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0784E-590E-4B04-B8BD-A961F63459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E54877-039C-458B-81B8-0ED86287A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8F032-7A86-4CBD-871E-10F00FAC6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DA11-4BC5-4B0E-AF78-02E7C87609E9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1F5EC-521D-457D-9411-2CD77C519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B2B33-F099-451A-9666-F146F585B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45E3-D385-402E-81F7-783113BE9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65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E197E-69CB-4A4E-94B0-1FF8E20C0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8D491B-594E-44A0-9781-161A58157E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A2A8F-FEA0-4C7E-BE78-54DCD9D8D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DA11-4BC5-4B0E-AF78-02E7C87609E9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2EB5C-FC32-411E-B469-3E2094EA4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16F05-B2E3-4C25-9EB3-D089AF813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45E3-D385-402E-81F7-783113BE9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76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6CC671-3051-415C-B78E-D36797566E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D66E0C-922F-4236-8E01-3E3EC0E782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82356-4490-478C-BBB0-1431B565B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DA11-4BC5-4B0E-AF78-02E7C87609E9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8CC0A-B8D8-4356-8AAE-ADA93886A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35BBA-4D43-4CDD-B84C-37C4D4B37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45E3-D385-402E-81F7-783113BE9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90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1AB74-D411-431C-9E22-51E30DD1C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D7600-CBF9-499E-9873-BFA55905D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232FD-7B47-4180-BCFA-6EAD81368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DA11-4BC5-4B0E-AF78-02E7C87609E9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B55EE-529E-4149-B1D4-8443D931A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F2618-99FA-491D-8F66-07714314A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45E3-D385-402E-81F7-783113BE9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4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FE5D0-7E71-42BD-841B-96198501F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DBF7C-3006-4AC3-ABEC-C01358085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6C060-F7C6-411F-AE7D-D2941E250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DA11-4BC5-4B0E-AF78-02E7C87609E9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99485-1542-47F5-B29D-DF7147E62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191A3-FEFF-40DD-9BC3-C066CF8FF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45E3-D385-402E-81F7-783113BE9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7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0C624-38D1-4CDD-A41B-9494A9FBC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318D6-94C2-4DCA-B46C-E6B176511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A4EAA-7C64-4B99-AB46-7A7E42F5F1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7D08CC-E9F6-4631-A136-ABC17059A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DA11-4BC5-4B0E-AF78-02E7C87609E9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2E1F1E-37AA-44BC-88EE-2B24CB071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2400C-17A5-4103-B2DA-F0A0C79E8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45E3-D385-402E-81F7-783113BE9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7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7384E-439F-4093-9BCD-27C9A2DA2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00375-71C2-41A6-8360-231365F83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550C01-F80E-4D02-B744-7002ED3F2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A3D891-54BD-484E-9606-39A4DBDC78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9B586C-CAAE-456F-8ADE-FDA806234C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1B9F51-D5CD-49D3-A352-94F559DD0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DA11-4BC5-4B0E-AF78-02E7C87609E9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3BC17E-D732-447A-B920-812BBD63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8580CA-19FB-4C59-967C-9F18BA57E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45E3-D385-402E-81F7-783113BE9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8204A-0757-4A8E-BC5C-E04AD836E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6E867B-894E-4135-8328-380E565ED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DA11-4BC5-4B0E-AF78-02E7C87609E9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FE1FC-DA59-46D1-92B2-A053B3B58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4302C-174C-4412-B969-E24FCCFE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45E3-D385-402E-81F7-783113BE9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4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D2A8AC-4890-4171-8E02-65D9016C8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DA11-4BC5-4B0E-AF78-02E7C87609E9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A53447-E2E7-4BC7-92A5-A60A1ED72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59BC0F-E56D-4886-9187-A7F018833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45E3-D385-402E-81F7-783113BE9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5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B941E-AF7A-4E1B-97B7-99325FA2D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BAFC0-394C-4F92-84DF-00CA9F161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C0FB40-EFCE-40E8-8C02-D98B3E962A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4DA6F2-5E21-4CD0-9F00-7B0A53CFF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DA11-4BC5-4B0E-AF78-02E7C87609E9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ED19C7-684B-4465-B385-71B59B960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49E0BB-B24A-402B-A1FC-14FEC1652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45E3-D385-402E-81F7-783113BE9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1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185B1-36B5-49F0-AFCF-7CBAF9D77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758183-AF06-419A-B541-9CCFF32103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3DA78C-FD2A-48ED-B6DA-9A1AAEC4F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D28903-308D-4772-A014-327A8E943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DA11-4BC5-4B0E-AF78-02E7C87609E9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E841F-E8EC-4766-B1F5-94F18264D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C2618-3C27-4B70-A90F-D0C59C550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45E3-D385-402E-81F7-783113BE9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00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285F79-EAB6-4C33-9879-64FF1905A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CF1545-3102-4801-87C6-93463242C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86147-38DA-4F1D-94EC-EA1976E90D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CDA11-4BC5-4B0E-AF78-02E7C87609E9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836FD-DEF7-478E-B43F-EF4645889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3E0F2-0B0B-4A14-821A-11D53B3965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B45E3-D385-402E-81F7-783113BE9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2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anofi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sa/3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029DE7B6-DC7C-4BA1-B406-EDDA0C0A3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-2"/>
            <a:ext cx="7537704" cy="6858002"/>
          </a:xfrm>
          <a:prstGeom prst="rect">
            <a:avLst/>
          </a:prstGeom>
          <a:solidFill>
            <a:srgbClr val="5A5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FD72A4-6329-4E12-95F3-6D7F549898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89620" y="1306071"/>
            <a:ext cx="5478379" cy="2663407"/>
          </a:xfrm>
        </p:spPr>
        <p:txBody>
          <a:bodyPr>
            <a:normAutofit/>
          </a:bodyPr>
          <a:lstStyle/>
          <a:p>
            <a:pPr algn="l"/>
            <a:r>
              <a:rPr lang="en-US" sz="5400">
                <a:solidFill>
                  <a:srgbClr val="FFFFFF"/>
                </a:solidFill>
              </a:rPr>
              <a:t>SANOFI AT A GLANCE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785673-17A1-4842-9249-DCD3D6AB8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89620" y="4106004"/>
            <a:ext cx="5478380" cy="1860883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rgbClr val="FFFFFF"/>
                </a:solidFill>
              </a:rPr>
              <a:t>By Andrew Beach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8A0D0E-9A18-4812-BB55-C79D99905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81723" y="2763837"/>
            <a:ext cx="1648572" cy="13078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4405B70-2138-4A93-8378-A51C61C56804}"/>
              </a:ext>
            </a:extLst>
          </p:cNvPr>
          <p:cNvSpPr txBox="1"/>
          <p:nvPr/>
        </p:nvSpPr>
        <p:spPr>
          <a:xfrm>
            <a:off x="9884958" y="6657945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s://en.wikipedia.org/wiki/Sanofi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958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FE6DAA-8F08-45B3-A4AA-FCFEFF8BA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Industry, products, and purpose of Sanofi. 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BA93A-A7C6-4F68-9C4E-DC749126B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/>
              <a:t>Sanofi is a pharmaceutical company that produces a wide range of prescription medications as well as vaccines.</a:t>
            </a:r>
          </a:p>
        </p:txBody>
      </p:sp>
      <p:cxnSp>
        <p:nvCxnSpPr>
          <p:cNvPr id="26" name="Straight Connector 2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73730-0C66-4A72-9B02-B80C5B1F7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According to their website, “…Sanofi has a long-standing commitment to promote healthcare systems that make our treatments accessible and  affordable… Our passion is to improve access to medicines and healthcare.”</a:t>
            </a:r>
          </a:p>
          <a:p>
            <a:pPr marL="0" indent="0">
              <a:buNone/>
            </a:pPr>
            <a:r>
              <a:rPr lang="en-US" sz="2000" dirty="0"/>
              <a:t>The purpose of Sanofi is clear. To create exceptional and safe pharmaceutical products, with the goal of making them </a:t>
            </a:r>
            <a:r>
              <a:rPr lang="en-US" sz="2000" dirty="0" err="1"/>
              <a:t>accesible</a:t>
            </a:r>
            <a:r>
              <a:rPr lang="en-US" sz="2000" dirty="0"/>
              <a:t> to everyone! </a:t>
            </a:r>
          </a:p>
        </p:txBody>
      </p:sp>
    </p:spTree>
    <p:extLst>
      <p:ext uri="{BB962C8B-B14F-4D97-AF65-F5344CB8AC3E}">
        <p14:creationId xmlns:p14="http://schemas.microsoft.com/office/powerpoint/2010/main" val="3336979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97E1B-5C3B-4629-8741-A2E7AED34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95" y="3433763"/>
            <a:ext cx="3197013" cy="2743200"/>
          </a:xfrm>
        </p:spPr>
        <p:txBody>
          <a:bodyPr anchor="t">
            <a:normAutofit/>
          </a:bodyPr>
          <a:lstStyle/>
          <a:p>
            <a:pPr algn="ctr"/>
            <a:r>
              <a:rPr lang="en-US"/>
              <a:t>Careers </a:t>
            </a:r>
          </a:p>
        </p:txBody>
      </p:sp>
      <p:pic>
        <p:nvPicPr>
          <p:cNvPr id="7" name="Graphic 6" descr="Handshake">
            <a:extLst>
              <a:ext uri="{FF2B5EF4-FFF2-40B4-BE49-F238E27FC236}">
                <a16:creationId xmlns:a16="http://schemas.microsoft.com/office/drawing/2014/main" id="{D88401B9-DE85-4C23-B38B-3C824ADAA9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74801" y="2519363"/>
            <a:ext cx="914400" cy="9144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B35C7-EB98-4883-9240-3D37F460A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0" y="643467"/>
            <a:ext cx="7289799" cy="5533496"/>
          </a:xfrm>
        </p:spPr>
        <p:txBody>
          <a:bodyPr anchor="ctr">
            <a:normAutofit fontScale="92500" lnSpcReduction="10000"/>
          </a:bodyPr>
          <a:lstStyle/>
          <a:p>
            <a:r>
              <a:rPr lang="en-US" dirty="0"/>
              <a:t>Sanofi’s website has links for all of the following career opportunities. </a:t>
            </a:r>
          </a:p>
          <a:p>
            <a:pPr marL="514350" indent="-514350">
              <a:buAutoNum type="arabicPeriod"/>
            </a:pPr>
            <a:r>
              <a:rPr lang="en-US" dirty="0"/>
              <a:t>Research and development. </a:t>
            </a:r>
          </a:p>
          <a:p>
            <a:pPr marL="514350" indent="-514350">
              <a:buAutoNum type="arabicPeriod"/>
            </a:pPr>
            <a:r>
              <a:rPr lang="en-US" dirty="0"/>
              <a:t>Manufacturing. </a:t>
            </a:r>
          </a:p>
          <a:p>
            <a:pPr marL="514350" indent="-514350">
              <a:buAutoNum type="arabicPeriod"/>
            </a:pPr>
            <a:r>
              <a:rPr lang="en-US" dirty="0"/>
              <a:t>Sales and Marketing. </a:t>
            </a:r>
          </a:p>
          <a:p>
            <a:pPr marL="514350" indent="-514350">
              <a:buAutoNum type="arabicPeriod"/>
            </a:pPr>
            <a:r>
              <a:rPr lang="en-US" dirty="0"/>
              <a:t>Medical. </a:t>
            </a:r>
          </a:p>
          <a:p>
            <a:pPr marL="514350" indent="-514350">
              <a:buAutoNum type="arabicPeriod"/>
            </a:pPr>
            <a:r>
              <a:rPr lang="en-US" dirty="0"/>
              <a:t>Regulatory affairs. </a:t>
            </a:r>
          </a:p>
          <a:p>
            <a:pPr marL="514350" indent="-514350">
              <a:buAutoNum type="arabicPeriod"/>
            </a:pPr>
            <a:r>
              <a:rPr lang="en-US" dirty="0"/>
              <a:t>Students and Grads.</a:t>
            </a:r>
          </a:p>
          <a:p>
            <a:endParaRPr lang="en-US" dirty="0"/>
          </a:p>
          <a:p>
            <a:r>
              <a:rPr lang="en-US" dirty="0"/>
              <a:t>Jobs that interest me would be internships in some sort of MIS/Marketing field. I would favor being in a position where I could interact with clients and make connections for the company. </a:t>
            </a:r>
          </a:p>
        </p:txBody>
      </p:sp>
    </p:spTree>
    <p:extLst>
      <p:ext uri="{BB962C8B-B14F-4D97-AF65-F5344CB8AC3E}">
        <p14:creationId xmlns:p14="http://schemas.microsoft.com/office/powerpoint/2010/main" val="2833717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171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SANOFI AT A GLANCE</vt:lpstr>
      <vt:lpstr>Industry, products, and purpose of Sanofi. </vt:lpstr>
      <vt:lpstr>Careers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SANOFI AT A GLANCE</dc:title>
  <dc:creator>Andrew Beach</dc:creator>
  <cp:lastModifiedBy>philip weaver</cp:lastModifiedBy>
  <cp:revision>3</cp:revision>
  <dcterms:created xsi:type="dcterms:W3CDTF">2018-08-01T23:08:41Z</dcterms:created>
  <dcterms:modified xsi:type="dcterms:W3CDTF">2018-08-08T12:46:10Z</dcterms:modified>
</cp:coreProperties>
</file>