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acifico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de85bc04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de85bc04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e85bc04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e85bc04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e85bc04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e85bc04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ofipasteur.ca/node/402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mpnews.net/2018/05/sanofi-will-modernize-its-insulin-production-facility-in-russia/" TargetMode="External"/><Relationship Id="rId4" Type="http://schemas.openxmlformats.org/officeDocument/2006/relationships/hyperlink" Target="https://labiotech.eu/medical/ablynx-sanofi-acquisition-e3-9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868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00E6"/>
                </a:solidFill>
                <a:latin typeface="Pacifico"/>
                <a:ea typeface="Pacifico"/>
                <a:cs typeface="Pacifico"/>
                <a:sym typeface="Pacifico"/>
              </a:rPr>
              <a:t>Sanofi-At-A-Glance</a:t>
            </a:r>
            <a:endParaRPr>
              <a:solidFill>
                <a:srgbClr val="E600E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9847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By:Juan Galindo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25" y="2920750"/>
            <a:ext cx="2052875" cy="18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225" y="269000"/>
            <a:ext cx="1317844" cy="14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8750" y="2524550"/>
            <a:ext cx="4256775" cy="19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2350" y="376625"/>
            <a:ext cx="2481299" cy="9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4849" y="103251"/>
            <a:ext cx="3574300" cy="17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186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600E6"/>
                </a:solidFill>
                <a:latin typeface="Pacifico"/>
                <a:ea typeface="Pacifico"/>
                <a:cs typeface="Pacifico"/>
                <a:sym typeface="Pacifico"/>
              </a:rPr>
              <a:t>Mission and Future</a:t>
            </a:r>
            <a:endParaRPr sz="3600" b="1">
              <a:solidFill>
                <a:srgbClr val="E600E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3701600"/>
            <a:ext cx="42603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latin typeface="Times New Roman"/>
                <a:ea typeface="Times New Roman"/>
                <a:cs typeface="Times New Roman"/>
                <a:sym typeface="Times New Roman"/>
              </a:rPr>
              <a:t>Sanofi’s mission is to create products to improve the health of anyone with any disease.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100450" y="910125"/>
            <a:ext cx="33249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965675"/>
            <a:ext cx="3669675" cy="25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525" y="1172896"/>
            <a:ext cx="4314876" cy="22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885050" y="3701600"/>
            <a:ext cx="3669600" cy="1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Sanofi is also at the cutting edge of drug development through their acquisitions and research.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40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600E6"/>
                </a:solidFill>
                <a:latin typeface="Pacifico"/>
                <a:ea typeface="Pacifico"/>
                <a:cs typeface="Pacifico"/>
                <a:sym typeface="Pacifico"/>
              </a:rPr>
              <a:t>Needs and Opportunities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100450" y="910125"/>
            <a:ext cx="33249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70300" y="3680075"/>
            <a:ext cx="35508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Sanofi aims to meet the health needs of patients, whether those needs may be big or small. 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00" y="1062525"/>
            <a:ext cx="3706992" cy="24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350" y="1059450"/>
            <a:ext cx="3707001" cy="24713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777625" y="3680075"/>
            <a:ext cx="38844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Sanofi recognizes and sees growth in any field that can help it achieve its mission.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240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E600E6"/>
                </a:solidFill>
                <a:latin typeface="Pacifico"/>
                <a:ea typeface="Pacifico"/>
                <a:cs typeface="Pacifico"/>
                <a:sym typeface="Pacifico"/>
              </a:rPr>
              <a:t>Sources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100450" y="910125"/>
            <a:ext cx="3324900" cy="3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76600" y="1011475"/>
            <a:ext cx="85845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http://www.sanofipasteur.ca/node/40201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https://labiotech.eu/medical/ablynx-sanofi-acquisition-e3-9b/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https://gmpnews.net/2018/05/sanofi-will-modernize-its-insulin-production-facility-in-russia/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Pacifico</vt:lpstr>
      <vt:lpstr>Arial</vt:lpstr>
      <vt:lpstr>Times New Roman</vt:lpstr>
      <vt:lpstr>Simple Light</vt:lpstr>
      <vt:lpstr>Sanofi-At-A-Glance</vt:lpstr>
      <vt:lpstr>Mission and Future</vt:lpstr>
      <vt:lpstr>Needs and Opportunities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Sanofi-At-A-Glance</dc:title>
  <dc:creator>Hermo-Weaver,Alicia</dc:creator>
  <cp:lastModifiedBy>Hermo-Weaver,Alicia</cp:lastModifiedBy>
  <cp:revision>1</cp:revision>
  <dcterms:modified xsi:type="dcterms:W3CDTF">2018-08-08T15:56:39Z</dcterms:modified>
</cp:coreProperties>
</file>