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9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6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2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3313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75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18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49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71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8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6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5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1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09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AADEFD2-CCF5-4DFD-894B-7229E7374BA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6D777E7-C3A0-4DF2-9EA0-AD811938E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0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859" y="1219198"/>
            <a:ext cx="9955701" cy="2379141"/>
          </a:xfrm>
        </p:spPr>
        <p:txBody>
          <a:bodyPr>
            <a:normAutofit/>
          </a:bodyPr>
          <a:lstStyle/>
          <a:p>
            <a:r>
              <a:rPr lang="en-US" sz="7200" dirty="0" smtClean="0"/>
              <a:t>Sanofi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Cristian Perez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005" y="4648206"/>
            <a:ext cx="2265408" cy="18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Vaccines at Sanofi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0045" y="2117559"/>
            <a:ext cx="81012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Are a substance to stimulate the production of antibodies and provide immunity against one or several diseases, prepared from the causative agent of a disease, its products, or a synthetic substitute, treated to act as an antigen inducing the disease.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Sanofi is responsible for producing 1 billion doses each year.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280" y="4333550"/>
            <a:ext cx="3086791" cy="21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81 Manufacturing sites in 36 countries.</a:t>
            </a:r>
          </a:p>
          <a:p>
            <a:r>
              <a:rPr lang="en-US" sz="2400" dirty="0" smtClean="0"/>
              <a:t>The investment in construction is increasing dramatically.</a:t>
            </a:r>
          </a:p>
          <a:p>
            <a:r>
              <a:rPr lang="en-US" sz="2400" dirty="0" smtClean="0"/>
              <a:t>The construction of a Facility is a very precise and complex project.  </a:t>
            </a:r>
          </a:p>
          <a:p>
            <a:pPr marL="3690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68" y="3525251"/>
            <a:ext cx="3938337" cy="2953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219" y="3525251"/>
            <a:ext cx="3898403" cy="295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35</TotalTime>
  <Words>92</Words>
  <Application>Microsoft Office PowerPoint</Application>
  <PresentationFormat>Widescreen</PresentationFormat>
  <Paragraphs>10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Calisto MT</vt:lpstr>
      <vt:lpstr>Trebuchet MS</vt:lpstr>
      <vt:lpstr>Wingdings 2</vt:lpstr>
      <vt:lpstr>Slate</vt:lpstr>
      <vt:lpstr>Sanofi</vt:lpstr>
      <vt:lpstr>Vaccines at Sanofi</vt:lpstr>
      <vt:lpstr>Facility Construction</vt:lpstr>
    </vt:vector>
  </TitlesOfParts>
  <Company>LNE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Sanofi</dc:title>
  <dc:creator>cristian perez</dc:creator>
  <cp:lastModifiedBy>cristian perez</cp:lastModifiedBy>
  <cp:revision>4</cp:revision>
  <dcterms:created xsi:type="dcterms:W3CDTF">2019-07-31T23:52:28Z</dcterms:created>
  <dcterms:modified xsi:type="dcterms:W3CDTF">2019-08-01T00:27:37Z</dcterms:modified>
</cp:coreProperties>
</file>