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7"/>
    <p:restoredTop sz="94696"/>
  </p:normalViewPr>
  <p:slideViewPr>
    <p:cSldViewPr snapToGrid="0" snapToObjects="1">
      <p:cViewPr varScale="1">
        <p:scale>
          <a:sx n="101" d="100"/>
          <a:sy n="101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4F42-7C8E-D342-B370-567E37026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61331"/>
            <a:ext cx="8906619" cy="3002662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Sanofi at a Glance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D5695-D771-7844-AAB0-E69FBBA06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263993"/>
            <a:ext cx="8746648" cy="1325857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Katie McLaren</a:t>
            </a:r>
          </a:p>
        </p:txBody>
      </p:sp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FE75F-A135-AD43-ACB3-CE5653A99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00" y="145318"/>
            <a:ext cx="1976887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78D5-4A8B-2445-BC24-14694709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Sanofi?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C597-8698-2443-B252-EE6C47BF5E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They are a global pharmaceutical company</a:t>
            </a:r>
          </a:p>
          <a:p>
            <a:pPr lvl="1"/>
            <a:r>
              <a:rPr lang="en-US" dirty="0"/>
              <a:t>100,000 employees</a:t>
            </a:r>
          </a:p>
          <a:p>
            <a:pPr lvl="1"/>
            <a:r>
              <a:rPr lang="en-US" dirty="0"/>
              <a:t>Provide healthcare in more than 170 countries</a:t>
            </a:r>
          </a:p>
          <a:p>
            <a:endParaRPr lang="en-US" dirty="0"/>
          </a:p>
          <a:p>
            <a:r>
              <a:rPr lang="en-US" dirty="0"/>
              <a:t>Devoted to supporting people through their health journey</a:t>
            </a:r>
          </a:p>
          <a:p>
            <a:pPr lvl="1"/>
            <a:r>
              <a:rPr lang="en-US" dirty="0"/>
              <a:t>Some areas of focus are vaccines, infectious diseases, and cardiovascular solutions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92772-0273-314E-9F5F-2909EF857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Diversity and Inclusiveness</a:t>
            </a:r>
          </a:p>
          <a:p>
            <a:pPr lvl="1"/>
            <a:r>
              <a:rPr lang="en-US" dirty="0"/>
              <a:t>Sanofi has various Employee Resource Groups including:</a:t>
            </a:r>
          </a:p>
          <a:p>
            <a:pPr marL="457200" lvl="1" indent="0">
              <a:buNone/>
            </a:pPr>
            <a:r>
              <a:rPr lang="en-US" dirty="0"/>
              <a:t>	Women Inspiring Sanofi 	Excellence (WISE)</a:t>
            </a:r>
          </a:p>
          <a:p>
            <a:pPr marL="457200" lvl="1" indent="0">
              <a:buNone/>
            </a:pPr>
            <a:r>
              <a:rPr lang="en-US" dirty="0"/>
              <a:t>	Alliance for Diversification, 	Inclusion and Enrichment 	(ADVANCE)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ParentsConnect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V.E.T.S.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8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DCB7-E263-D140-B712-3E84C9F2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7ADE-BBBE-7E4A-A40C-4086841813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Sanofi acknowledges their responsibility to reduce the negative impacts their activities may have on the environment.</a:t>
            </a:r>
          </a:p>
          <a:p>
            <a:endParaRPr lang="en-US" dirty="0"/>
          </a:p>
          <a:p>
            <a:r>
              <a:rPr lang="en-US" dirty="0"/>
              <a:t>Reducing greenhouse gas emissions</a:t>
            </a:r>
          </a:p>
          <a:p>
            <a:pPr lvl="1"/>
            <a:r>
              <a:rPr lang="en-US" dirty="0"/>
              <a:t>Reduced emissions by 22% by the end of 2018</a:t>
            </a:r>
          </a:p>
          <a:p>
            <a:pPr lvl="1"/>
            <a:r>
              <a:rPr lang="en-US" dirty="0"/>
              <a:t>Sea transportation is favored over air shipments whenever possible 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E0F4F-59ED-CB48-A816-D104069A47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Decreasing water consumption</a:t>
            </a:r>
          </a:p>
          <a:p>
            <a:pPr lvl="1"/>
            <a:r>
              <a:rPr lang="en-US" dirty="0"/>
              <a:t>Decreased water consumption by 15% since 2015</a:t>
            </a:r>
          </a:p>
          <a:p>
            <a:endParaRPr lang="en-US" dirty="0"/>
          </a:p>
          <a:p>
            <a:r>
              <a:rPr lang="en-US" dirty="0"/>
              <a:t>Improving waste management</a:t>
            </a:r>
          </a:p>
          <a:p>
            <a:pPr lvl="1"/>
            <a:r>
              <a:rPr lang="en-US" dirty="0"/>
              <a:t>Supporting take-back programs to collect unused medicines</a:t>
            </a:r>
          </a:p>
          <a:p>
            <a:pPr lvl="1"/>
            <a:r>
              <a:rPr lang="en-US" dirty="0"/>
              <a:t>Making the best use of blister packaging materials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88207-988F-F443-BE40-345409022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965" y="0"/>
            <a:ext cx="4184034" cy="20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9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2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2A401F-CDBF-5D40-BC14-5FCD9BF8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Environmental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24AD6-1FA0-8243-A46A-CBA5CF816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Sanofi is conscious of climate change</a:t>
            </a:r>
          </a:p>
          <a:p>
            <a:pPr lvl="1"/>
            <a:r>
              <a:rPr lang="en-US" dirty="0"/>
              <a:t>Sponsors research and development in for climate-sensitive diseases like malaria and sleeping sickness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5BBB2A-06ED-A847-9F2F-F09B529A37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4035" y="1312621"/>
            <a:ext cx="4602747" cy="37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574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686AAF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149</Words>
  <Application>Microsoft Macintosh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Sanofi at a Glance</vt:lpstr>
      <vt:lpstr>What is Sanofi?</vt:lpstr>
      <vt:lpstr>Environmental Impact</vt:lpstr>
      <vt:lpstr>Environmental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Sanofi at a Glance</dc:title>
  <dc:creator>Mclaren, Katelyn</dc:creator>
  <cp:lastModifiedBy>Mclaren, Katelyn</cp:lastModifiedBy>
  <cp:revision>3</cp:revision>
  <dcterms:created xsi:type="dcterms:W3CDTF">2019-08-01T17:30:09Z</dcterms:created>
  <dcterms:modified xsi:type="dcterms:W3CDTF">2019-08-01T17:44:25Z</dcterms:modified>
</cp:coreProperties>
</file>