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0907E5-87A3-824B-A4E5-8A02983F7BE7}" v="37" dt="2019-08-01T18:43:56.4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5"/>
  </p:normalViewPr>
  <p:slideViewPr>
    <p:cSldViewPr snapToGrid="0" snapToObjects="1">
      <p:cViewPr>
        <p:scale>
          <a:sx n="107" d="100"/>
          <a:sy n="107" d="100"/>
        </p:scale>
        <p:origin x="1280"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Anne-Gaelle" userId="8a93fb9d-547e-4453-817c-3ccbe81b38ca" providerId="ADAL" clId="{580907E5-87A3-824B-A4E5-8A02983F7BE7}"/>
    <pc:docChg chg="undo custSel mod delSld modSld">
      <pc:chgData name="Joseph, Anne-Gaelle" userId="8a93fb9d-547e-4453-817c-3ccbe81b38ca" providerId="ADAL" clId="{580907E5-87A3-824B-A4E5-8A02983F7BE7}" dt="2019-08-01T18:52:42.413" v="1684" actId="14100"/>
      <pc:docMkLst>
        <pc:docMk/>
      </pc:docMkLst>
      <pc:sldChg chg="addSp delSp modSp mod setBg">
        <pc:chgData name="Joseph, Anne-Gaelle" userId="8a93fb9d-547e-4453-817c-3ccbe81b38ca" providerId="ADAL" clId="{580907E5-87A3-824B-A4E5-8A02983F7BE7}" dt="2019-08-01T18:44:59.041" v="1525" actId="26606"/>
        <pc:sldMkLst>
          <pc:docMk/>
          <pc:sldMk cId="154840943" sldId="256"/>
        </pc:sldMkLst>
        <pc:spChg chg="mod">
          <ac:chgData name="Joseph, Anne-Gaelle" userId="8a93fb9d-547e-4453-817c-3ccbe81b38ca" providerId="ADAL" clId="{580907E5-87A3-824B-A4E5-8A02983F7BE7}" dt="2019-08-01T18:44:59.041" v="1525" actId="26606"/>
          <ac:spMkLst>
            <pc:docMk/>
            <pc:sldMk cId="154840943" sldId="256"/>
            <ac:spMk id="2" creationId="{1E78A3E5-2E5C-244F-A810-187261CEC760}"/>
          </ac:spMkLst>
        </pc:spChg>
        <pc:spChg chg="mod">
          <ac:chgData name="Joseph, Anne-Gaelle" userId="8a93fb9d-547e-4453-817c-3ccbe81b38ca" providerId="ADAL" clId="{580907E5-87A3-824B-A4E5-8A02983F7BE7}" dt="2019-08-01T18:44:59.041" v="1525" actId="26606"/>
          <ac:spMkLst>
            <pc:docMk/>
            <pc:sldMk cId="154840943" sldId="256"/>
            <ac:spMk id="3" creationId="{41856591-0940-6C45-92E3-5D1CCB34FB0A}"/>
          </ac:spMkLst>
        </pc:spChg>
        <pc:spChg chg="add del">
          <ac:chgData name="Joseph, Anne-Gaelle" userId="8a93fb9d-547e-4453-817c-3ccbe81b38ca" providerId="ADAL" clId="{580907E5-87A3-824B-A4E5-8A02983F7BE7}" dt="2019-08-01T18:44:59.041" v="1525" actId="26606"/>
          <ac:spMkLst>
            <pc:docMk/>
            <pc:sldMk cId="154840943" sldId="256"/>
            <ac:spMk id="8" creationId="{AB4FFECA-0832-4FE3-B587-054A0F2D8054}"/>
          </ac:spMkLst>
        </pc:spChg>
        <pc:spChg chg="add del">
          <ac:chgData name="Joseph, Anne-Gaelle" userId="8a93fb9d-547e-4453-817c-3ccbe81b38ca" providerId="ADAL" clId="{580907E5-87A3-824B-A4E5-8A02983F7BE7}" dt="2019-08-01T18:44:59.041" v="1525" actId="26606"/>
          <ac:spMkLst>
            <pc:docMk/>
            <pc:sldMk cId="154840943" sldId="256"/>
            <ac:spMk id="10" creationId="{C65858E6-5C0F-4AAE-A1AC-29BA07FFEE5C}"/>
          </ac:spMkLst>
        </pc:spChg>
        <pc:spChg chg="add">
          <ac:chgData name="Joseph, Anne-Gaelle" userId="8a93fb9d-547e-4453-817c-3ccbe81b38ca" providerId="ADAL" clId="{580907E5-87A3-824B-A4E5-8A02983F7BE7}" dt="2019-08-01T18:44:59.041" v="1525" actId="26606"/>
          <ac:spMkLst>
            <pc:docMk/>
            <pc:sldMk cId="154840943" sldId="256"/>
            <ac:spMk id="17" creationId="{0E624BD9-62FB-467A-ACDC-4836ADC5FEDF}"/>
          </ac:spMkLst>
        </pc:spChg>
        <pc:spChg chg="add">
          <ac:chgData name="Joseph, Anne-Gaelle" userId="8a93fb9d-547e-4453-817c-3ccbe81b38ca" providerId="ADAL" clId="{580907E5-87A3-824B-A4E5-8A02983F7BE7}" dt="2019-08-01T18:44:59.041" v="1525" actId="26606"/>
          <ac:spMkLst>
            <pc:docMk/>
            <pc:sldMk cId="154840943" sldId="256"/>
            <ac:spMk id="19" creationId="{4C973920-672E-443D-8D2E-2D1E3853A0CE}"/>
          </ac:spMkLst>
        </pc:spChg>
        <pc:spChg chg="add">
          <ac:chgData name="Joseph, Anne-Gaelle" userId="8a93fb9d-547e-4453-817c-3ccbe81b38ca" providerId="ADAL" clId="{580907E5-87A3-824B-A4E5-8A02983F7BE7}" dt="2019-08-01T18:44:59.041" v="1525" actId="26606"/>
          <ac:spMkLst>
            <pc:docMk/>
            <pc:sldMk cId="154840943" sldId="256"/>
            <ac:spMk id="21" creationId="{4363DD75-42D3-453C-A84D-D18B4215C982}"/>
          </ac:spMkLst>
        </pc:spChg>
        <pc:picChg chg="add">
          <ac:chgData name="Joseph, Anne-Gaelle" userId="8a93fb9d-547e-4453-817c-3ccbe81b38ca" providerId="ADAL" clId="{580907E5-87A3-824B-A4E5-8A02983F7BE7}" dt="2019-08-01T18:44:59.041" v="1525" actId="26606"/>
          <ac:picMkLst>
            <pc:docMk/>
            <pc:sldMk cId="154840943" sldId="256"/>
            <ac:picMk id="14" creationId="{7D11B7DF-C132-455C-8713-F8C8D2E7EE4C}"/>
          </ac:picMkLst>
        </pc:picChg>
      </pc:sldChg>
      <pc:sldChg chg="modSp">
        <pc:chgData name="Joseph, Anne-Gaelle" userId="8a93fb9d-547e-4453-817c-3ccbe81b38ca" providerId="ADAL" clId="{580907E5-87A3-824B-A4E5-8A02983F7BE7}" dt="2019-08-01T18:51:26.137" v="1669" actId="313"/>
        <pc:sldMkLst>
          <pc:docMk/>
          <pc:sldMk cId="1327752144" sldId="257"/>
        </pc:sldMkLst>
        <pc:spChg chg="mod">
          <ac:chgData name="Joseph, Anne-Gaelle" userId="8a93fb9d-547e-4453-817c-3ccbe81b38ca" providerId="ADAL" clId="{580907E5-87A3-824B-A4E5-8A02983F7BE7}" dt="2019-08-01T18:25:49.748" v="1139" actId="20577"/>
          <ac:spMkLst>
            <pc:docMk/>
            <pc:sldMk cId="1327752144" sldId="257"/>
            <ac:spMk id="2" creationId="{F26951F3-7A16-314B-891F-4801D10EC2BF}"/>
          </ac:spMkLst>
        </pc:spChg>
        <pc:spChg chg="mod">
          <ac:chgData name="Joseph, Anne-Gaelle" userId="8a93fb9d-547e-4453-817c-3ccbe81b38ca" providerId="ADAL" clId="{580907E5-87A3-824B-A4E5-8A02983F7BE7}" dt="2019-08-01T18:51:26.137" v="1669" actId="313"/>
          <ac:spMkLst>
            <pc:docMk/>
            <pc:sldMk cId="1327752144" sldId="257"/>
            <ac:spMk id="3" creationId="{ECD4B56B-414C-6947-A08A-6764DC907592}"/>
          </ac:spMkLst>
        </pc:spChg>
      </pc:sldChg>
      <pc:sldChg chg="addSp delSp modSp mod setBg">
        <pc:chgData name="Joseph, Anne-Gaelle" userId="8a93fb9d-547e-4453-817c-3ccbe81b38ca" providerId="ADAL" clId="{580907E5-87A3-824B-A4E5-8A02983F7BE7}" dt="2019-08-01T18:46:30.202" v="1532" actId="20577"/>
        <pc:sldMkLst>
          <pc:docMk/>
          <pc:sldMk cId="1982469224" sldId="258"/>
        </pc:sldMkLst>
        <pc:spChg chg="mod">
          <ac:chgData name="Joseph, Anne-Gaelle" userId="8a93fb9d-547e-4453-817c-3ccbe81b38ca" providerId="ADAL" clId="{580907E5-87A3-824B-A4E5-8A02983F7BE7}" dt="2019-08-01T18:45:39.075" v="1528" actId="26606"/>
          <ac:spMkLst>
            <pc:docMk/>
            <pc:sldMk cId="1982469224" sldId="258"/>
            <ac:spMk id="2" creationId="{6537EC23-DD41-954E-B13D-857DE6F475FE}"/>
          </ac:spMkLst>
        </pc:spChg>
        <pc:spChg chg="mod">
          <ac:chgData name="Joseph, Anne-Gaelle" userId="8a93fb9d-547e-4453-817c-3ccbe81b38ca" providerId="ADAL" clId="{580907E5-87A3-824B-A4E5-8A02983F7BE7}" dt="2019-08-01T18:46:30.202" v="1532" actId="20577"/>
          <ac:spMkLst>
            <pc:docMk/>
            <pc:sldMk cId="1982469224" sldId="258"/>
            <ac:spMk id="3" creationId="{9C3730A9-9D82-4543-BE5A-0119951B78C5}"/>
          </ac:spMkLst>
        </pc:spChg>
        <pc:spChg chg="add del">
          <ac:chgData name="Joseph, Anne-Gaelle" userId="8a93fb9d-547e-4453-817c-3ccbe81b38ca" providerId="ADAL" clId="{580907E5-87A3-824B-A4E5-8A02983F7BE7}" dt="2019-08-01T18:45:39.075" v="1528" actId="26606"/>
          <ac:spMkLst>
            <pc:docMk/>
            <pc:sldMk cId="1982469224" sldId="258"/>
            <ac:spMk id="10" creationId="{B217C2AD-51B4-40CE-A71F-F5D3F846D97B}"/>
          </ac:spMkLst>
        </pc:spChg>
        <pc:spChg chg="add del">
          <ac:chgData name="Joseph, Anne-Gaelle" userId="8a93fb9d-547e-4453-817c-3ccbe81b38ca" providerId="ADAL" clId="{580907E5-87A3-824B-A4E5-8A02983F7BE7}" dt="2019-08-01T18:45:39.075" v="1528" actId="26606"/>
          <ac:spMkLst>
            <pc:docMk/>
            <pc:sldMk cId="1982469224" sldId="258"/>
            <ac:spMk id="12" creationId="{6F1BF92E-23CF-4BFE-9E1F-C359BACFA3C5}"/>
          </ac:spMkLst>
        </pc:spChg>
        <pc:spChg chg="add del">
          <ac:chgData name="Joseph, Anne-Gaelle" userId="8a93fb9d-547e-4453-817c-3ccbe81b38ca" providerId="ADAL" clId="{580907E5-87A3-824B-A4E5-8A02983F7BE7}" dt="2019-08-01T18:45:39.075" v="1528" actId="26606"/>
          <ac:spMkLst>
            <pc:docMk/>
            <pc:sldMk cId="1982469224" sldId="258"/>
            <ac:spMk id="14" creationId="{0E624BD9-62FB-467A-ACDC-4836ADC5FEDF}"/>
          </ac:spMkLst>
        </pc:spChg>
        <pc:spChg chg="add del">
          <ac:chgData name="Joseph, Anne-Gaelle" userId="8a93fb9d-547e-4453-817c-3ccbe81b38ca" providerId="ADAL" clId="{580907E5-87A3-824B-A4E5-8A02983F7BE7}" dt="2019-08-01T18:45:39.075" v="1528" actId="26606"/>
          <ac:spMkLst>
            <pc:docMk/>
            <pc:sldMk cId="1982469224" sldId="258"/>
            <ac:spMk id="16" creationId="{4C973920-672E-443D-8D2E-2D1E3853A0CE}"/>
          </ac:spMkLst>
        </pc:spChg>
        <pc:spChg chg="add del">
          <ac:chgData name="Joseph, Anne-Gaelle" userId="8a93fb9d-547e-4453-817c-3ccbe81b38ca" providerId="ADAL" clId="{580907E5-87A3-824B-A4E5-8A02983F7BE7}" dt="2019-08-01T18:45:39.075" v="1528" actId="26606"/>
          <ac:spMkLst>
            <pc:docMk/>
            <pc:sldMk cId="1982469224" sldId="258"/>
            <ac:spMk id="18" creationId="{4363DD75-42D3-453C-A84D-D18B4215C982}"/>
          </ac:spMkLst>
        </pc:spChg>
        <pc:picChg chg="add del">
          <ac:chgData name="Joseph, Anne-Gaelle" userId="8a93fb9d-547e-4453-817c-3ccbe81b38ca" providerId="ADAL" clId="{580907E5-87A3-824B-A4E5-8A02983F7BE7}" dt="2019-08-01T18:45:39.075" v="1528" actId="26606"/>
          <ac:picMkLst>
            <pc:docMk/>
            <pc:sldMk cId="1982469224" sldId="258"/>
            <ac:picMk id="7" creationId="{BFFAC7EF-E7D2-488D-A312-4E32777BEB5F}"/>
          </ac:picMkLst>
        </pc:picChg>
      </pc:sldChg>
      <pc:sldChg chg="addSp delSp modSp">
        <pc:chgData name="Joseph, Anne-Gaelle" userId="8a93fb9d-547e-4453-817c-3ccbe81b38ca" providerId="ADAL" clId="{580907E5-87A3-824B-A4E5-8A02983F7BE7}" dt="2019-08-01T18:52:42.413" v="1684" actId="14100"/>
        <pc:sldMkLst>
          <pc:docMk/>
          <pc:sldMk cId="4035443286" sldId="259"/>
        </pc:sldMkLst>
        <pc:spChg chg="del">
          <ac:chgData name="Joseph, Anne-Gaelle" userId="8a93fb9d-547e-4453-817c-3ccbe81b38ca" providerId="ADAL" clId="{580907E5-87A3-824B-A4E5-8A02983F7BE7}" dt="2019-08-01T17:02:49.047" v="827" actId="478"/>
          <ac:spMkLst>
            <pc:docMk/>
            <pc:sldMk cId="4035443286" sldId="259"/>
            <ac:spMk id="2" creationId="{07F42DC9-2026-3A4B-9936-387550B85DBB}"/>
          </ac:spMkLst>
        </pc:spChg>
        <pc:spChg chg="mod">
          <ac:chgData name="Joseph, Anne-Gaelle" userId="8a93fb9d-547e-4453-817c-3ccbe81b38ca" providerId="ADAL" clId="{580907E5-87A3-824B-A4E5-8A02983F7BE7}" dt="2019-08-01T18:37:08.369" v="1438" actId="20577"/>
          <ac:spMkLst>
            <pc:docMk/>
            <pc:sldMk cId="4035443286" sldId="259"/>
            <ac:spMk id="3" creationId="{D9D1EBD5-159D-C64E-89AB-C7C9D9096986}"/>
          </ac:spMkLst>
        </pc:spChg>
        <pc:spChg chg="del mod">
          <ac:chgData name="Joseph, Anne-Gaelle" userId="8a93fb9d-547e-4453-817c-3ccbe81b38ca" providerId="ADAL" clId="{580907E5-87A3-824B-A4E5-8A02983F7BE7}" dt="2019-08-01T18:13:52.118" v="1083" actId="478"/>
          <ac:spMkLst>
            <pc:docMk/>
            <pc:sldMk cId="4035443286" sldId="259"/>
            <ac:spMk id="4" creationId="{04E6F2FB-FA3E-BB4E-B45D-3AA4C9D116E8}"/>
          </ac:spMkLst>
        </pc:spChg>
        <pc:spChg chg="add del mod">
          <ac:chgData name="Joseph, Anne-Gaelle" userId="8a93fb9d-547e-4453-817c-3ccbe81b38ca" providerId="ADAL" clId="{580907E5-87A3-824B-A4E5-8A02983F7BE7}" dt="2019-08-01T18:07:39.245" v="1049"/>
          <ac:spMkLst>
            <pc:docMk/>
            <pc:sldMk cId="4035443286" sldId="259"/>
            <ac:spMk id="5" creationId="{5360E04D-0A2F-3246-B453-63162810AEE4}"/>
          </ac:spMkLst>
        </pc:spChg>
        <pc:spChg chg="add mod">
          <ac:chgData name="Joseph, Anne-Gaelle" userId="8a93fb9d-547e-4453-817c-3ccbe81b38ca" providerId="ADAL" clId="{580907E5-87A3-824B-A4E5-8A02983F7BE7}" dt="2019-08-01T18:52:42.413" v="1684" actId="14100"/>
          <ac:spMkLst>
            <pc:docMk/>
            <pc:sldMk cId="4035443286" sldId="259"/>
            <ac:spMk id="6" creationId="{6ABC08C6-F1F4-5141-B5A8-64EA8FE47FA0}"/>
          </ac:spMkLst>
        </pc:spChg>
      </pc:sldChg>
      <pc:sldChg chg="del">
        <pc:chgData name="Joseph, Anne-Gaelle" userId="8a93fb9d-547e-4453-817c-3ccbe81b38ca" providerId="ADAL" clId="{580907E5-87A3-824B-A4E5-8A02983F7BE7}" dt="2019-08-01T01:24:27.631" v="36" actId="2696"/>
        <pc:sldMkLst>
          <pc:docMk/>
          <pc:sldMk cId="3094079107" sldId="2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7/31/19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076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858323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452365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26922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7/31/19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8554866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7/31/19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80149743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7/31/19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27592817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7/31/19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7922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7/31/19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0286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7/31/19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333143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7/31/19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71736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7/31/19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75083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E624BD9-62FB-467A-ACDC-4836ADC5F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Freeform 13">
            <a:extLst>
              <a:ext uri="{FF2B5EF4-FFF2-40B4-BE49-F238E27FC236}">
                <a16:creationId xmlns:a16="http://schemas.microsoft.com/office/drawing/2014/main" id="{4C973920-672E-443D-8D2E-2D1E3853A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141730" y="0"/>
            <a:ext cx="7789615"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id="{1E78A3E5-2E5C-244F-A810-187261CEC760}"/>
              </a:ext>
            </a:extLst>
          </p:cNvPr>
          <p:cNvSpPr>
            <a:spLocks noGrp="1"/>
          </p:cNvSpPr>
          <p:nvPr>
            <p:ph type="ctrTitle"/>
          </p:nvPr>
        </p:nvSpPr>
        <p:spPr>
          <a:xfrm>
            <a:off x="926927" y="1231894"/>
            <a:ext cx="5490143" cy="4339177"/>
          </a:xfrm>
        </p:spPr>
        <p:txBody>
          <a:bodyPr>
            <a:normAutofit/>
          </a:bodyPr>
          <a:lstStyle/>
          <a:p>
            <a:pPr algn="l"/>
            <a:r>
              <a:rPr lang="en-US" sz="8800">
                <a:solidFill>
                  <a:srgbClr val="2A1A00"/>
                </a:solidFill>
              </a:rPr>
              <a:t>sanofi at a global glance</a:t>
            </a:r>
          </a:p>
        </p:txBody>
      </p:sp>
      <p:sp>
        <p:nvSpPr>
          <p:cNvPr id="3" name="Subtitle 2">
            <a:extLst>
              <a:ext uri="{FF2B5EF4-FFF2-40B4-BE49-F238E27FC236}">
                <a16:creationId xmlns:a16="http://schemas.microsoft.com/office/drawing/2014/main" id="{41856591-0940-6C45-92E3-5D1CCB34FB0A}"/>
              </a:ext>
            </a:extLst>
          </p:cNvPr>
          <p:cNvSpPr>
            <a:spLocks noGrp="1"/>
          </p:cNvSpPr>
          <p:nvPr>
            <p:ph type="subTitle" idx="1"/>
          </p:nvPr>
        </p:nvSpPr>
        <p:spPr>
          <a:xfrm>
            <a:off x="926927" y="5660572"/>
            <a:ext cx="6020627" cy="785904"/>
          </a:xfrm>
        </p:spPr>
        <p:txBody>
          <a:bodyPr anchor="ctr">
            <a:normAutofit/>
          </a:bodyPr>
          <a:lstStyle/>
          <a:p>
            <a:pPr algn="l"/>
            <a:r>
              <a:rPr lang="en-US">
                <a:solidFill>
                  <a:srgbClr val="F3F3F2"/>
                </a:solidFill>
              </a:rPr>
              <a:t>Anne joseph</a:t>
            </a:r>
          </a:p>
        </p:txBody>
      </p:sp>
      <p:sp>
        <p:nvSpPr>
          <p:cNvPr id="21" name="Rectangle 20">
            <a:extLst>
              <a:ext uri="{FF2B5EF4-FFF2-40B4-BE49-F238E27FC236}">
                <a16:creationId xmlns:a16="http://schemas.microsoft.com/office/drawing/2014/main" id="{4363DD75-42D3-453C-A84D-D18B4215C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rgbClr val="2A1A0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Graphic 13" descr="Asia">
            <a:extLst>
              <a:ext uri="{FF2B5EF4-FFF2-40B4-BE49-F238E27FC236}">
                <a16:creationId xmlns:a16="http://schemas.microsoft.com/office/drawing/2014/main" id="{7D11B7DF-C132-455C-8713-F8C8D2E7EE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944" y="1433476"/>
            <a:ext cx="3995592" cy="3995592"/>
          </a:xfrm>
          <a:prstGeom prst="rect">
            <a:avLst/>
          </a:prstGeom>
        </p:spPr>
      </p:pic>
    </p:spTree>
    <p:extLst>
      <p:ext uri="{BB962C8B-B14F-4D97-AF65-F5344CB8AC3E}">
        <p14:creationId xmlns:p14="http://schemas.microsoft.com/office/powerpoint/2010/main" val="15484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7EC23-DD41-954E-B13D-857DE6F475FE}"/>
              </a:ext>
            </a:extLst>
          </p:cNvPr>
          <p:cNvSpPr>
            <a:spLocks noGrp="1"/>
          </p:cNvSpPr>
          <p:nvPr>
            <p:ph type="title"/>
          </p:nvPr>
        </p:nvSpPr>
        <p:spPr>
          <a:xfrm>
            <a:off x="3008467" y="1"/>
            <a:ext cx="5889348" cy="2637692"/>
          </a:xfrm>
        </p:spPr>
        <p:txBody>
          <a:bodyPr/>
          <a:lstStyle/>
          <a:p>
            <a:r>
              <a:rPr lang="en-US"/>
              <a:t>What is Sanofi?</a:t>
            </a:r>
            <a:endParaRPr lang="en-US" dirty="0"/>
          </a:p>
        </p:txBody>
      </p:sp>
      <p:sp>
        <p:nvSpPr>
          <p:cNvPr id="3" name="Text Placeholder 2">
            <a:extLst>
              <a:ext uri="{FF2B5EF4-FFF2-40B4-BE49-F238E27FC236}">
                <a16:creationId xmlns:a16="http://schemas.microsoft.com/office/drawing/2014/main" id="{9C3730A9-9D82-4543-BE5A-0119951B78C5}"/>
              </a:ext>
            </a:extLst>
          </p:cNvPr>
          <p:cNvSpPr>
            <a:spLocks noGrp="1"/>
          </p:cNvSpPr>
          <p:nvPr>
            <p:ph type="body" idx="1"/>
          </p:nvPr>
        </p:nvSpPr>
        <p:spPr>
          <a:xfrm>
            <a:off x="3008467" y="2754923"/>
            <a:ext cx="8433255" cy="3610708"/>
          </a:xfrm>
        </p:spPr>
        <p:txBody>
          <a:bodyPr>
            <a:normAutofit/>
          </a:bodyPr>
          <a:lstStyle/>
          <a:p>
            <a:pPr marL="342900" indent="-342900">
              <a:buFont typeface="Wingdings" pitchFamily="2" charset="2"/>
              <a:buChar char="v"/>
            </a:pPr>
            <a:r>
              <a:rPr lang="en-US" b="0" dirty="0"/>
              <a:t>Sanofi is a multinational pharmaceutical company. </a:t>
            </a:r>
          </a:p>
          <a:p>
            <a:pPr marL="800100" lvl="1" indent="-342900">
              <a:buFont typeface="Wingdings" pitchFamily="2" charset="2"/>
              <a:buChar char="v"/>
            </a:pPr>
            <a:r>
              <a:rPr lang="en-US" dirty="0"/>
              <a:t>The U.S.  Headquarters are located in Bridgewater, New Jersey.</a:t>
            </a:r>
          </a:p>
          <a:p>
            <a:pPr marL="342900" indent="-342900">
              <a:buFont typeface="Wingdings" pitchFamily="2" charset="2"/>
              <a:buChar char="v"/>
            </a:pPr>
            <a:r>
              <a:rPr lang="en-US" dirty="0"/>
              <a:t>Sanofi currently has…</a:t>
            </a:r>
          </a:p>
          <a:p>
            <a:pPr marL="800100" lvl="1" indent="-342900">
              <a:buFont typeface="Wingdings" pitchFamily="2" charset="2"/>
              <a:buChar char="v"/>
            </a:pPr>
            <a:r>
              <a:rPr lang="en-US" dirty="0"/>
              <a:t>14,000+ worker </a:t>
            </a:r>
            <a:r>
              <a:rPr lang="en-US" b="0" dirty="0"/>
              <a:t>in the U.S. workforce</a:t>
            </a:r>
          </a:p>
          <a:p>
            <a:pPr marL="800100" lvl="1" indent="-342900">
              <a:buFont typeface="Wingdings" pitchFamily="2" charset="2"/>
              <a:buChar char="v"/>
            </a:pPr>
            <a:r>
              <a:rPr lang="en-US" dirty="0"/>
              <a:t>100,000+ worker </a:t>
            </a:r>
            <a:r>
              <a:rPr lang="en-US" b="0" dirty="0"/>
              <a:t>in the global workforce</a:t>
            </a:r>
          </a:p>
          <a:p>
            <a:pPr marL="800100" lvl="1" indent="-342900">
              <a:buFont typeface="Wingdings" pitchFamily="2" charset="2"/>
              <a:buChar char="v"/>
            </a:pPr>
            <a:r>
              <a:rPr lang="en-US" dirty="0"/>
              <a:t>Assisted in100+ </a:t>
            </a:r>
            <a:r>
              <a:rPr lang="en-US" b="0" dirty="0"/>
              <a:t>countries</a:t>
            </a:r>
          </a:p>
          <a:p>
            <a:pPr marL="342900" indent="-342900">
              <a:buFont typeface="Wingdings" pitchFamily="2" charset="2"/>
              <a:buChar char="v"/>
            </a:pPr>
            <a:endParaRPr lang="en-US" b="0" dirty="0"/>
          </a:p>
          <a:p>
            <a:pPr marL="342900" indent="-342900">
              <a:buFont typeface="Wingdings" pitchFamily="2" charset="2"/>
              <a:buChar char="v"/>
            </a:pPr>
            <a:endParaRPr lang="en-US" b="0" dirty="0"/>
          </a:p>
          <a:p>
            <a:pPr marL="342900" indent="-342900">
              <a:buFont typeface="Wingdings" pitchFamily="2" charset="2"/>
              <a:buChar char="v"/>
            </a:pPr>
            <a:endParaRPr lang="en-US" b="0" dirty="0"/>
          </a:p>
          <a:p>
            <a:endParaRPr lang="en-US" dirty="0"/>
          </a:p>
        </p:txBody>
      </p:sp>
    </p:spTree>
    <p:extLst>
      <p:ext uri="{BB962C8B-B14F-4D97-AF65-F5344CB8AC3E}">
        <p14:creationId xmlns:p14="http://schemas.microsoft.com/office/powerpoint/2010/main" val="198246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951F3-7A16-314B-891F-4801D10EC2BF}"/>
              </a:ext>
            </a:extLst>
          </p:cNvPr>
          <p:cNvSpPr>
            <a:spLocks noGrp="1"/>
          </p:cNvSpPr>
          <p:nvPr>
            <p:ph type="title"/>
          </p:nvPr>
        </p:nvSpPr>
        <p:spPr>
          <a:xfrm>
            <a:off x="1192301" y="85502"/>
            <a:ext cx="10178322" cy="1492132"/>
          </a:xfrm>
        </p:spPr>
        <p:txBody>
          <a:bodyPr/>
          <a:lstStyle/>
          <a:p>
            <a:r>
              <a:rPr lang="en-US" dirty="0"/>
              <a:t> What does Sanofi do?</a:t>
            </a:r>
          </a:p>
        </p:txBody>
      </p:sp>
      <p:sp>
        <p:nvSpPr>
          <p:cNvPr id="3" name="Content Placeholder 2">
            <a:extLst>
              <a:ext uri="{FF2B5EF4-FFF2-40B4-BE49-F238E27FC236}">
                <a16:creationId xmlns:a16="http://schemas.microsoft.com/office/drawing/2014/main" id="{ECD4B56B-414C-6947-A08A-6764DC907592}"/>
              </a:ext>
            </a:extLst>
          </p:cNvPr>
          <p:cNvSpPr>
            <a:spLocks noGrp="1"/>
          </p:cNvSpPr>
          <p:nvPr>
            <p:ph idx="1"/>
          </p:nvPr>
        </p:nvSpPr>
        <p:spPr>
          <a:xfrm>
            <a:off x="1983179" y="834241"/>
            <a:ext cx="7742712" cy="5938257"/>
          </a:xfrm>
        </p:spPr>
        <p:txBody>
          <a:bodyPr>
            <a:normAutofit/>
          </a:bodyPr>
          <a:lstStyle/>
          <a:p>
            <a:r>
              <a:rPr lang="en-US" b="1" u="sng" dirty="0"/>
              <a:t>Sanofi’s Mission</a:t>
            </a:r>
            <a:r>
              <a:rPr lang="en-US" dirty="0"/>
              <a:t>: </a:t>
            </a:r>
          </a:p>
          <a:p>
            <a:pPr lvl="1"/>
            <a:r>
              <a:rPr lang="en-US" dirty="0"/>
              <a:t>Sanofi supports people through their health challenges by preventing illness with vaccines and providing innovative treatments to fight pain and ease suffering. Sanofi also works towards making treatments accessible and affordable for everyone.</a:t>
            </a:r>
          </a:p>
          <a:p>
            <a:r>
              <a:rPr lang="en-US" b="1" u="sng" dirty="0"/>
              <a:t>Sanofi’s purpose</a:t>
            </a:r>
            <a:r>
              <a:rPr lang="en-US" dirty="0"/>
              <a:t>:</a:t>
            </a:r>
          </a:p>
          <a:p>
            <a:pPr lvl="1"/>
            <a:r>
              <a:rPr lang="en-US" dirty="0"/>
              <a:t>“To understand and solve healthcare needs of people around the world” </a:t>
            </a:r>
          </a:p>
          <a:p>
            <a:r>
              <a:rPr lang="en-US" b="1" u="sng" dirty="0"/>
              <a:t>Who is involved in their mission and fulfilling their purpose?</a:t>
            </a:r>
          </a:p>
          <a:p>
            <a:pPr lvl="1"/>
            <a:r>
              <a:rPr lang="en-US" dirty="0"/>
              <a:t>Teams:</a:t>
            </a:r>
          </a:p>
          <a:p>
            <a:pPr lvl="2"/>
            <a:r>
              <a:rPr lang="en-US" b="1" dirty="0"/>
              <a:t>Research &amp; development</a:t>
            </a:r>
          </a:p>
          <a:p>
            <a:pPr lvl="2"/>
            <a:r>
              <a:rPr lang="en-US" b="1" dirty="0"/>
              <a:t>Manufacturing</a:t>
            </a:r>
          </a:p>
          <a:p>
            <a:pPr lvl="2"/>
            <a:r>
              <a:rPr lang="en-US" b="1" dirty="0"/>
              <a:t>Marketing</a:t>
            </a:r>
          </a:p>
          <a:p>
            <a:pPr lvl="2"/>
            <a:r>
              <a:rPr lang="en-US" b="1" dirty="0"/>
              <a:t>Medical</a:t>
            </a:r>
          </a:p>
          <a:p>
            <a:pPr lvl="2"/>
            <a:r>
              <a:rPr lang="en-US" b="1" dirty="0"/>
              <a:t>Market access</a:t>
            </a:r>
          </a:p>
          <a:p>
            <a:pPr lvl="2"/>
            <a:r>
              <a:rPr lang="en-US" b="1" dirty="0"/>
              <a:t>Students, Graduates and Young Professional </a:t>
            </a:r>
            <a:r>
              <a:rPr lang="en-US" b="1" dirty="0">
                <a:sym typeface="Wingdings" pitchFamily="2" charset="2"/>
              </a:rPr>
              <a:t> THAT’S US!</a:t>
            </a:r>
            <a:endParaRPr lang="en-US" b="1" dirty="0"/>
          </a:p>
          <a:p>
            <a:pPr lvl="2"/>
            <a:endParaRPr lang="en-US" b="1" dirty="0"/>
          </a:p>
          <a:p>
            <a:pPr lvl="2"/>
            <a:endParaRPr lang="en-US" dirty="0"/>
          </a:p>
        </p:txBody>
      </p:sp>
    </p:spTree>
    <p:extLst>
      <p:ext uri="{BB962C8B-B14F-4D97-AF65-F5344CB8AC3E}">
        <p14:creationId xmlns:p14="http://schemas.microsoft.com/office/powerpoint/2010/main" val="1327752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D1EBD5-159D-C64E-89AB-C7C9D9096986}"/>
              </a:ext>
            </a:extLst>
          </p:cNvPr>
          <p:cNvSpPr>
            <a:spLocks noGrp="1"/>
          </p:cNvSpPr>
          <p:nvPr>
            <p:ph type="title"/>
          </p:nvPr>
        </p:nvSpPr>
        <p:spPr>
          <a:xfrm>
            <a:off x="8337883" y="457199"/>
            <a:ext cx="3092117" cy="3188525"/>
          </a:xfrm>
        </p:spPr>
        <p:txBody>
          <a:bodyPr>
            <a:normAutofit/>
          </a:bodyPr>
          <a:lstStyle/>
          <a:p>
            <a:r>
              <a:rPr lang="en-US" sz="2400" dirty="0"/>
              <a:t>What are Sanofi’s products?</a:t>
            </a:r>
          </a:p>
        </p:txBody>
      </p:sp>
      <p:sp>
        <p:nvSpPr>
          <p:cNvPr id="6" name="TextBox 5">
            <a:extLst>
              <a:ext uri="{FF2B5EF4-FFF2-40B4-BE49-F238E27FC236}">
                <a16:creationId xmlns:a16="http://schemas.microsoft.com/office/drawing/2014/main" id="{6ABC08C6-F1F4-5141-B5A8-64EA8FE47FA0}"/>
              </a:ext>
            </a:extLst>
          </p:cNvPr>
          <p:cNvSpPr txBox="1"/>
          <p:nvPr/>
        </p:nvSpPr>
        <p:spPr>
          <a:xfrm>
            <a:off x="761999" y="289679"/>
            <a:ext cx="5900057" cy="6278642"/>
          </a:xfrm>
          <a:prstGeom prst="rect">
            <a:avLst/>
          </a:prstGeom>
          <a:noFill/>
        </p:spPr>
        <p:txBody>
          <a:bodyPr wrap="square" rtlCol="0">
            <a:spAutoFit/>
          </a:bodyPr>
          <a:lstStyle/>
          <a:p>
            <a:pPr marL="285750" indent="-285750" fontAlgn="base">
              <a:buFont typeface="Wingdings" pitchFamily="2" charset="2"/>
              <a:buChar char="v"/>
            </a:pPr>
            <a:r>
              <a:rPr lang="en-US" dirty="0"/>
              <a:t>Vaccines:</a:t>
            </a:r>
          </a:p>
          <a:p>
            <a:pPr marL="742950" lvl="1" indent="-285750" fontAlgn="base">
              <a:buFont typeface="Wingdings" pitchFamily="2" charset="2"/>
              <a:buChar char="v"/>
            </a:pPr>
            <a:r>
              <a:rPr lang="en-US" dirty="0"/>
              <a:t>Yellow Fever Vaccine: Given to people who are at increased risk for yellow fever to help prevent them from getting the disease.</a:t>
            </a:r>
          </a:p>
          <a:p>
            <a:pPr lvl="1" fontAlgn="base"/>
            <a:endParaRPr lang="en-US" dirty="0"/>
          </a:p>
          <a:p>
            <a:pPr marL="285750" indent="-285750" fontAlgn="base">
              <a:buFont typeface="Wingdings" pitchFamily="2" charset="2"/>
              <a:buChar char="v"/>
            </a:pPr>
            <a:r>
              <a:rPr lang="en-US" dirty="0"/>
              <a:t>Consumer Products</a:t>
            </a:r>
          </a:p>
          <a:p>
            <a:pPr marL="742950" lvl="1" indent="-285750" fontAlgn="base">
              <a:buFont typeface="Wingdings" pitchFamily="2" charset="2"/>
              <a:buChar char="v"/>
            </a:pPr>
            <a:r>
              <a:rPr lang="en-US" dirty="0"/>
              <a:t>Chattem:  A Sanofi company that produces products that we all know and use in our day to day lives: </a:t>
            </a:r>
          </a:p>
          <a:p>
            <a:pPr marL="1200150" lvl="2" indent="-285750" fontAlgn="base">
              <a:buFont typeface="Wingdings" pitchFamily="2" charset="2"/>
              <a:buChar char="v"/>
            </a:pPr>
            <a:r>
              <a:rPr lang="en-US" dirty="0"/>
              <a:t>ICY HOT</a:t>
            </a:r>
          </a:p>
          <a:p>
            <a:pPr marL="1200150" lvl="2" indent="-285750" fontAlgn="base">
              <a:buFont typeface="Wingdings" pitchFamily="2" charset="2"/>
              <a:buChar char="v"/>
            </a:pPr>
            <a:r>
              <a:rPr lang="en-US" dirty="0"/>
              <a:t>Gold Bond</a:t>
            </a:r>
          </a:p>
          <a:p>
            <a:pPr marL="1200150" lvl="2" indent="-285750" fontAlgn="base">
              <a:buFont typeface="Wingdings" pitchFamily="2" charset="2"/>
              <a:buChar char="v"/>
            </a:pPr>
            <a:r>
              <a:rPr lang="en-US" dirty="0"/>
              <a:t>Allegra</a:t>
            </a:r>
          </a:p>
          <a:p>
            <a:pPr marL="1200150" lvl="2" indent="-285750" fontAlgn="base">
              <a:buFont typeface="Wingdings" pitchFamily="2" charset="2"/>
              <a:buChar char="v"/>
            </a:pPr>
            <a:r>
              <a:rPr lang="en-US" dirty="0"/>
              <a:t>Cortizone-10 </a:t>
            </a:r>
          </a:p>
          <a:p>
            <a:pPr lvl="2" fontAlgn="base"/>
            <a:endParaRPr lang="en-US" dirty="0"/>
          </a:p>
          <a:p>
            <a:pPr marL="285750" indent="-285750" fontAlgn="base">
              <a:buFont typeface="Wingdings" pitchFamily="2" charset="2"/>
              <a:buChar char="v"/>
            </a:pPr>
            <a:r>
              <a:rPr lang="en-US" dirty="0"/>
              <a:t>Prescription products </a:t>
            </a:r>
          </a:p>
          <a:p>
            <a:pPr marL="1200150" lvl="2" indent="-285750" fontAlgn="base">
              <a:buFont typeface="Wingdings" pitchFamily="2" charset="2"/>
              <a:buChar char="v"/>
            </a:pPr>
            <a:r>
              <a:rPr lang="en-US" dirty="0"/>
              <a:t>Ambien: Short term insomnia </a:t>
            </a:r>
          </a:p>
          <a:p>
            <a:pPr marL="1200150" lvl="2" indent="-285750" fontAlgn="base">
              <a:buFont typeface="Wingdings" pitchFamily="2" charset="2"/>
              <a:buChar char="v"/>
            </a:pPr>
            <a:r>
              <a:rPr lang="en-US" dirty="0"/>
              <a:t>Plavix: Acute Coronary Syndrome</a:t>
            </a:r>
          </a:p>
          <a:p>
            <a:pPr marL="1200150" lvl="2" indent="-285750" fontAlgn="base">
              <a:buFont typeface="Wingdings" pitchFamily="2" charset="2"/>
              <a:buChar char="v"/>
            </a:pPr>
            <a:r>
              <a:rPr lang="en-US" dirty="0"/>
              <a:t>Lantus: Diabetes</a:t>
            </a:r>
          </a:p>
          <a:p>
            <a:pPr fontAlgn="base"/>
            <a:endParaRPr lang="en-US" b="1" dirty="0"/>
          </a:p>
          <a:p>
            <a:pPr fontAlgn="base"/>
            <a:endParaRPr lang="en-US" b="1" dirty="0"/>
          </a:p>
          <a:p>
            <a:pPr>
              <a:buClr>
                <a:schemeClr val="accent1"/>
              </a:buClr>
            </a:pPr>
            <a:endParaRPr lang="en-US" dirty="0"/>
          </a:p>
          <a:p>
            <a:pPr marL="285750" indent="-285750">
              <a:buClr>
                <a:schemeClr val="accent1"/>
              </a:buClr>
              <a:buFont typeface="Wingdings" pitchFamily="2" charset="2"/>
              <a:buChar char="v"/>
            </a:pPr>
            <a:r>
              <a:rPr lang="en-US" sz="1200" dirty="0"/>
              <a:t>These are only a few of the more common products Sanofi produces and innovates. </a:t>
            </a:r>
          </a:p>
          <a:p>
            <a:pPr marL="285750" indent="-285750">
              <a:buClr>
                <a:schemeClr val="accent1"/>
              </a:buClr>
              <a:buFont typeface="Wingdings" pitchFamily="2" charset="2"/>
              <a:buChar char="v"/>
            </a:pPr>
            <a:endParaRPr lang="en-US" sz="1200" dirty="0"/>
          </a:p>
          <a:p>
            <a:pPr>
              <a:buClr>
                <a:schemeClr val="accent1"/>
              </a:buClr>
            </a:pPr>
            <a:endParaRPr lang="en-US" dirty="0"/>
          </a:p>
        </p:txBody>
      </p:sp>
    </p:spTree>
    <p:extLst>
      <p:ext uri="{BB962C8B-B14F-4D97-AF65-F5344CB8AC3E}">
        <p14:creationId xmlns:p14="http://schemas.microsoft.com/office/powerpoint/2010/main" val="403544328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7</TotalTime>
  <Words>157</Words>
  <Application>Microsoft Macintosh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Gill Sans MT</vt:lpstr>
      <vt:lpstr>Impact</vt:lpstr>
      <vt:lpstr>Wingdings</vt:lpstr>
      <vt:lpstr>Badge</vt:lpstr>
      <vt:lpstr>sanofi at a global glance</vt:lpstr>
      <vt:lpstr>What is Sanofi?</vt:lpstr>
      <vt:lpstr> What does Sanofi do?</vt:lpstr>
      <vt:lpstr>What are Sanofi’s products?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sanofi at a global glance</dc:title>
  <dc:creator>Joseph, Anne-Gaelle</dc:creator>
  <cp:lastModifiedBy>Joseph, Anne-Gaelle</cp:lastModifiedBy>
  <cp:revision>1</cp:revision>
  <dcterms:created xsi:type="dcterms:W3CDTF">2019-08-01T18:44:59Z</dcterms:created>
  <dcterms:modified xsi:type="dcterms:W3CDTF">2019-08-01T18:52:50Z</dcterms:modified>
</cp:coreProperties>
</file>