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erriweather" panose="020F0502020204030204" pitchFamily="2" charset="0"/>
      <p:regular r:id="rId7"/>
      <p:bold r:id="rId8"/>
      <p:italic r:id="rId9"/>
      <p:boldItalic r:id="rId10"/>
    </p:embeddedFon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00a0963f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00a0963f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00a0963f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00a0963f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00a0963f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00a0963f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2450700" y="169881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7A00E6"/>
                </a:solidFill>
                <a:latin typeface="Merriweather"/>
                <a:ea typeface="Merriweather"/>
                <a:cs typeface="Merriweather"/>
                <a:sym typeface="Merriweather"/>
              </a:rPr>
              <a:t>      At A Glance </a:t>
            </a:r>
            <a:endParaRPr sz="3000" b="1">
              <a:solidFill>
                <a:srgbClr val="7A00E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400" y="-96650"/>
            <a:ext cx="6267899" cy="243232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4723850" y="3429825"/>
            <a:ext cx="117300" cy="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543350" y="2335675"/>
            <a:ext cx="3016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                Jordan Joubert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5325" y="3726737"/>
            <a:ext cx="1147300" cy="1147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  <a:effectLst>
            <a:reflection endPos="1000" dist="38100" dir="5400000" fadeDir="5400012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Exploring Sanofi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Three Pillars of Social           Impact </a:t>
            </a:r>
            <a:endParaRPr sz="255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</a:t>
            </a:r>
            <a:r>
              <a:rPr lang="en" sz="1400" b="1" i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Foundation S</a:t>
            </a: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: connecting with at risk communities to create solutions for the future. </a:t>
            </a: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</a:t>
            </a:r>
            <a:r>
              <a:rPr lang="en" sz="1400" b="1" i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Sanofi Global Health Unit</a:t>
            </a: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: Non profit model working to improving access to Sanofi products </a:t>
            </a: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</a:t>
            </a:r>
            <a:r>
              <a:rPr lang="en" sz="1400" b="1" i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Corporate Social Responsibility</a:t>
            </a:r>
            <a:endParaRPr sz="1400" b="1" i="1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2045 goal of zero net emissions </a:t>
            </a: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47 million daily treatments donated by Sanofi’s Foundation S. </a:t>
            </a: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Commitment to affordable access to healthcare. </a:t>
            </a: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78500" y="1280600"/>
            <a:ext cx="3149700" cy="7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Creating,marketing and advancing pharmaceutical drugs.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Consumer Healthcare with the focus on social impact and creating change.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Located in Paris and Bridgewater.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Sanofi’s Science</a:t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542600" y="1421300"/>
            <a:ext cx="3048000" cy="3399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Sanofis R&amp;D Focus areas:</a:t>
            </a:r>
            <a:endParaRPr sz="1800" i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-Rare Blood Disorders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-Oncology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-Neurology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-Rare Diseases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-Vaccines 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-Immunolog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y 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4966125" y="1444725"/>
            <a:ext cx="3094800" cy="3399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Environment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-100% eco-friendly designs of all new products by 2025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- In 2030 100% of top selling products with be eco designed </a:t>
            </a:r>
            <a:endParaRPr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ctrTitle"/>
          </p:nvPr>
        </p:nvSpPr>
        <p:spPr>
          <a:xfrm>
            <a:off x="1847775" y="968000"/>
            <a:ext cx="6187200" cy="12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 You!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(16:9)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Roboto</vt:lpstr>
      <vt:lpstr>Merriweather</vt:lpstr>
      <vt:lpstr>Arial</vt:lpstr>
      <vt:lpstr>Paradigm</vt:lpstr>
      <vt:lpstr>PowerPoint Presentation</vt:lpstr>
      <vt:lpstr>Exploring Sanofi </vt:lpstr>
      <vt:lpstr>Sanofi’s Science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Nazneen</dc:creator>
  <cp:lastModifiedBy>Nazneen Merchant</cp:lastModifiedBy>
  <cp:revision>1</cp:revision>
  <dcterms:modified xsi:type="dcterms:W3CDTF">2023-08-15T16:45:05Z</dcterms:modified>
</cp:coreProperties>
</file>