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6"/>
  </p:notesMasterIdLst>
  <p:sldIdLst>
    <p:sldId id="256" r:id="rId2"/>
    <p:sldId id="265" r:id="rId3"/>
    <p:sldId id="296" r:id="rId4"/>
    <p:sldId id="275" r:id="rId5"/>
  </p:sldIdLst>
  <p:sldSz cx="9144000" cy="5143500" type="screen16x9"/>
  <p:notesSz cx="6858000" cy="9144000"/>
  <p:embeddedFontLst>
    <p:embeddedFont>
      <p:font typeface="Bebas Neue" panose="020B0606020202050201" pitchFamily="34" charset="0"/>
      <p:regular r:id="rId7"/>
    </p:embeddedFont>
    <p:embeddedFont>
      <p:font typeface="DM Serif Display" pitchFamily="2" charset="0"/>
      <p:regular r:id="rId8"/>
      <p:italic r:id="rId9"/>
    </p:embeddedFont>
    <p:embeddedFont>
      <p:font typeface="Open Sans" panose="020B060603050402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E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8383842-39CD-4598-82DA-58278F258C41}">
  <a:tblStyle styleId="{B8383842-39CD-4598-82DA-58278F258C4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291D09A-A2CE-4CEE-BD46-9A6D88371E4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94"/>
  </p:normalViewPr>
  <p:slideViewPr>
    <p:cSldViewPr snapToGrid="0">
      <p:cViewPr varScale="1">
        <p:scale>
          <a:sx n="138" d="100"/>
          <a:sy n="138" d="100"/>
        </p:scale>
        <p:origin x="630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22d9d4037c4_0_1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Google Shape;251;g22d9d4037c4_0_1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g22dcff9a82e_0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8" name="Google Shape;408;g22dcff9a82e_0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g22dcff9a82e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g22dcff9a82e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6343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g22dcff9a82e_0_2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2" name="Google Shape;542;g22dcff9a82e_0_2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s://bit.ly/3A1uf1Q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4450" y="1782900"/>
            <a:ext cx="6800700" cy="157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14450" y="4006663"/>
            <a:ext cx="4359000" cy="38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2"/>
          </p:nvPr>
        </p:nvSpPr>
        <p:spPr>
          <a:xfrm>
            <a:off x="715100" y="727225"/>
            <a:ext cx="1819800" cy="39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latin typeface="DM Serif Display"/>
                <a:ea typeface="DM Serif Display"/>
                <a:cs typeface="DM Serif Display"/>
                <a:sym typeface="DM Serif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SzPts val="1200"/>
              <a:buNone/>
              <a:defRPr/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705150" y="-9525"/>
            <a:ext cx="7728750" cy="5153100"/>
            <a:chOff x="705150" y="-9525"/>
            <a:chExt cx="7728750" cy="5153100"/>
          </a:xfrm>
        </p:grpSpPr>
        <p:cxnSp>
          <p:nvCxnSpPr>
            <p:cNvPr id="13" name="Google Shape;13;p2"/>
            <p:cNvCxnSpPr/>
            <p:nvPr/>
          </p:nvCxnSpPr>
          <p:spPr>
            <a:xfrm>
              <a:off x="705150" y="1314450"/>
              <a:ext cx="77238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4;p2"/>
            <p:cNvCxnSpPr/>
            <p:nvPr/>
          </p:nvCxnSpPr>
          <p:spPr>
            <a:xfrm>
              <a:off x="8429625" y="-95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5;p2"/>
            <p:cNvCxnSpPr/>
            <p:nvPr/>
          </p:nvCxnSpPr>
          <p:spPr>
            <a:xfrm>
              <a:off x="705150" y="4608500"/>
              <a:ext cx="77238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16;p2"/>
            <p:cNvCxnSpPr/>
            <p:nvPr/>
          </p:nvCxnSpPr>
          <p:spPr>
            <a:xfrm>
              <a:off x="6677025" y="528638"/>
              <a:ext cx="0" cy="7908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710100" y="528638"/>
              <a:ext cx="77238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" name="Google Shape;18;p2"/>
          <p:cNvSpPr/>
          <p:nvPr/>
        </p:nvSpPr>
        <p:spPr>
          <a:xfrm rot="-2700000">
            <a:off x="7363043" y="782061"/>
            <a:ext cx="380565" cy="279166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3"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1" name="Google Shape;221;p24"/>
          <p:cNvGrpSpPr/>
          <p:nvPr/>
        </p:nvGrpSpPr>
        <p:grpSpPr>
          <a:xfrm flipH="1">
            <a:off x="715050" y="-9525"/>
            <a:ext cx="7714575" cy="5153100"/>
            <a:chOff x="715050" y="-9525"/>
            <a:chExt cx="7714575" cy="5153100"/>
          </a:xfrm>
        </p:grpSpPr>
        <p:grpSp>
          <p:nvGrpSpPr>
            <p:cNvPr id="222" name="Google Shape;222;p24"/>
            <p:cNvGrpSpPr/>
            <p:nvPr/>
          </p:nvGrpSpPr>
          <p:grpSpPr>
            <a:xfrm>
              <a:off x="715050" y="-9525"/>
              <a:ext cx="7714575" cy="5153100"/>
              <a:chOff x="715050" y="-9525"/>
              <a:chExt cx="7714575" cy="5153100"/>
            </a:xfrm>
          </p:grpSpPr>
          <p:cxnSp>
            <p:nvCxnSpPr>
              <p:cNvPr id="223" name="Google Shape;223;p24"/>
              <p:cNvCxnSpPr/>
              <p:nvPr/>
            </p:nvCxnSpPr>
            <p:spPr>
              <a:xfrm>
                <a:off x="715050" y="535000"/>
                <a:ext cx="7713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4" name="Google Shape;224;p24"/>
              <p:cNvCxnSpPr/>
              <p:nvPr/>
            </p:nvCxnSpPr>
            <p:spPr>
              <a:xfrm>
                <a:off x="8429625" y="-9525"/>
                <a:ext cx="0" cy="5153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25" name="Google Shape;225;p24"/>
              <p:cNvCxnSpPr/>
              <p:nvPr/>
            </p:nvCxnSpPr>
            <p:spPr>
              <a:xfrm>
                <a:off x="715050" y="4599750"/>
                <a:ext cx="7713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226" name="Google Shape;226;p24"/>
            <p:cNvCxnSpPr/>
            <p:nvPr/>
          </p:nvCxnSpPr>
          <p:spPr>
            <a:xfrm>
              <a:off x="715100" y="1085850"/>
              <a:ext cx="77139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BLANK_1_1_1_1_1_1_1_2"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" name="Google Shape;228;p25"/>
          <p:cNvGrpSpPr/>
          <p:nvPr/>
        </p:nvGrpSpPr>
        <p:grpSpPr>
          <a:xfrm>
            <a:off x="705150" y="-9525"/>
            <a:ext cx="7728750" cy="5153100"/>
            <a:chOff x="705150" y="-9525"/>
            <a:chExt cx="7728750" cy="5153100"/>
          </a:xfrm>
        </p:grpSpPr>
        <p:cxnSp>
          <p:nvCxnSpPr>
            <p:cNvPr id="229" name="Google Shape;229;p25"/>
            <p:cNvCxnSpPr/>
            <p:nvPr/>
          </p:nvCxnSpPr>
          <p:spPr>
            <a:xfrm>
              <a:off x="705150" y="1314450"/>
              <a:ext cx="77238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0" name="Google Shape;230;p25"/>
            <p:cNvCxnSpPr/>
            <p:nvPr/>
          </p:nvCxnSpPr>
          <p:spPr>
            <a:xfrm>
              <a:off x="8429625" y="-95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1" name="Google Shape;231;p25"/>
            <p:cNvCxnSpPr/>
            <p:nvPr/>
          </p:nvCxnSpPr>
          <p:spPr>
            <a:xfrm>
              <a:off x="705150" y="4608500"/>
              <a:ext cx="77238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2" name="Google Shape;232;p25"/>
            <p:cNvCxnSpPr/>
            <p:nvPr/>
          </p:nvCxnSpPr>
          <p:spPr>
            <a:xfrm>
              <a:off x="6677025" y="528638"/>
              <a:ext cx="0" cy="7908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3" name="Google Shape;233;p25"/>
            <p:cNvCxnSpPr/>
            <p:nvPr/>
          </p:nvCxnSpPr>
          <p:spPr>
            <a:xfrm>
              <a:off x="710100" y="528638"/>
              <a:ext cx="77238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34" name="Google Shape;234;p25"/>
          <p:cNvSpPr/>
          <p:nvPr/>
        </p:nvSpPr>
        <p:spPr>
          <a:xfrm rot="-2700000">
            <a:off x="7363043" y="782061"/>
            <a:ext cx="380565" cy="279166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BLANK_1_1_1_1_1_1_1_2_1"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26"/>
          <p:cNvGrpSpPr/>
          <p:nvPr/>
        </p:nvGrpSpPr>
        <p:grpSpPr>
          <a:xfrm flipH="1">
            <a:off x="705150" y="-9525"/>
            <a:ext cx="7728750" cy="5153100"/>
            <a:chOff x="705150" y="-9525"/>
            <a:chExt cx="7728750" cy="5153100"/>
          </a:xfrm>
        </p:grpSpPr>
        <p:cxnSp>
          <p:nvCxnSpPr>
            <p:cNvPr id="237" name="Google Shape;237;p26"/>
            <p:cNvCxnSpPr/>
            <p:nvPr/>
          </p:nvCxnSpPr>
          <p:spPr>
            <a:xfrm>
              <a:off x="705150" y="1314450"/>
              <a:ext cx="77238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8" name="Google Shape;238;p26"/>
            <p:cNvCxnSpPr/>
            <p:nvPr/>
          </p:nvCxnSpPr>
          <p:spPr>
            <a:xfrm>
              <a:off x="8429625" y="-95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9" name="Google Shape;239;p26"/>
            <p:cNvCxnSpPr/>
            <p:nvPr/>
          </p:nvCxnSpPr>
          <p:spPr>
            <a:xfrm>
              <a:off x="705150" y="4608500"/>
              <a:ext cx="77238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0" name="Google Shape;240;p26"/>
            <p:cNvCxnSpPr/>
            <p:nvPr/>
          </p:nvCxnSpPr>
          <p:spPr>
            <a:xfrm>
              <a:off x="6677025" y="528638"/>
              <a:ext cx="0" cy="7908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1" name="Google Shape;241;p26"/>
            <p:cNvCxnSpPr/>
            <p:nvPr/>
          </p:nvCxnSpPr>
          <p:spPr>
            <a:xfrm>
              <a:off x="710100" y="528638"/>
              <a:ext cx="77238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42" name="Google Shape;242;p26"/>
          <p:cNvSpPr/>
          <p:nvPr/>
        </p:nvSpPr>
        <p:spPr>
          <a:xfrm rot="-2700000">
            <a:off x="1395443" y="782061"/>
            <a:ext cx="380565" cy="279166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8"/>
          <p:cNvGrpSpPr/>
          <p:nvPr/>
        </p:nvGrpSpPr>
        <p:grpSpPr>
          <a:xfrm>
            <a:off x="705150" y="-9525"/>
            <a:ext cx="7728750" cy="5153100"/>
            <a:chOff x="705150" y="-9525"/>
            <a:chExt cx="7728750" cy="5153100"/>
          </a:xfrm>
        </p:grpSpPr>
        <p:cxnSp>
          <p:nvCxnSpPr>
            <p:cNvPr id="64" name="Google Shape;64;p8"/>
            <p:cNvCxnSpPr/>
            <p:nvPr/>
          </p:nvCxnSpPr>
          <p:spPr>
            <a:xfrm>
              <a:off x="705150" y="1314450"/>
              <a:ext cx="77238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5" name="Google Shape;65;p8"/>
            <p:cNvCxnSpPr/>
            <p:nvPr/>
          </p:nvCxnSpPr>
          <p:spPr>
            <a:xfrm>
              <a:off x="8429625" y="-95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6" name="Google Shape;66;p8"/>
            <p:cNvCxnSpPr/>
            <p:nvPr/>
          </p:nvCxnSpPr>
          <p:spPr>
            <a:xfrm>
              <a:off x="705150" y="3819525"/>
              <a:ext cx="77238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7" name="Google Shape;67;p8"/>
            <p:cNvCxnSpPr/>
            <p:nvPr/>
          </p:nvCxnSpPr>
          <p:spPr>
            <a:xfrm>
              <a:off x="710100" y="4608500"/>
              <a:ext cx="77238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8" name="Google Shape;68;p8"/>
            <p:cNvCxnSpPr/>
            <p:nvPr/>
          </p:nvCxnSpPr>
          <p:spPr>
            <a:xfrm>
              <a:off x="6677025" y="528638"/>
              <a:ext cx="0" cy="7908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9" name="Google Shape;69;p8"/>
            <p:cNvCxnSpPr/>
            <p:nvPr/>
          </p:nvCxnSpPr>
          <p:spPr>
            <a:xfrm>
              <a:off x="710100" y="528638"/>
              <a:ext cx="77238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70" name="Google Shape;70;p8"/>
          <p:cNvSpPr txBox="1">
            <a:spLocks noGrp="1"/>
          </p:cNvSpPr>
          <p:nvPr>
            <p:ph type="ctrTitle"/>
          </p:nvPr>
        </p:nvSpPr>
        <p:spPr>
          <a:xfrm>
            <a:off x="714450" y="1782900"/>
            <a:ext cx="6800700" cy="157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71" name="Google Shape;71;p8"/>
          <p:cNvSpPr txBox="1">
            <a:spLocks noGrp="1"/>
          </p:cNvSpPr>
          <p:nvPr>
            <p:ph type="subTitle" idx="1"/>
          </p:nvPr>
        </p:nvSpPr>
        <p:spPr>
          <a:xfrm>
            <a:off x="715100" y="727225"/>
            <a:ext cx="1819800" cy="39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latin typeface="DM Serif Display"/>
                <a:ea typeface="DM Serif Display"/>
                <a:cs typeface="DM Serif Display"/>
                <a:sym typeface="DM Serif Displ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8"/>
          <p:cNvSpPr/>
          <p:nvPr/>
        </p:nvSpPr>
        <p:spPr>
          <a:xfrm rot="-2700000">
            <a:off x="7363043" y="782061"/>
            <a:ext cx="380565" cy="279166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9"/>
          <p:cNvSpPr txBox="1">
            <a:spLocks noGrp="1"/>
          </p:cNvSpPr>
          <p:nvPr>
            <p:ph type="title"/>
          </p:nvPr>
        </p:nvSpPr>
        <p:spPr>
          <a:xfrm>
            <a:off x="715150" y="1629900"/>
            <a:ext cx="50784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subTitle" idx="1"/>
          </p:nvPr>
        </p:nvSpPr>
        <p:spPr>
          <a:xfrm>
            <a:off x="715100" y="2611250"/>
            <a:ext cx="5078400" cy="168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1pPr>
            <a:lvl2pPr lvl="1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200"/>
              <a:buNone/>
              <a:defRPr/>
            </a:lvl9pPr>
          </a:lstStyle>
          <a:p>
            <a:endParaRPr/>
          </a:p>
        </p:txBody>
      </p:sp>
      <p:cxnSp>
        <p:nvCxnSpPr>
          <p:cNvPr id="76" name="Google Shape;76;p9"/>
          <p:cNvCxnSpPr/>
          <p:nvPr/>
        </p:nvCxnSpPr>
        <p:spPr>
          <a:xfrm rot="10800000">
            <a:off x="710100" y="4608500"/>
            <a:ext cx="772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77" name="Google Shape;77;p9"/>
          <p:cNvGrpSpPr/>
          <p:nvPr/>
        </p:nvGrpSpPr>
        <p:grpSpPr>
          <a:xfrm flipH="1">
            <a:off x="705150" y="-9525"/>
            <a:ext cx="7728750" cy="5153100"/>
            <a:chOff x="705150" y="-9525"/>
            <a:chExt cx="7728750" cy="5153100"/>
          </a:xfrm>
        </p:grpSpPr>
        <p:cxnSp>
          <p:nvCxnSpPr>
            <p:cNvPr id="78" name="Google Shape;78;p9"/>
            <p:cNvCxnSpPr/>
            <p:nvPr/>
          </p:nvCxnSpPr>
          <p:spPr>
            <a:xfrm>
              <a:off x="705150" y="1314450"/>
              <a:ext cx="77238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9" name="Google Shape;79;p9"/>
            <p:cNvCxnSpPr/>
            <p:nvPr/>
          </p:nvCxnSpPr>
          <p:spPr>
            <a:xfrm>
              <a:off x="8429625" y="-95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0" name="Google Shape;80;p9"/>
            <p:cNvCxnSpPr/>
            <p:nvPr/>
          </p:nvCxnSpPr>
          <p:spPr>
            <a:xfrm>
              <a:off x="6677025" y="528638"/>
              <a:ext cx="0" cy="7908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1" name="Google Shape;81;p9"/>
            <p:cNvCxnSpPr/>
            <p:nvPr/>
          </p:nvCxnSpPr>
          <p:spPr>
            <a:xfrm>
              <a:off x="710100" y="528638"/>
              <a:ext cx="77238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82" name="Google Shape;82;p9"/>
          <p:cNvSpPr/>
          <p:nvPr/>
        </p:nvSpPr>
        <p:spPr>
          <a:xfrm rot="-2700000">
            <a:off x="1395443" y="782061"/>
            <a:ext cx="380565" cy="279166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>
            <a:spLocks noGrp="1"/>
          </p:cNvSpPr>
          <p:nvPr>
            <p:ph type="title"/>
          </p:nvPr>
        </p:nvSpPr>
        <p:spPr>
          <a:xfrm>
            <a:off x="720000" y="535000"/>
            <a:ext cx="7704000" cy="48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grpSp>
        <p:nvGrpSpPr>
          <p:cNvPr id="85" name="Google Shape;85;p10"/>
          <p:cNvGrpSpPr/>
          <p:nvPr/>
        </p:nvGrpSpPr>
        <p:grpSpPr>
          <a:xfrm>
            <a:off x="715050" y="-9525"/>
            <a:ext cx="7714575" cy="5153100"/>
            <a:chOff x="715050" y="-9525"/>
            <a:chExt cx="7714575" cy="5153100"/>
          </a:xfrm>
        </p:grpSpPr>
        <p:grpSp>
          <p:nvGrpSpPr>
            <p:cNvPr id="86" name="Google Shape;86;p10"/>
            <p:cNvGrpSpPr/>
            <p:nvPr/>
          </p:nvGrpSpPr>
          <p:grpSpPr>
            <a:xfrm>
              <a:off x="715050" y="-9525"/>
              <a:ext cx="7714575" cy="5153100"/>
              <a:chOff x="715050" y="-9525"/>
              <a:chExt cx="7714575" cy="5153100"/>
            </a:xfrm>
          </p:grpSpPr>
          <p:cxnSp>
            <p:nvCxnSpPr>
              <p:cNvPr id="87" name="Google Shape;87;p10"/>
              <p:cNvCxnSpPr/>
              <p:nvPr/>
            </p:nvCxnSpPr>
            <p:spPr>
              <a:xfrm>
                <a:off x="715050" y="535000"/>
                <a:ext cx="7713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8" name="Google Shape;88;p10"/>
              <p:cNvCxnSpPr/>
              <p:nvPr/>
            </p:nvCxnSpPr>
            <p:spPr>
              <a:xfrm>
                <a:off x="8429625" y="-9525"/>
                <a:ext cx="0" cy="5153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89" name="Google Shape;89;p10"/>
              <p:cNvCxnSpPr/>
              <p:nvPr/>
            </p:nvCxnSpPr>
            <p:spPr>
              <a:xfrm>
                <a:off x="715050" y="4599750"/>
                <a:ext cx="7713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90" name="Google Shape;90;p10"/>
            <p:cNvCxnSpPr/>
            <p:nvPr/>
          </p:nvCxnSpPr>
          <p:spPr>
            <a:xfrm>
              <a:off x="715100" y="1085850"/>
              <a:ext cx="77139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BLANK_1_1_1_2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Google Shape;150;p18"/>
          <p:cNvCxnSpPr/>
          <p:nvPr/>
        </p:nvCxnSpPr>
        <p:spPr>
          <a:xfrm>
            <a:off x="8429625" y="0"/>
            <a:ext cx="0" cy="5143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1" name="Google Shape;151;p18"/>
          <p:cNvCxnSpPr/>
          <p:nvPr/>
        </p:nvCxnSpPr>
        <p:spPr>
          <a:xfrm>
            <a:off x="715050" y="4599750"/>
            <a:ext cx="7713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2" name="Google Shape;152;p18"/>
          <p:cNvCxnSpPr/>
          <p:nvPr/>
        </p:nvCxnSpPr>
        <p:spPr>
          <a:xfrm>
            <a:off x="710100" y="528638"/>
            <a:ext cx="772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3" name="Google Shape;153;p18"/>
          <p:cNvSpPr txBox="1">
            <a:spLocks noGrp="1"/>
          </p:cNvSpPr>
          <p:nvPr>
            <p:ph type="subTitle" idx="1"/>
          </p:nvPr>
        </p:nvSpPr>
        <p:spPr>
          <a:xfrm>
            <a:off x="950550" y="2282850"/>
            <a:ext cx="21090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i="1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54" name="Google Shape;154;p18"/>
          <p:cNvSpPr txBox="1">
            <a:spLocks noGrp="1"/>
          </p:cNvSpPr>
          <p:nvPr>
            <p:ph type="subTitle" idx="2"/>
          </p:nvPr>
        </p:nvSpPr>
        <p:spPr>
          <a:xfrm>
            <a:off x="950550" y="2733650"/>
            <a:ext cx="2109000" cy="140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18"/>
          <p:cNvSpPr txBox="1">
            <a:spLocks noGrp="1"/>
          </p:cNvSpPr>
          <p:nvPr>
            <p:ph type="subTitle" idx="3"/>
          </p:nvPr>
        </p:nvSpPr>
        <p:spPr>
          <a:xfrm>
            <a:off x="3517550" y="2733670"/>
            <a:ext cx="2109000" cy="140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18"/>
          <p:cNvSpPr txBox="1">
            <a:spLocks noGrp="1"/>
          </p:cNvSpPr>
          <p:nvPr>
            <p:ph type="subTitle" idx="4"/>
          </p:nvPr>
        </p:nvSpPr>
        <p:spPr>
          <a:xfrm>
            <a:off x="6088350" y="2733650"/>
            <a:ext cx="2109000" cy="140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18"/>
          <p:cNvSpPr txBox="1">
            <a:spLocks noGrp="1"/>
          </p:cNvSpPr>
          <p:nvPr>
            <p:ph type="subTitle" idx="5"/>
          </p:nvPr>
        </p:nvSpPr>
        <p:spPr>
          <a:xfrm>
            <a:off x="3517550" y="2282850"/>
            <a:ext cx="21090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i="1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58" name="Google Shape;158;p18"/>
          <p:cNvSpPr txBox="1">
            <a:spLocks noGrp="1"/>
          </p:cNvSpPr>
          <p:nvPr>
            <p:ph type="subTitle" idx="6"/>
          </p:nvPr>
        </p:nvSpPr>
        <p:spPr>
          <a:xfrm>
            <a:off x="6088350" y="2282850"/>
            <a:ext cx="2109000" cy="48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i="1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59" name="Google Shape;159;p18"/>
          <p:cNvSpPr txBox="1">
            <a:spLocks noGrp="1"/>
          </p:cNvSpPr>
          <p:nvPr>
            <p:ph type="title"/>
          </p:nvPr>
        </p:nvSpPr>
        <p:spPr>
          <a:xfrm>
            <a:off x="720000" y="535000"/>
            <a:ext cx="7704000" cy="48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BLANK_1_1_1_1_1_1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2" name="Google Shape;192;p21"/>
          <p:cNvGrpSpPr/>
          <p:nvPr/>
        </p:nvGrpSpPr>
        <p:grpSpPr>
          <a:xfrm flipH="1">
            <a:off x="710100" y="0"/>
            <a:ext cx="7723800" cy="5143800"/>
            <a:chOff x="710100" y="0"/>
            <a:chExt cx="7723800" cy="5143800"/>
          </a:xfrm>
        </p:grpSpPr>
        <p:cxnSp>
          <p:nvCxnSpPr>
            <p:cNvPr id="193" name="Google Shape;193;p21"/>
            <p:cNvCxnSpPr/>
            <p:nvPr/>
          </p:nvCxnSpPr>
          <p:spPr>
            <a:xfrm>
              <a:off x="8429625" y="0"/>
              <a:ext cx="0" cy="51438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4" name="Google Shape;194;p21"/>
            <p:cNvCxnSpPr/>
            <p:nvPr/>
          </p:nvCxnSpPr>
          <p:spPr>
            <a:xfrm>
              <a:off x="715050" y="4599750"/>
              <a:ext cx="77139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5" name="Google Shape;195;p21"/>
            <p:cNvCxnSpPr/>
            <p:nvPr/>
          </p:nvCxnSpPr>
          <p:spPr>
            <a:xfrm>
              <a:off x="710100" y="528638"/>
              <a:ext cx="77238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96" name="Google Shape;196;p21"/>
          <p:cNvSpPr txBox="1">
            <a:spLocks noGrp="1"/>
          </p:cNvSpPr>
          <p:nvPr>
            <p:ph type="title" hasCustomPrompt="1"/>
          </p:nvPr>
        </p:nvSpPr>
        <p:spPr>
          <a:xfrm>
            <a:off x="791275" y="626500"/>
            <a:ext cx="3847500" cy="82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200"/>
              <a:buNone/>
              <a:defRPr sz="5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197" name="Google Shape;197;p21"/>
          <p:cNvSpPr txBox="1">
            <a:spLocks noGrp="1"/>
          </p:cNvSpPr>
          <p:nvPr>
            <p:ph type="subTitle" idx="1"/>
          </p:nvPr>
        </p:nvSpPr>
        <p:spPr>
          <a:xfrm>
            <a:off x="791275" y="1378600"/>
            <a:ext cx="3847500" cy="3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21"/>
          <p:cNvSpPr txBox="1">
            <a:spLocks noGrp="1"/>
          </p:cNvSpPr>
          <p:nvPr>
            <p:ph type="title" idx="2" hasCustomPrompt="1"/>
          </p:nvPr>
        </p:nvSpPr>
        <p:spPr>
          <a:xfrm>
            <a:off x="4502750" y="3346850"/>
            <a:ext cx="3847500" cy="82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200"/>
              <a:buNone/>
              <a:defRPr sz="5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199" name="Google Shape;199;p21"/>
          <p:cNvSpPr txBox="1">
            <a:spLocks noGrp="1"/>
          </p:cNvSpPr>
          <p:nvPr>
            <p:ph type="subTitle" idx="3"/>
          </p:nvPr>
        </p:nvSpPr>
        <p:spPr>
          <a:xfrm>
            <a:off x="4502750" y="4098950"/>
            <a:ext cx="3847500" cy="3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21"/>
          <p:cNvSpPr txBox="1">
            <a:spLocks noGrp="1"/>
          </p:cNvSpPr>
          <p:nvPr>
            <p:ph type="title" idx="4" hasCustomPrompt="1"/>
          </p:nvPr>
        </p:nvSpPr>
        <p:spPr>
          <a:xfrm>
            <a:off x="2647013" y="1986675"/>
            <a:ext cx="3847500" cy="82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200"/>
              <a:buNone/>
              <a:defRPr sz="55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>
            <a:r>
              <a:t>xx%</a:t>
            </a:r>
          </a:p>
        </p:txBody>
      </p:sp>
      <p:sp>
        <p:nvSpPr>
          <p:cNvPr id="201" name="Google Shape;201;p21"/>
          <p:cNvSpPr txBox="1">
            <a:spLocks noGrp="1"/>
          </p:cNvSpPr>
          <p:nvPr>
            <p:ph type="subTitle" idx="5"/>
          </p:nvPr>
        </p:nvSpPr>
        <p:spPr>
          <a:xfrm>
            <a:off x="2648225" y="2738775"/>
            <a:ext cx="3847500" cy="3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BLANK_1_1_1_1_1_1_2"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3" name="Google Shape;203;p22"/>
          <p:cNvGrpSpPr/>
          <p:nvPr/>
        </p:nvGrpSpPr>
        <p:grpSpPr>
          <a:xfrm flipH="1">
            <a:off x="720050" y="-4800"/>
            <a:ext cx="7728750" cy="5153100"/>
            <a:chOff x="705150" y="-9525"/>
            <a:chExt cx="7728750" cy="5153100"/>
          </a:xfrm>
        </p:grpSpPr>
        <p:cxnSp>
          <p:nvCxnSpPr>
            <p:cNvPr id="204" name="Google Shape;204;p22"/>
            <p:cNvCxnSpPr/>
            <p:nvPr/>
          </p:nvCxnSpPr>
          <p:spPr>
            <a:xfrm>
              <a:off x="705150" y="1314450"/>
              <a:ext cx="77238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5" name="Google Shape;205;p22"/>
            <p:cNvCxnSpPr/>
            <p:nvPr/>
          </p:nvCxnSpPr>
          <p:spPr>
            <a:xfrm>
              <a:off x="8429625" y="-9525"/>
              <a:ext cx="0" cy="51531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6" name="Google Shape;206;p22"/>
            <p:cNvCxnSpPr/>
            <p:nvPr/>
          </p:nvCxnSpPr>
          <p:spPr>
            <a:xfrm>
              <a:off x="705150" y="4608500"/>
              <a:ext cx="77238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7" name="Google Shape;207;p22"/>
            <p:cNvCxnSpPr/>
            <p:nvPr/>
          </p:nvCxnSpPr>
          <p:spPr>
            <a:xfrm>
              <a:off x="6677025" y="528638"/>
              <a:ext cx="0" cy="7908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8" name="Google Shape;208;p22"/>
            <p:cNvCxnSpPr/>
            <p:nvPr/>
          </p:nvCxnSpPr>
          <p:spPr>
            <a:xfrm>
              <a:off x="710100" y="528638"/>
              <a:ext cx="77238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09" name="Google Shape;209;p22"/>
          <p:cNvSpPr txBox="1">
            <a:spLocks noGrp="1"/>
          </p:cNvSpPr>
          <p:nvPr>
            <p:ph type="ctrTitle"/>
          </p:nvPr>
        </p:nvSpPr>
        <p:spPr>
          <a:xfrm flipH="1">
            <a:off x="4130050" y="1431075"/>
            <a:ext cx="4284000" cy="8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5200"/>
              <a:buNone/>
              <a:defRPr sz="5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10" name="Google Shape;210;p22"/>
          <p:cNvSpPr txBox="1">
            <a:spLocks noGrp="1"/>
          </p:cNvSpPr>
          <p:nvPr>
            <p:ph type="subTitle" idx="1"/>
          </p:nvPr>
        </p:nvSpPr>
        <p:spPr>
          <a:xfrm flipH="1">
            <a:off x="4125100" y="2321275"/>
            <a:ext cx="4293900" cy="132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11" name="Google Shape;211;p22"/>
          <p:cNvSpPr/>
          <p:nvPr/>
        </p:nvSpPr>
        <p:spPr>
          <a:xfrm rot="-2700000">
            <a:off x="1395443" y="782061"/>
            <a:ext cx="380565" cy="279166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22"/>
          <p:cNvSpPr txBox="1"/>
          <p:nvPr/>
        </p:nvSpPr>
        <p:spPr>
          <a:xfrm>
            <a:off x="4331500" y="3884475"/>
            <a:ext cx="4087500" cy="36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CREDITS: This presentation template was created by </a:t>
            </a:r>
            <a:r>
              <a:rPr lang="en" sz="1000" b="1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including icons by </a:t>
            </a:r>
            <a:r>
              <a:rPr lang="en" sz="1000" b="1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0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and infographics &amp; images by </a:t>
            </a:r>
            <a:r>
              <a:rPr lang="en" sz="1000" b="1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0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oogle Shape;214;p23"/>
          <p:cNvGrpSpPr/>
          <p:nvPr/>
        </p:nvGrpSpPr>
        <p:grpSpPr>
          <a:xfrm>
            <a:off x="715050" y="-9525"/>
            <a:ext cx="7714575" cy="5153100"/>
            <a:chOff x="715050" y="-9525"/>
            <a:chExt cx="7714575" cy="5153100"/>
          </a:xfrm>
        </p:grpSpPr>
        <p:grpSp>
          <p:nvGrpSpPr>
            <p:cNvPr id="215" name="Google Shape;215;p23"/>
            <p:cNvGrpSpPr/>
            <p:nvPr/>
          </p:nvGrpSpPr>
          <p:grpSpPr>
            <a:xfrm>
              <a:off x="715050" y="-9525"/>
              <a:ext cx="7714575" cy="5153100"/>
              <a:chOff x="715050" y="-9525"/>
              <a:chExt cx="7714575" cy="5153100"/>
            </a:xfrm>
          </p:grpSpPr>
          <p:cxnSp>
            <p:nvCxnSpPr>
              <p:cNvPr id="216" name="Google Shape;216;p23"/>
              <p:cNvCxnSpPr/>
              <p:nvPr/>
            </p:nvCxnSpPr>
            <p:spPr>
              <a:xfrm>
                <a:off x="715050" y="535000"/>
                <a:ext cx="7713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7" name="Google Shape;217;p23"/>
              <p:cNvCxnSpPr/>
              <p:nvPr/>
            </p:nvCxnSpPr>
            <p:spPr>
              <a:xfrm>
                <a:off x="8429625" y="-9525"/>
                <a:ext cx="0" cy="51531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18" name="Google Shape;218;p23"/>
              <p:cNvCxnSpPr/>
              <p:nvPr/>
            </p:nvCxnSpPr>
            <p:spPr>
              <a:xfrm>
                <a:off x="715050" y="4599750"/>
                <a:ext cx="7713900" cy="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  <p:cxnSp>
          <p:nvCxnSpPr>
            <p:cNvPr id="219" name="Google Shape;219;p23"/>
            <p:cNvCxnSpPr/>
            <p:nvPr/>
          </p:nvCxnSpPr>
          <p:spPr>
            <a:xfrm>
              <a:off x="715100" y="1085850"/>
              <a:ext cx="77139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5100" y="535000"/>
            <a:ext cx="7713900" cy="48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DM Serif Display"/>
              <a:buNone/>
              <a:defRPr sz="33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M Serif Display"/>
              <a:buNone/>
              <a:defRPr sz="35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M Serif Display"/>
              <a:buNone/>
              <a:defRPr sz="35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M Serif Display"/>
              <a:buNone/>
              <a:defRPr sz="35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M Serif Display"/>
              <a:buNone/>
              <a:defRPr sz="35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M Serif Display"/>
              <a:buNone/>
              <a:defRPr sz="35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M Serif Display"/>
              <a:buNone/>
              <a:defRPr sz="35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M Serif Display"/>
              <a:buNone/>
              <a:defRPr sz="35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DM Serif Display"/>
              <a:buNone/>
              <a:defRPr sz="3500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5100" y="1159273"/>
            <a:ext cx="7713900" cy="34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■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■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048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048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200"/>
              <a:buFont typeface="Open Sans"/>
              <a:buChar char="■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4" r:id="rId2"/>
    <p:sldLayoutId id="2147483655" r:id="rId3"/>
    <p:sldLayoutId id="2147483656" r:id="rId4"/>
    <p:sldLayoutId id="2147483658" r:id="rId5"/>
    <p:sldLayoutId id="2147483664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0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600" i="1" dirty="0">
                <a:effectLst>
                  <a:outerShdw blurRad="50800" dist="38100" dir="2700000" algn="tl" rotWithShape="0">
                    <a:srgbClr val="7030A0">
                      <a:alpha val="40000"/>
                    </a:srgbClr>
                  </a:outerShdw>
                </a:effectLst>
              </a:rPr>
              <a:t>Sanofi</a:t>
            </a:r>
            <a:r>
              <a:rPr lang="en" i="1" dirty="0"/>
              <a:t> </a:t>
            </a:r>
            <a:br>
              <a:rPr lang="en" sz="5300" i="1" dirty="0"/>
            </a:br>
            <a:r>
              <a:rPr lang="en" sz="5300" i="1" dirty="0"/>
              <a:t>At A Glance</a:t>
            </a:r>
            <a:endParaRPr sz="5300" i="1" dirty="0"/>
          </a:p>
        </p:txBody>
      </p:sp>
      <p:sp>
        <p:nvSpPr>
          <p:cNvPr id="254" name="Google Shape;254;p30"/>
          <p:cNvSpPr txBox="1">
            <a:spLocks noGrp="1"/>
          </p:cNvSpPr>
          <p:nvPr>
            <p:ph type="subTitle" idx="1"/>
          </p:nvPr>
        </p:nvSpPr>
        <p:spPr>
          <a:xfrm>
            <a:off x="714450" y="4006663"/>
            <a:ext cx="5165142" cy="38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Global Healthcare and Pharmaceutical Company</a:t>
            </a:r>
            <a:endParaRPr dirty="0"/>
          </a:p>
        </p:txBody>
      </p:sp>
      <p:sp>
        <p:nvSpPr>
          <p:cNvPr id="256" name="Google Shape;256;p30"/>
          <p:cNvSpPr txBox="1">
            <a:spLocks noGrp="1"/>
          </p:cNvSpPr>
          <p:nvPr>
            <p:ph type="subTitle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</a:t>
            </a:r>
            <a:r>
              <a:rPr lang="en" dirty="0"/>
              <a:t>y Juvina Thaker</a:t>
            </a:r>
            <a:endParaRPr i="1" dirty="0"/>
          </a:p>
        </p:txBody>
      </p:sp>
      <p:cxnSp>
        <p:nvCxnSpPr>
          <p:cNvPr id="255" name="Google Shape;255;p30"/>
          <p:cNvCxnSpPr/>
          <p:nvPr/>
        </p:nvCxnSpPr>
        <p:spPr>
          <a:xfrm>
            <a:off x="705150" y="3819525"/>
            <a:ext cx="772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55CE96FD-6041-6945-9643-AA2A75922C76}"/>
              </a:ext>
            </a:extLst>
          </p:cNvPr>
          <p:cNvSpPr/>
          <p:nvPr/>
        </p:nvSpPr>
        <p:spPr>
          <a:xfrm>
            <a:off x="6798365" y="727225"/>
            <a:ext cx="1510748" cy="473422"/>
          </a:xfrm>
          <a:prstGeom prst="rect">
            <a:avLst/>
          </a:prstGeom>
          <a:solidFill>
            <a:srgbClr val="F1EEE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Press Release: Sanofi unveils new corporate brand and logo – unites the  company under one purpose and a single identity - Sanofi">
            <a:extLst>
              <a:ext uri="{FF2B5EF4-FFF2-40B4-BE49-F238E27FC236}">
                <a16:creationId xmlns:a16="http://schemas.microsoft.com/office/drawing/2014/main" id="{88A7846E-3482-2539-3DA6-8067FC949C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839" y="484529"/>
            <a:ext cx="1819800" cy="839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39"/>
          <p:cNvSpPr txBox="1">
            <a:spLocks noGrp="1"/>
          </p:cNvSpPr>
          <p:nvPr>
            <p:ph type="title"/>
          </p:nvPr>
        </p:nvSpPr>
        <p:spPr>
          <a:xfrm>
            <a:off x="790037" y="779933"/>
            <a:ext cx="7558975" cy="82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374151"/>
                </a:solidFill>
                <a:latin typeface="DM Serif Display" pitchFamily="2" charset="0"/>
              </a:rPr>
              <a:t>R</a:t>
            </a:r>
            <a:r>
              <a:rPr lang="en-US" sz="2400" b="0" i="0" u="none" strike="noStrike" dirty="0">
                <a:solidFill>
                  <a:srgbClr val="374151"/>
                </a:solidFill>
                <a:effectLst/>
                <a:latin typeface="DM Serif Display" pitchFamily="2" charset="0"/>
              </a:rPr>
              <a:t>ich roots dating back over a century, Sanofi has evolved into a leading player in the healthcare industry</a:t>
            </a:r>
            <a:endParaRPr sz="2400" dirty="0">
              <a:latin typeface="DM Serif Display" pitchFamily="2" charset="0"/>
            </a:endParaRPr>
          </a:p>
        </p:txBody>
      </p:sp>
      <p:grpSp>
        <p:nvGrpSpPr>
          <p:cNvPr id="416" name="Google Shape;416;p39"/>
          <p:cNvGrpSpPr/>
          <p:nvPr/>
        </p:nvGrpSpPr>
        <p:grpSpPr>
          <a:xfrm>
            <a:off x="712575" y="1888592"/>
            <a:ext cx="7716375" cy="1359954"/>
            <a:chOff x="712575" y="1888592"/>
            <a:chExt cx="7716375" cy="1359954"/>
          </a:xfrm>
        </p:grpSpPr>
        <p:cxnSp>
          <p:nvCxnSpPr>
            <p:cNvPr id="417" name="Google Shape;417;p39"/>
            <p:cNvCxnSpPr/>
            <p:nvPr/>
          </p:nvCxnSpPr>
          <p:spPr>
            <a:xfrm>
              <a:off x="715050" y="1888592"/>
              <a:ext cx="77139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18" name="Google Shape;418;p39"/>
            <p:cNvCxnSpPr/>
            <p:nvPr/>
          </p:nvCxnSpPr>
          <p:spPr>
            <a:xfrm>
              <a:off x="712575" y="3248546"/>
              <a:ext cx="77139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1F57BB73-AD3F-1521-1388-73B339C085C2}"/>
              </a:ext>
            </a:extLst>
          </p:cNvPr>
          <p:cNvSpPr txBox="1"/>
          <p:nvPr/>
        </p:nvSpPr>
        <p:spPr>
          <a:xfrm>
            <a:off x="790037" y="2082586"/>
            <a:ext cx="77139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0" i="0" u="none" strike="noStrike" dirty="0">
                <a:solidFill>
                  <a:srgbClr val="374151"/>
                </a:solidFill>
                <a:effectLst/>
                <a:latin typeface="DM Serif Display" pitchFamily="2" charset="0"/>
              </a:rPr>
              <a:t>Headquarters in Paris, France, Sanofi operates in more than 70 countries</a:t>
            </a:r>
            <a:endParaRPr lang="en-US" sz="2400" dirty="0">
              <a:latin typeface="DM Serif Display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607335C-DE9F-8093-1805-4A7124661109}"/>
              </a:ext>
            </a:extLst>
          </p:cNvPr>
          <p:cNvSpPr txBox="1"/>
          <p:nvPr/>
        </p:nvSpPr>
        <p:spPr>
          <a:xfrm>
            <a:off x="790037" y="3338623"/>
            <a:ext cx="77139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0" i="0" u="none" strike="noStrike" dirty="0">
                <a:solidFill>
                  <a:srgbClr val="374151"/>
                </a:solidFill>
                <a:effectLst/>
                <a:latin typeface="DM Serif Display" pitchFamily="2" charset="0"/>
              </a:rPr>
              <a:t>Focus on various therapeutic areas including diabetes, cardiovascular diseases, rare diseases, vaccines, oncology, and immunology.</a:t>
            </a:r>
          </a:p>
          <a:p>
            <a:br>
              <a:rPr lang="en-US" sz="2400" dirty="0">
                <a:latin typeface="DM Serif Display" pitchFamily="2" charset="0"/>
              </a:rPr>
            </a:br>
            <a:endParaRPr lang="en-US" sz="2400" dirty="0">
              <a:latin typeface="DM Serif Display" pitchFamily="2" charset="0"/>
            </a:endParaRPr>
          </a:p>
        </p:txBody>
      </p:sp>
      <p:sp>
        <p:nvSpPr>
          <p:cNvPr id="14" name="Google Shape;8837;p63">
            <a:extLst>
              <a:ext uri="{FF2B5EF4-FFF2-40B4-BE49-F238E27FC236}">
                <a16:creationId xmlns:a16="http://schemas.microsoft.com/office/drawing/2014/main" id="{530AE4BC-5F78-291D-C334-FE4068A7CDE0}"/>
              </a:ext>
            </a:extLst>
          </p:cNvPr>
          <p:cNvSpPr/>
          <p:nvPr/>
        </p:nvSpPr>
        <p:spPr>
          <a:xfrm>
            <a:off x="161779" y="4488337"/>
            <a:ext cx="383088" cy="286472"/>
          </a:xfrm>
          <a:custGeom>
            <a:avLst/>
            <a:gdLst/>
            <a:ahLst/>
            <a:cxnLst/>
            <a:rect l="l" t="t" r="r" b="b"/>
            <a:pathLst>
              <a:path w="12026" h="8993" extrusionOk="0">
                <a:moveTo>
                  <a:pt x="3929" y="0"/>
                </a:moveTo>
                <a:cubicBezTo>
                  <a:pt x="1691" y="0"/>
                  <a:pt x="0" y="2322"/>
                  <a:pt x="1167" y="4763"/>
                </a:cubicBezTo>
                <a:lnTo>
                  <a:pt x="453" y="4763"/>
                </a:lnTo>
                <a:cubicBezTo>
                  <a:pt x="369" y="4763"/>
                  <a:pt x="298" y="4834"/>
                  <a:pt x="298" y="4929"/>
                </a:cubicBezTo>
                <a:cubicBezTo>
                  <a:pt x="298" y="5013"/>
                  <a:pt x="369" y="5096"/>
                  <a:pt x="453" y="5096"/>
                </a:cubicBezTo>
                <a:lnTo>
                  <a:pt x="1346" y="5096"/>
                </a:lnTo>
                <a:cubicBezTo>
                  <a:pt x="2334" y="6727"/>
                  <a:pt x="4382" y="7918"/>
                  <a:pt x="5977" y="8965"/>
                </a:cubicBezTo>
                <a:cubicBezTo>
                  <a:pt x="6007" y="8983"/>
                  <a:pt x="6040" y="8992"/>
                  <a:pt x="6071" y="8992"/>
                </a:cubicBezTo>
                <a:cubicBezTo>
                  <a:pt x="6102" y="8992"/>
                  <a:pt x="6132" y="8983"/>
                  <a:pt x="6156" y="8965"/>
                </a:cubicBezTo>
                <a:cubicBezTo>
                  <a:pt x="7751" y="7930"/>
                  <a:pt x="9799" y="6739"/>
                  <a:pt x="10787" y="5096"/>
                </a:cubicBezTo>
                <a:lnTo>
                  <a:pt x="11680" y="5096"/>
                </a:lnTo>
                <a:cubicBezTo>
                  <a:pt x="11764" y="5096"/>
                  <a:pt x="11847" y="5013"/>
                  <a:pt x="11847" y="4929"/>
                </a:cubicBezTo>
                <a:cubicBezTo>
                  <a:pt x="11883" y="4774"/>
                  <a:pt x="11811" y="4703"/>
                  <a:pt x="11704" y="4703"/>
                </a:cubicBezTo>
                <a:lnTo>
                  <a:pt x="10990" y="4703"/>
                </a:lnTo>
                <a:cubicBezTo>
                  <a:pt x="12025" y="2572"/>
                  <a:pt x="10859" y="452"/>
                  <a:pt x="8930" y="12"/>
                </a:cubicBezTo>
                <a:cubicBezTo>
                  <a:pt x="8922" y="11"/>
                  <a:pt x="8914" y="10"/>
                  <a:pt x="8906" y="10"/>
                </a:cubicBezTo>
                <a:cubicBezTo>
                  <a:pt x="8821" y="10"/>
                  <a:pt x="8748" y="68"/>
                  <a:pt x="8716" y="155"/>
                </a:cubicBezTo>
                <a:cubicBezTo>
                  <a:pt x="8704" y="238"/>
                  <a:pt x="8763" y="333"/>
                  <a:pt x="8847" y="357"/>
                </a:cubicBezTo>
                <a:cubicBezTo>
                  <a:pt x="10609" y="762"/>
                  <a:pt x="11668" y="2738"/>
                  <a:pt x="10621" y="4715"/>
                </a:cubicBezTo>
                <a:lnTo>
                  <a:pt x="10001" y="4715"/>
                </a:lnTo>
                <a:lnTo>
                  <a:pt x="9418" y="3548"/>
                </a:lnTo>
                <a:cubicBezTo>
                  <a:pt x="9385" y="3483"/>
                  <a:pt x="9325" y="3452"/>
                  <a:pt x="9266" y="3452"/>
                </a:cubicBezTo>
                <a:cubicBezTo>
                  <a:pt x="9196" y="3452"/>
                  <a:pt x="9128" y="3495"/>
                  <a:pt x="9108" y="3572"/>
                </a:cubicBezTo>
                <a:lnTo>
                  <a:pt x="8573" y="5251"/>
                </a:lnTo>
                <a:lnTo>
                  <a:pt x="7954" y="3870"/>
                </a:lnTo>
                <a:cubicBezTo>
                  <a:pt x="7927" y="3808"/>
                  <a:pt x="7868" y="3772"/>
                  <a:pt x="7806" y="3772"/>
                </a:cubicBezTo>
                <a:cubicBezTo>
                  <a:pt x="7784" y="3772"/>
                  <a:pt x="7761" y="3777"/>
                  <a:pt x="7739" y="3786"/>
                </a:cubicBezTo>
                <a:cubicBezTo>
                  <a:pt x="7644" y="3822"/>
                  <a:pt x="7620" y="3917"/>
                  <a:pt x="7644" y="4001"/>
                </a:cubicBezTo>
                <a:lnTo>
                  <a:pt x="8430" y="5810"/>
                </a:lnTo>
                <a:cubicBezTo>
                  <a:pt x="8458" y="5877"/>
                  <a:pt x="8520" y="5910"/>
                  <a:pt x="8583" y="5910"/>
                </a:cubicBezTo>
                <a:cubicBezTo>
                  <a:pt x="8654" y="5910"/>
                  <a:pt x="8726" y="5869"/>
                  <a:pt x="8751" y="5786"/>
                </a:cubicBezTo>
                <a:lnTo>
                  <a:pt x="9299" y="4084"/>
                </a:lnTo>
                <a:lnTo>
                  <a:pt x="9739" y="4989"/>
                </a:lnTo>
                <a:cubicBezTo>
                  <a:pt x="9775" y="5048"/>
                  <a:pt x="9835" y="5072"/>
                  <a:pt x="9894" y="5072"/>
                </a:cubicBezTo>
                <a:lnTo>
                  <a:pt x="10418" y="5072"/>
                </a:lnTo>
                <a:cubicBezTo>
                  <a:pt x="9323" y="6715"/>
                  <a:pt x="6989" y="7965"/>
                  <a:pt x="6084" y="8584"/>
                </a:cubicBezTo>
                <a:cubicBezTo>
                  <a:pt x="4644" y="7656"/>
                  <a:pt x="2715" y="6537"/>
                  <a:pt x="1750" y="5072"/>
                </a:cubicBezTo>
                <a:lnTo>
                  <a:pt x="2572" y="5072"/>
                </a:lnTo>
                <a:cubicBezTo>
                  <a:pt x="2631" y="5072"/>
                  <a:pt x="2691" y="5036"/>
                  <a:pt x="2715" y="4989"/>
                </a:cubicBezTo>
                <a:lnTo>
                  <a:pt x="3453" y="3500"/>
                </a:lnTo>
                <a:lnTo>
                  <a:pt x="4358" y="6167"/>
                </a:lnTo>
                <a:cubicBezTo>
                  <a:pt x="4387" y="6243"/>
                  <a:pt x="4456" y="6279"/>
                  <a:pt x="4523" y="6279"/>
                </a:cubicBezTo>
                <a:cubicBezTo>
                  <a:pt x="4593" y="6279"/>
                  <a:pt x="4661" y="6240"/>
                  <a:pt x="4679" y="6167"/>
                </a:cubicBezTo>
                <a:lnTo>
                  <a:pt x="5394" y="3739"/>
                </a:lnTo>
                <a:lnTo>
                  <a:pt x="6049" y="4822"/>
                </a:lnTo>
                <a:cubicBezTo>
                  <a:pt x="6087" y="4877"/>
                  <a:pt x="6146" y="4904"/>
                  <a:pt x="6202" y="4904"/>
                </a:cubicBezTo>
                <a:cubicBezTo>
                  <a:pt x="6267" y="4904"/>
                  <a:pt x="6327" y="4868"/>
                  <a:pt x="6346" y="4798"/>
                </a:cubicBezTo>
                <a:lnTo>
                  <a:pt x="7120" y="2893"/>
                </a:lnTo>
                <a:lnTo>
                  <a:pt x="7358" y="3429"/>
                </a:lnTo>
                <a:cubicBezTo>
                  <a:pt x="7393" y="3491"/>
                  <a:pt x="7455" y="3526"/>
                  <a:pt x="7518" y="3526"/>
                </a:cubicBezTo>
                <a:cubicBezTo>
                  <a:pt x="7540" y="3526"/>
                  <a:pt x="7563" y="3522"/>
                  <a:pt x="7584" y="3512"/>
                </a:cubicBezTo>
                <a:cubicBezTo>
                  <a:pt x="7680" y="3465"/>
                  <a:pt x="7704" y="3381"/>
                  <a:pt x="7680" y="3286"/>
                </a:cubicBezTo>
                <a:lnTo>
                  <a:pt x="7287" y="2393"/>
                </a:lnTo>
                <a:cubicBezTo>
                  <a:pt x="7257" y="2328"/>
                  <a:pt x="7195" y="2295"/>
                  <a:pt x="7132" y="2295"/>
                </a:cubicBezTo>
                <a:cubicBezTo>
                  <a:pt x="7070" y="2295"/>
                  <a:pt x="7007" y="2328"/>
                  <a:pt x="6977" y="2393"/>
                </a:cubicBezTo>
                <a:lnTo>
                  <a:pt x="6168" y="4358"/>
                </a:lnTo>
                <a:lnTo>
                  <a:pt x="5501" y="3227"/>
                </a:lnTo>
                <a:cubicBezTo>
                  <a:pt x="5470" y="3171"/>
                  <a:pt x="5419" y="3145"/>
                  <a:pt x="5365" y="3145"/>
                </a:cubicBezTo>
                <a:cubicBezTo>
                  <a:pt x="5293" y="3145"/>
                  <a:pt x="5219" y="3192"/>
                  <a:pt x="5191" y="3274"/>
                </a:cubicBezTo>
                <a:lnTo>
                  <a:pt x="4501" y="5572"/>
                </a:lnTo>
                <a:lnTo>
                  <a:pt x="3643" y="3024"/>
                </a:lnTo>
                <a:cubicBezTo>
                  <a:pt x="3618" y="2942"/>
                  <a:pt x="3550" y="2900"/>
                  <a:pt x="3482" y="2900"/>
                </a:cubicBezTo>
                <a:cubicBezTo>
                  <a:pt x="3421" y="2900"/>
                  <a:pt x="3362" y="2933"/>
                  <a:pt x="3334" y="3000"/>
                </a:cubicBezTo>
                <a:lnTo>
                  <a:pt x="2465" y="4774"/>
                </a:lnTo>
                <a:lnTo>
                  <a:pt x="1548" y="4774"/>
                </a:lnTo>
                <a:cubicBezTo>
                  <a:pt x="357" y="2548"/>
                  <a:pt x="1869" y="345"/>
                  <a:pt x="3929" y="345"/>
                </a:cubicBezTo>
                <a:cubicBezTo>
                  <a:pt x="4703" y="345"/>
                  <a:pt x="5418" y="655"/>
                  <a:pt x="5953" y="1203"/>
                </a:cubicBezTo>
                <a:cubicBezTo>
                  <a:pt x="5989" y="1238"/>
                  <a:pt x="6034" y="1256"/>
                  <a:pt x="6078" y="1256"/>
                </a:cubicBezTo>
                <a:cubicBezTo>
                  <a:pt x="6123" y="1256"/>
                  <a:pt x="6168" y="1238"/>
                  <a:pt x="6203" y="1203"/>
                </a:cubicBezTo>
                <a:cubicBezTo>
                  <a:pt x="6668" y="714"/>
                  <a:pt x="7287" y="417"/>
                  <a:pt x="7954" y="357"/>
                </a:cubicBezTo>
                <a:cubicBezTo>
                  <a:pt x="8049" y="345"/>
                  <a:pt x="8120" y="262"/>
                  <a:pt x="8108" y="167"/>
                </a:cubicBezTo>
                <a:cubicBezTo>
                  <a:pt x="8097" y="78"/>
                  <a:pt x="8025" y="11"/>
                  <a:pt x="7939" y="11"/>
                </a:cubicBezTo>
                <a:cubicBezTo>
                  <a:pt x="7932" y="11"/>
                  <a:pt x="7925" y="11"/>
                  <a:pt x="7918" y="12"/>
                </a:cubicBezTo>
                <a:cubicBezTo>
                  <a:pt x="7215" y="83"/>
                  <a:pt x="6572" y="369"/>
                  <a:pt x="6072" y="845"/>
                </a:cubicBezTo>
                <a:cubicBezTo>
                  <a:pt x="5489" y="298"/>
                  <a:pt x="4727" y="0"/>
                  <a:pt x="3929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" name="Google Shape;8735;p63">
            <a:extLst>
              <a:ext uri="{FF2B5EF4-FFF2-40B4-BE49-F238E27FC236}">
                <a16:creationId xmlns:a16="http://schemas.microsoft.com/office/drawing/2014/main" id="{20F6ABBA-814D-F77A-5B13-CB981DE09737}"/>
              </a:ext>
            </a:extLst>
          </p:cNvPr>
          <p:cNvGrpSpPr/>
          <p:nvPr/>
        </p:nvGrpSpPr>
        <p:grpSpPr>
          <a:xfrm>
            <a:off x="233835" y="3660216"/>
            <a:ext cx="238976" cy="352762"/>
            <a:chOff x="4942472" y="3809318"/>
            <a:chExt cx="238976" cy="352762"/>
          </a:xfrm>
          <a:solidFill>
            <a:srgbClr val="7030A0"/>
          </a:solidFill>
        </p:grpSpPr>
        <p:sp>
          <p:nvSpPr>
            <p:cNvPr id="16" name="Google Shape;8736;p63">
              <a:extLst>
                <a:ext uri="{FF2B5EF4-FFF2-40B4-BE49-F238E27FC236}">
                  <a16:creationId xmlns:a16="http://schemas.microsoft.com/office/drawing/2014/main" id="{BECC7C07-7290-FF78-183C-C0B5D34FF92B}"/>
                </a:ext>
              </a:extLst>
            </p:cNvPr>
            <p:cNvSpPr/>
            <p:nvPr/>
          </p:nvSpPr>
          <p:spPr>
            <a:xfrm>
              <a:off x="4975473" y="3837159"/>
              <a:ext cx="77790" cy="77790"/>
            </a:xfrm>
            <a:custGeom>
              <a:avLst/>
              <a:gdLst/>
              <a:ahLst/>
              <a:cxnLst/>
              <a:rect l="l" t="t" r="r" b="b"/>
              <a:pathLst>
                <a:path w="2442" h="2442" extrusionOk="0">
                  <a:moveTo>
                    <a:pt x="1206" y="334"/>
                  </a:moveTo>
                  <a:cubicBezTo>
                    <a:pt x="1372" y="334"/>
                    <a:pt x="1546" y="383"/>
                    <a:pt x="1715" y="496"/>
                  </a:cubicBezTo>
                  <a:lnTo>
                    <a:pt x="489" y="1722"/>
                  </a:lnTo>
                  <a:cubicBezTo>
                    <a:pt x="54" y="1069"/>
                    <a:pt x="566" y="334"/>
                    <a:pt x="1206" y="334"/>
                  </a:cubicBezTo>
                  <a:close/>
                  <a:moveTo>
                    <a:pt x="1941" y="722"/>
                  </a:moveTo>
                  <a:lnTo>
                    <a:pt x="1941" y="722"/>
                  </a:lnTo>
                  <a:cubicBezTo>
                    <a:pt x="2403" y="1372"/>
                    <a:pt x="1880" y="2119"/>
                    <a:pt x="1235" y="2119"/>
                  </a:cubicBezTo>
                  <a:cubicBezTo>
                    <a:pt x="1065" y="2119"/>
                    <a:pt x="886" y="2067"/>
                    <a:pt x="715" y="1948"/>
                  </a:cubicBezTo>
                  <a:lnTo>
                    <a:pt x="1941" y="722"/>
                  </a:lnTo>
                  <a:close/>
                  <a:moveTo>
                    <a:pt x="1243" y="1"/>
                  </a:moveTo>
                  <a:cubicBezTo>
                    <a:pt x="616" y="1"/>
                    <a:pt x="1" y="477"/>
                    <a:pt x="1" y="1210"/>
                  </a:cubicBezTo>
                  <a:cubicBezTo>
                    <a:pt x="1" y="1555"/>
                    <a:pt x="144" y="1853"/>
                    <a:pt x="358" y="2079"/>
                  </a:cubicBezTo>
                  <a:cubicBezTo>
                    <a:pt x="604" y="2330"/>
                    <a:pt x="909" y="2442"/>
                    <a:pt x="1209" y="2442"/>
                  </a:cubicBezTo>
                  <a:cubicBezTo>
                    <a:pt x="1837" y="2442"/>
                    <a:pt x="2442" y="1951"/>
                    <a:pt x="2442" y="1210"/>
                  </a:cubicBezTo>
                  <a:cubicBezTo>
                    <a:pt x="2442" y="889"/>
                    <a:pt x="2311" y="579"/>
                    <a:pt x="2084" y="353"/>
                  </a:cubicBezTo>
                  <a:cubicBezTo>
                    <a:pt x="1845" y="110"/>
                    <a:pt x="1543" y="1"/>
                    <a:pt x="124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8737;p63">
              <a:extLst>
                <a:ext uri="{FF2B5EF4-FFF2-40B4-BE49-F238E27FC236}">
                  <a16:creationId xmlns:a16="http://schemas.microsoft.com/office/drawing/2014/main" id="{3606E64A-12E8-6F49-E081-2D9FEF5CCCC6}"/>
                </a:ext>
              </a:extLst>
            </p:cNvPr>
            <p:cNvSpPr/>
            <p:nvPr/>
          </p:nvSpPr>
          <p:spPr>
            <a:xfrm>
              <a:off x="5056640" y="3837000"/>
              <a:ext cx="90691" cy="77949"/>
            </a:xfrm>
            <a:custGeom>
              <a:avLst/>
              <a:gdLst/>
              <a:ahLst/>
              <a:cxnLst/>
              <a:rect l="l" t="t" r="r" b="b"/>
              <a:pathLst>
                <a:path w="2847" h="2447" extrusionOk="0">
                  <a:moveTo>
                    <a:pt x="1610" y="339"/>
                  </a:moveTo>
                  <a:cubicBezTo>
                    <a:pt x="1773" y="339"/>
                    <a:pt x="1944" y="388"/>
                    <a:pt x="2108" y="501"/>
                  </a:cubicBezTo>
                  <a:lnTo>
                    <a:pt x="894" y="1727"/>
                  </a:lnTo>
                  <a:cubicBezTo>
                    <a:pt x="459" y="1074"/>
                    <a:pt x="978" y="339"/>
                    <a:pt x="1610" y="339"/>
                  </a:cubicBezTo>
                  <a:close/>
                  <a:moveTo>
                    <a:pt x="2358" y="727"/>
                  </a:moveTo>
                  <a:lnTo>
                    <a:pt x="2358" y="727"/>
                  </a:lnTo>
                  <a:cubicBezTo>
                    <a:pt x="2801" y="1377"/>
                    <a:pt x="2289" y="2124"/>
                    <a:pt x="1649" y="2124"/>
                  </a:cubicBezTo>
                  <a:cubicBezTo>
                    <a:pt x="1481" y="2124"/>
                    <a:pt x="1303" y="2072"/>
                    <a:pt x="1132" y="1953"/>
                  </a:cubicBezTo>
                  <a:lnTo>
                    <a:pt x="2358" y="727"/>
                  </a:lnTo>
                  <a:close/>
                  <a:moveTo>
                    <a:pt x="1620" y="1"/>
                  </a:moveTo>
                  <a:cubicBezTo>
                    <a:pt x="525" y="1"/>
                    <a:pt x="1" y="1358"/>
                    <a:pt x="763" y="2084"/>
                  </a:cubicBezTo>
                  <a:cubicBezTo>
                    <a:pt x="1005" y="2335"/>
                    <a:pt x="1309" y="2447"/>
                    <a:pt x="1609" y="2447"/>
                  </a:cubicBezTo>
                  <a:cubicBezTo>
                    <a:pt x="2236" y="2447"/>
                    <a:pt x="2846" y="1956"/>
                    <a:pt x="2846" y="1215"/>
                  </a:cubicBezTo>
                  <a:cubicBezTo>
                    <a:pt x="2846" y="905"/>
                    <a:pt x="2727" y="596"/>
                    <a:pt x="2489" y="358"/>
                  </a:cubicBezTo>
                  <a:cubicBezTo>
                    <a:pt x="2275" y="143"/>
                    <a:pt x="1965" y="1"/>
                    <a:pt x="16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8738;p63">
              <a:extLst>
                <a:ext uri="{FF2B5EF4-FFF2-40B4-BE49-F238E27FC236}">
                  <a16:creationId xmlns:a16="http://schemas.microsoft.com/office/drawing/2014/main" id="{A55C4021-F4E1-ACEB-6ABE-AC36D0E45D4B}"/>
                </a:ext>
              </a:extLst>
            </p:cNvPr>
            <p:cNvSpPr/>
            <p:nvPr/>
          </p:nvSpPr>
          <p:spPr>
            <a:xfrm>
              <a:off x="4962572" y="3943969"/>
              <a:ext cx="90691" cy="77662"/>
            </a:xfrm>
            <a:custGeom>
              <a:avLst/>
              <a:gdLst/>
              <a:ahLst/>
              <a:cxnLst/>
              <a:rect l="l" t="t" r="r" b="b"/>
              <a:pathLst>
                <a:path w="2847" h="2438" extrusionOk="0">
                  <a:moveTo>
                    <a:pt x="1604" y="333"/>
                  </a:moveTo>
                  <a:cubicBezTo>
                    <a:pt x="1772" y="333"/>
                    <a:pt x="1949" y="383"/>
                    <a:pt x="2120" y="500"/>
                  </a:cubicBezTo>
                  <a:lnTo>
                    <a:pt x="894" y="1715"/>
                  </a:lnTo>
                  <a:cubicBezTo>
                    <a:pt x="461" y="1065"/>
                    <a:pt x="966" y="333"/>
                    <a:pt x="1604" y="333"/>
                  </a:cubicBezTo>
                  <a:close/>
                  <a:moveTo>
                    <a:pt x="2346" y="726"/>
                  </a:moveTo>
                  <a:lnTo>
                    <a:pt x="2346" y="726"/>
                  </a:lnTo>
                  <a:cubicBezTo>
                    <a:pt x="2808" y="1377"/>
                    <a:pt x="2285" y="2124"/>
                    <a:pt x="1640" y="2124"/>
                  </a:cubicBezTo>
                  <a:cubicBezTo>
                    <a:pt x="1470" y="2124"/>
                    <a:pt x="1291" y="2072"/>
                    <a:pt x="1120" y="1953"/>
                  </a:cubicBezTo>
                  <a:lnTo>
                    <a:pt x="2346" y="726"/>
                  </a:lnTo>
                  <a:close/>
                  <a:moveTo>
                    <a:pt x="1632" y="0"/>
                  </a:moveTo>
                  <a:cubicBezTo>
                    <a:pt x="561" y="0"/>
                    <a:pt x="1" y="1310"/>
                    <a:pt x="763" y="2072"/>
                  </a:cubicBezTo>
                  <a:cubicBezTo>
                    <a:pt x="1016" y="2325"/>
                    <a:pt x="1325" y="2438"/>
                    <a:pt x="1628" y="2438"/>
                  </a:cubicBezTo>
                  <a:cubicBezTo>
                    <a:pt x="2252" y="2438"/>
                    <a:pt x="2847" y="1956"/>
                    <a:pt x="2847" y="1227"/>
                  </a:cubicBezTo>
                  <a:cubicBezTo>
                    <a:pt x="2847" y="881"/>
                    <a:pt x="2716" y="584"/>
                    <a:pt x="2489" y="357"/>
                  </a:cubicBezTo>
                  <a:cubicBezTo>
                    <a:pt x="2287" y="155"/>
                    <a:pt x="1977" y="0"/>
                    <a:pt x="163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8739;p63">
              <a:extLst>
                <a:ext uri="{FF2B5EF4-FFF2-40B4-BE49-F238E27FC236}">
                  <a16:creationId xmlns:a16="http://schemas.microsoft.com/office/drawing/2014/main" id="{B360FF89-780C-6884-8DC0-3F1B4523AB40}"/>
                </a:ext>
              </a:extLst>
            </p:cNvPr>
            <p:cNvSpPr/>
            <p:nvPr/>
          </p:nvSpPr>
          <p:spPr>
            <a:xfrm>
              <a:off x="5056640" y="3943969"/>
              <a:ext cx="90691" cy="77949"/>
            </a:xfrm>
            <a:custGeom>
              <a:avLst/>
              <a:gdLst/>
              <a:ahLst/>
              <a:cxnLst/>
              <a:rect l="l" t="t" r="r" b="b"/>
              <a:pathLst>
                <a:path w="2847" h="2447" extrusionOk="0">
                  <a:moveTo>
                    <a:pt x="1606" y="335"/>
                  </a:moveTo>
                  <a:cubicBezTo>
                    <a:pt x="1769" y="335"/>
                    <a:pt x="1941" y="385"/>
                    <a:pt x="2108" y="500"/>
                  </a:cubicBezTo>
                  <a:lnTo>
                    <a:pt x="894" y="1715"/>
                  </a:lnTo>
                  <a:cubicBezTo>
                    <a:pt x="468" y="1081"/>
                    <a:pt x="974" y="335"/>
                    <a:pt x="1606" y="335"/>
                  </a:cubicBezTo>
                  <a:close/>
                  <a:moveTo>
                    <a:pt x="2358" y="726"/>
                  </a:moveTo>
                  <a:cubicBezTo>
                    <a:pt x="2801" y="1367"/>
                    <a:pt x="2289" y="2127"/>
                    <a:pt x="1649" y="2127"/>
                  </a:cubicBezTo>
                  <a:cubicBezTo>
                    <a:pt x="1481" y="2127"/>
                    <a:pt x="1303" y="2074"/>
                    <a:pt x="1132" y="1953"/>
                  </a:cubicBezTo>
                  <a:lnTo>
                    <a:pt x="2358" y="726"/>
                  </a:lnTo>
                  <a:close/>
                  <a:moveTo>
                    <a:pt x="1620" y="0"/>
                  </a:moveTo>
                  <a:cubicBezTo>
                    <a:pt x="525" y="0"/>
                    <a:pt x="1" y="1357"/>
                    <a:pt x="763" y="2084"/>
                  </a:cubicBezTo>
                  <a:cubicBezTo>
                    <a:pt x="1006" y="2335"/>
                    <a:pt x="1310" y="2447"/>
                    <a:pt x="1610" y="2447"/>
                  </a:cubicBezTo>
                  <a:cubicBezTo>
                    <a:pt x="2237" y="2447"/>
                    <a:pt x="2846" y="1959"/>
                    <a:pt x="2846" y="1227"/>
                  </a:cubicBezTo>
                  <a:cubicBezTo>
                    <a:pt x="2846" y="560"/>
                    <a:pt x="2311" y="0"/>
                    <a:pt x="162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8740;p63">
              <a:extLst>
                <a:ext uri="{FF2B5EF4-FFF2-40B4-BE49-F238E27FC236}">
                  <a16:creationId xmlns:a16="http://schemas.microsoft.com/office/drawing/2014/main" id="{23928D9A-3276-9C99-22E4-698F3A31634B}"/>
                </a:ext>
              </a:extLst>
            </p:cNvPr>
            <p:cNvSpPr/>
            <p:nvPr/>
          </p:nvSpPr>
          <p:spPr>
            <a:xfrm>
              <a:off x="4975473" y="4050492"/>
              <a:ext cx="77790" cy="78300"/>
            </a:xfrm>
            <a:custGeom>
              <a:avLst/>
              <a:gdLst/>
              <a:ahLst/>
              <a:cxnLst/>
              <a:rect l="l" t="t" r="r" b="b"/>
              <a:pathLst>
                <a:path w="2442" h="2458" extrusionOk="0">
                  <a:moveTo>
                    <a:pt x="1941" y="740"/>
                  </a:moveTo>
                  <a:lnTo>
                    <a:pt x="1941" y="740"/>
                  </a:lnTo>
                  <a:cubicBezTo>
                    <a:pt x="2401" y="1388"/>
                    <a:pt x="1892" y="2132"/>
                    <a:pt x="1247" y="2132"/>
                  </a:cubicBezTo>
                  <a:cubicBezTo>
                    <a:pt x="1074" y="2132"/>
                    <a:pt x="892" y="2078"/>
                    <a:pt x="715" y="1954"/>
                  </a:cubicBezTo>
                  <a:lnTo>
                    <a:pt x="1941" y="740"/>
                  </a:lnTo>
                  <a:close/>
                  <a:moveTo>
                    <a:pt x="1226" y="1"/>
                  </a:moveTo>
                  <a:cubicBezTo>
                    <a:pt x="1024" y="1"/>
                    <a:pt x="816" y="53"/>
                    <a:pt x="620" y="169"/>
                  </a:cubicBezTo>
                  <a:cubicBezTo>
                    <a:pt x="537" y="216"/>
                    <a:pt x="513" y="323"/>
                    <a:pt x="560" y="395"/>
                  </a:cubicBezTo>
                  <a:cubicBezTo>
                    <a:pt x="585" y="444"/>
                    <a:pt x="643" y="476"/>
                    <a:pt x="700" y="476"/>
                  </a:cubicBezTo>
                  <a:cubicBezTo>
                    <a:pt x="726" y="476"/>
                    <a:pt x="752" y="469"/>
                    <a:pt x="775" y="454"/>
                  </a:cubicBezTo>
                  <a:cubicBezTo>
                    <a:pt x="918" y="383"/>
                    <a:pt x="1072" y="335"/>
                    <a:pt x="1227" y="335"/>
                  </a:cubicBezTo>
                  <a:cubicBezTo>
                    <a:pt x="1406" y="335"/>
                    <a:pt x="1572" y="407"/>
                    <a:pt x="1715" y="502"/>
                  </a:cubicBezTo>
                  <a:lnTo>
                    <a:pt x="489" y="1716"/>
                  </a:lnTo>
                  <a:cubicBezTo>
                    <a:pt x="346" y="1502"/>
                    <a:pt x="287" y="1276"/>
                    <a:pt x="358" y="1026"/>
                  </a:cubicBezTo>
                  <a:cubicBezTo>
                    <a:pt x="370" y="931"/>
                    <a:pt x="334" y="847"/>
                    <a:pt x="239" y="823"/>
                  </a:cubicBezTo>
                  <a:cubicBezTo>
                    <a:pt x="230" y="822"/>
                    <a:pt x="222" y="822"/>
                    <a:pt x="213" y="822"/>
                  </a:cubicBezTo>
                  <a:cubicBezTo>
                    <a:pt x="137" y="822"/>
                    <a:pt x="59" y="868"/>
                    <a:pt x="48" y="942"/>
                  </a:cubicBezTo>
                  <a:cubicBezTo>
                    <a:pt x="36" y="1038"/>
                    <a:pt x="13" y="1145"/>
                    <a:pt x="13" y="1228"/>
                  </a:cubicBezTo>
                  <a:cubicBezTo>
                    <a:pt x="1" y="1573"/>
                    <a:pt x="144" y="1883"/>
                    <a:pt x="358" y="2097"/>
                  </a:cubicBezTo>
                  <a:cubicBezTo>
                    <a:pt x="607" y="2346"/>
                    <a:pt x="911" y="2457"/>
                    <a:pt x="1209" y="2457"/>
                  </a:cubicBezTo>
                  <a:cubicBezTo>
                    <a:pt x="1839" y="2457"/>
                    <a:pt x="2442" y="1963"/>
                    <a:pt x="2442" y="1228"/>
                  </a:cubicBezTo>
                  <a:cubicBezTo>
                    <a:pt x="2442" y="515"/>
                    <a:pt x="1860" y="1"/>
                    <a:pt x="12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8741;p63">
              <a:extLst>
                <a:ext uri="{FF2B5EF4-FFF2-40B4-BE49-F238E27FC236}">
                  <a16:creationId xmlns:a16="http://schemas.microsoft.com/office/drawing/2014/main" id="{294CA238-D496-9080-B95C-DEEAD1C64A17}"/>
                </a:ext>
              </a:extLst>
            </p:cNvPr>
            <p:cNvSpPr/>
            <p:nvPr/>
          </p:nvSpPr>
          <p:spPr>
            <a:xfrm>
              <a:off x="5056640" y="4051288"/>
              <a:ext cx="90691" cy="77949"/>
            </a:xfrm>
            <a:custGeom>
              <a:avLst/>
              <a:gdLst/>
              <a:ahLst/>
              <a:cxnLst/>
              <a:rect l="l" t="t" r="r" b="b"/>
              <a:pathLst>
                <a:path w="2847" h="2447" extrusionOk="0">
                  <a:moveTo>
                    <a:pt x="1606" y="326"/>
                  </a:moveTo>
                  <a:cubicBezTo>
                    <a:pt x="1771" y="326"/>
                    <a:pt x="1943" y="375"/>
                    <a:pt x="2108" y="489"/>
                  </a:cubicBezTo>
                  <a:lnTo>
                    <a:pt x="894" y="1715"/>
                  </a:lnTo>
                  <a:cubicBezTo>
                    <a:pt x="459" y="1054"/>
                    <a:pt x="976" y="326"/>
                    <a:pt x="1606" y="326"/>
                  </a:cubicBezTo>
                  <a:close/>
                  <a:moveTo>
                    <a:pt x="2358" y="715"/>
                  </a:moveTo>
                  <a:lnTo>
                    <a:pt x="2358" y="715"/>
                  </a:lnTo>
                  <a:cubicBezTo>
                    <a:pt x="2809" y="1363"/>
                    <a:pt x="2297" y="2107"/>
                    <a:pt x="1658" y="2107"/>
                  </a:cubicBezTo>
                  <a:cubicBezTo>
                    <a:pt x="1486" y="2107"/>
                    <a:pt x="1306" y="2053"/>
                    <a:pt x="1132" y="1929"/>
                  </a:cubicBezTo>
                  <a:lnTo>
                    <a:pt x="2358" y="715"/>
                  </a:lnTo>
                  <a:close/>
                  <a:moveTo>
                    <a:pt x="1620" y="1"/>
                  </a:moveTo>
                  <a:cubicBezTo>
                    <a:pt x="536" y="1"/>
                    <a:pt x="1" y="1322"/>
                    <a:pt x="763" y="2084"/>
                  </a:cubicBezTo>
                  <a:cubicBezTo>
                    <a:pt x="1005" y="2335"/>
                    <a:pt x="1309" y="2447"/>
                    <a:pt x="1609" y="2447"/>
                  </a:cubicBezTo>
                  <a:cubicBezTo>
                    <a:pt x="2236" y="2447"/>
                    <a:pt x="2846" y="1956"/>
                    <a:pt x="2846" y="1215"/>
                  </a:cubicBezTo>
                  <a:cubicBezTo>
                    <a:pt x="2846" y="548"/>
                    <a:pt x="2311" y="1"/>
                    <a:pt x="16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8742;p63">
              <a:extLst>
                <a:ext uri="{FF2B5EF4-FFF2-40B4-BE49-F238E27FC236}">
                  <a16:creationId xmlns:a16="http://schemas.microsoft.com/office/drawing/2014/main" id="{F2E54A4F-9C92-C83D-9FAC-B35FA1E17E13}"/>
                </a:ext>
              </a:extLst>
            </p:cNvPr>
            <p:cNvSpPr/>
            <p:nvPr/>
          </p:nvSpPr>
          <p:spPr>
            <a:xfrm>
              <a:off x="4942472" y="3809318"/>
              <a:ext cx="238976" cy="352762"/>
            </a:xfrm>
            <a:custGeom>
              <a:avLst/>
              <a:gdLst/>
              <a:ahLst/>
              <a:cxnLst/>
              <a:rect l="l" t="t" r="r" b="b"/>
              <a:pathLst>
                <a:path w="7502" h="11074" extrusionOk="0">
                  <a:moveTo>
                    <a:pt x="775" y="0"/>
                  </a:moveTo>
                  <a:cubicBezTo>
                    <a:pt x="334" y="0"/>
                    <a:pt x="1" y="358"/>
                    <a:pt x="1" y="774"/>
                  </a:cubicBezTo>
                  <a:lnTo>
                    <a:pt x="1" y="10299"/>
                  </a:lnTo>
                  <a:cubicBezTo>
                    <a:pt x="1" y="10728"/>
                    <a:pt x="358" y="11073"/>
                    <a:pt x="775" y="11073"/>
                  </a:cubicBezTo>
                  <a:lnTo>
                    <a:pt x="6728" y="11073"/>
                  </a:lnTo>
                  <a:cubicBezTo>
                    <a:pt x="7157" y="11073"/>
                    <a:pt x="7502" y="10716"/>
                    <a:pt x="7502" y="10299"/>
                  </a:cubicBezTo>
                  <a:lnTo>
                    <a:pt x="7502" y="4799"/>
                  </a:lnTo>
                  <a:cubicBezTo>
                    <a:pt x="7502" y="4703"/>
                    <a:pt x="7419" y="4632"/>
                    <a:pt x="7335" y="4632"/>
                  </a:cubicBezTo>
                  <a:cubicBezTo>
                    <a:pt x="7252" y="4632"/>
                    <a:pt x="7168" y="4703"/>
                    <a:pt x="7168" y="4799"/>
                  </a:cubicBezTo>
                  <a:lnTo>
                    <a:pt x="7168" y="10299"/>
                  </a:lnTo>
                  <a:cubicBezTo>
                    <a:pt x="7168" y="10561"/>
                    <a:pt x="6966" y="10752"/>
                    <a:pt x="6728" y="10752"/>
                  </a:cubicBezTo>
                  <a:lnTo>
                    <a:pt x="775" y="10752"/>
                  </a:lnTo>
                  <a:cubicBezTo>
                    <a:pt x="525" y="10752"/>
                    <a:pt x="322" y="10537"/>
                    <a:pt x="322" y="10299"/>
                  </a:cubicBezTo>
                  <a:lnTo>
                    <a:pt x="322" y="774"/>
                  </a:lnTo>
                  <a:cubicBezTo>
                    <a:pt x="322" y="524"/>
                    <a:pt x="537" y="334"/>
                    <a:pt x="775" y="334"/>
                  </a:cubicBezTo>
                  <a:lnTo>
                    <a:pt x="6728" y="334"/>
                  </a:lnTo>
                  <a:cubicBezTo>
                    <a:pt x="6978" y="334"/>
                    <a:pt x="7168" y="536"/>
                    <a:pt x="7168" y="774"/>
                  </a:cubicBezTo>
                  <a:lnTo>
                    <a:pt x="7168" y="3930"/>
                  </a:lnTo>
                  <a:cubicBezTo>
                    <a:pt x="7168" y="4025"/>
                    <a:pt x="7252" y="4096"/>
                    <a:pt x="7335" y="4096"/>
                  </a:cubicBezTo>
                  <a:cubicBezTo>
                    <a:pt x="7419" y="4096"/>
                    <a:pt x="7502" y="4025"/>
                    <a:pt x="7502" y="3930"/>
                  </a:cubicBezTo>
                  <a:lnTo>
                    <a:pt x="7502" y="774"/>
                  </a:lnTo>
                  <a:cubicBezTo>
                    <a:pt x="7502" y="346"/>
                    <a:pt x="7145" y="0"/>
                    <a:pt x="67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" name="Google Shape;8991;p63">
            <a:extLst>
              <a:ext uri="{FF2B5EF4-FFF2-40B4-BE49-F238E27FC236}">
                <a16:creationId xmlns:a16="http://schemas.microsoft.com/office/drawing/2014/main" id="{8441C9D2-A2E9-B6CB-DE6D-78395A2A4133}"/>
              </a:ext>
            </a:extLst>
          </p:cNvPr>
          <p:cNvGrpSpPr/>
          <p:nvPr/>
        </p:nvGrpSpPr>
        <p:grpSpPr>
          <a:xfrm>
            <a:off x="161779" y="2817792"/>
            <a:ext cx="390287" cy="367065"/>
            <a:chOff x="6649231" y="1500021"/>
            <a:chExt cx="390287" cy="367065"/>
          </a:xfrm>
          <a:solidFill>
            <a:srgbClr val="7030A0"/>
          </a:solidFill>
        </p:grpSpPr>
        <p:sp>
          <p:nvSpPr>
            <p:cNvPr id="24" name="Google Shape;8992;p63">
              <a:extLst>
                <a:ext uri="{FF2B5EF4-FFF2-40B4-BE49-F238E27FC236}">
                  <a16:creationId xmlns:a16="http://schemas.microsoft.com/office/drawing/2014/main" id="{300E0B0A-375B-A6EE-5B1B-7ABE137631CE}"/>
                </a:ext>
              </a:extLst>
            </p:cNvPr>
            <p:cNvSpPr/>
            <p:nvPr/>
          </p:nvSpPr>
          <p:spPr>
            <a:xfrm>
              <a:off x="6649231" y="1500021"/>
              <a:ext cx="390287" cy="367065"/>
            </a:xfrm>
            <a:custGeom>
              <a:avLst/>
              <a:gdLst/>
              <a:ahLst/>
              <a:cxnLst/>
              <a:rect l="l" t="t" r="r" b="b"/>
              <a:pathLst>
                <a:path w="12252" h="11523" extrusionOk="0">
                  <a:moveTo>
                    <a:pt x="2393" y="6022"/>
                  </a:moveTo>
                  <a:lnTo>
                    <a:pt x="5775" y="9391"/>
                  </a:lnTo>
                  <a:lnTo>
                    <a:pt x="4691" y="10487"/>
                  </a:lnTo>
                  <a:cubicBezTo>
                    <a:pt x="4221" y="10951"/>
                    <a:pt x="3611" y="11183"/>
                    <a:pt x="3000" y="11183"/>
                  </a:cubicBezTo>
                  <a:cubicBezTo>
                    <a:pt x="2390" y="11183"/>
                    <a:pt x="1780" y="10951"/>
                    <a:pt x="1310" y="10487"/>
                  </a:cubicBezTo>
                  <a:cubicBezTo>
                    <a:pt x="369" y="9546"/>
                    <a:pt x="369" y="8046"/>
                    <a:pt x="1310" y="7105"/>
                  </a:cubicBezTo>
                  <a:lnTo>
                    <a:pt x="2393" y="6022"/>
                  </a:lnTo>
                  <a:close/>
                  <a:moveTo>
                    <a:pt x="3000" y="331"/>
                  </a:moveTo>
                  <a:cubicBezTo>
                    <a:pt x="3608" y="331"/>
                    <a:pt x="4203" y="557"/>
                    <a:pt x="4667" y="1021"/>
                  </a:cubicBezTo>
                  <a:lnTo>
                    <a:pt x="10763" y="7105"/>
                  </a:lnTo>
                  <a:cubicBezTo>
                    <a:pt x="11680" y="8046"/>
                    <a:pt x="11680" y="9546"/>
                    <a:pt x="10763" y="10463"/>
                  </a:cubicBezTo>
                  <a:lnTo>
                    <a:pt x="10728" y="10499"/>
                  </a:lnTo>
                  <a:cubicBezTo>
                    <a:pt x="10263" y="10957"/>
                    <a:pt x="9656" y="11186"/>
                    <a:pt x="9050" y="11186"/>
                  </a:cubicBezTo>
                  <a:cubicBezTo>
                    <a:pt x="8445" y="11186"/>
                    <a:pt x="7840" y="10957"/>
                    <a:pt x="7382" y="10499"/>
                  </a:cubicBezTo>
                  <a:lnTo>
                    <a:pt x="1286" y="4415"/>
                  </a:lnTo>
                  <a:cubicBezTo>
                    <a:pt x="369" y="3486"/>
                    <a:pt x="369" y="1986"/>
                    <a:pt x="1286" y="1057"/>
                  </a:cubicBezTo>
                  <a:cubicBezTo>
                    <a:pt x="1310" y="1045"/>
                    <a:pt x="1929" y="331"/>
                    <a:pt x="3000" y="331"/>
                  </a:cubicBezTo>
                  <a:close/>
                  <a:moveTo>
                    <a:pt x="2999" y="0"/>
                  </a:moveTo>
                  <a:cubicBezTo>
                    <a:pt x="2307" y="0"/>
                    <a:pt x="1613" y="265"/>
                    <a:pt x="1084" y="795"/>
                  </a:cubicBezTo>
                  <a:lnTo>
                    <a:pt x="1060" y="819"/>
                  </a:lnTo>
                  <a:cubicBezTo>
                    <a:pt x="0" y="1879"/>
                    <a:pt x="0" y="3593"/>
                    <a:pt x="1060" y="4641"/>
                  </a:cubicBezTo>
                  <a:lnTo>
                    <a:pt x="2167" y="5760"/>
                  </a:lnTo>
                  <a:lnTo>
                    <a:pt x="1084" y="6855"/>
                  </a:lnTo>
                  <a:cubicBezTo>
                    <a:pt x="24" y="7903"/>
                    <a:pt x="24" y="9653"/>
                    <a:pt x="1084" y="10701"/>
                  </a:cubicBezTo>
                  <a:cubicBezTo>
                    <a:pt x="1613" y="11231"/>
                    <a:pt x="2313" y="11496"/>
                    <a:pt x="3012" y="11496"/>
                  </a:cubicBezTo>
                  <a:cubicBezTo>
                    <a:pt x="3712" y="11496"/>
                    <a:pt x="4411" y="11231"/>
                    <a:pt x="4941" y="10701"/>
                  </a:cubicBezTo>
                  <a:lnTo>
                    <a:pt x="6025" y="9618"/>
                  </a:lnTo>
                  <a:lnTo>
                    <a:pt x="7144" y="10737"/>
                  </a:lnTo>
                  <a:cubicBezTo>
                    <a:pt x="7674" y="11261"/>
                    <a:pt x="8364" y="11523"/>
                    <a:pt x="9055" y="11523"/>
                  </a:cubicBezTo>
                  <a:cubicBezTo>
                    <a:pt x="9745" y="11523"/>
                    <a:pt x="10436" y="11261"/>
                    <a:pt x="10966" y="10737"/>
                  </a:cubicBezTo>
                  <a:lnTo>
                    <a:pt x="11001" y="10701"/>
                  </a:lnTo>
                  <a:cubicBezTo>
                    <a:pt x="12037" y="9653"/>
                    <a:pt x="12037" y="7939"/>
                    <a:pt x="11001" y="6879"/>
                  </a:cubicBezTo>
                  <a:lnTo>
                    <a:pt x="6263" y="2141"/>
                  </a:lnTo>
                  <a:lnTo>
                    <a:pt x="7370" y="1045"/>
                  </a:lnTo>
                  <a:cubicBezTo>
                    <a:pt x="7811" y="593"/>
                    <a:pt x="8418" y="343"/>
                    <a:pt x="9049" y="343"/>
                  </a:cubicBezTo>
                  <a:cubicBezTo>
                    <a:pt x="11156" y="343"/>
                    <a:pt x="12252" y="2914"/>
                    <a:pt x="10728" y="4427"/>
                  </a:cubicBezTo>
                  <a:lnTo>
                    <a:pt x="9989" y="5165"/>
                  </a:lnTo>
                  <a:cubicBezTo>
                    <a:pt x="9882" y="5272"/>
                    <a:pt x="9954" y="5451"/>
                    <a:pt x="10108" y="5451"/>
                  </a:cubicBezTo>
                  <a:cubicBezTo>
                    <a:pt x="10228" y="5451"/>
                    <a:pt x="10204" y="5391"/>
                    <a:pt x="10966" y="4641"/>
                  </a:cubicBezTo>
                  <a:cubicBezTo>
                    <a:pt x="11490" y="4129"/>
                    <a:pt x="11775" y="3450"/>
                    <a:pt x="11775" y="2724"/>
                  </a:cubicBezTo>
                  <a:cubicBezTo>
                    <a:pt x="11775" y="1224"/>
                    <a:pt x="10549" y="9"/>
                    <a:pt x="9049" y="9"/>
                  </a:cubicBezTo>
                  <a:cubicBezTo>
                    <a:pt x="8323" y="9"/>
                    <a:pt x="7632" y="283"/>
                    <a:pt x="7132" y="807"/>
                  </a:cubicBezTo>
                  <a:lnTo>
                    <a:pt x="6025" y="1914"/>
                  </a:lnTo>
                  <a:lnTo>
                    <a:pt x="4905" y="795"/>
                  </a:lnTo>
                  <a:cubicBezTo>
                    <a:pt x="4382" y="265"/>
                    <a:pt x="3691" y="0"/>
                    <a:pt x="29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8993;p63">
              <a:extLst>
                <a:ext uri="{FF2B5EF4-FFF2-40B4-BE49-F238E27FC236}">
                  <a16:creationId xmlns:a16="http://schemas.microsoft.com/office/drawing/2014/main" id="{D3F9CBE2-5E0D-5FAD-31F2-469F54F3B698}"/>
                </a:ext>
              </a:extLst>
            </p:cNvPr>
            <p:cNvSpPr/>
            <p:nvPr/>
          </p:nvSpPr>
          <p:spPr>
            <a:xfrm>
              <a:off x="6759194" y="1602435"/>
              <a:ext cx="161983" cy="161409"/>
            </a:xfrm>
            <a:custGeom>
              <a:avLst/>
              <a:gdLst/>
              <a:ahLst/>
              <a:cxnLst/>
              <a:rect l="l" t="t" r="r" b="b"/>
              <a:pathLst>
                <a:path w="5085" h="5067" extrusionOk="0">
                  <a:moveTo>
                    <a:pt x="2192" y="0"/>
                  </a:moveTo>
                  <a:cubicBezTo>
                    <a:pt x="2147" y="0"/>
                    <a:pt x="2102" y="15"/>
                    <a:pt x="2073" y="45"/>
                  </a:cubicBezTo>
                  <a:lnTo>
                    <a:pt x="60" y="2057"/>
                  </a:lnTo>
                  <a:cubicBezTo>
                    <a:pt x="1" y="2116"/>
                    <a:pt x="1" y="2236"/>
                    <a:pt x="60" y="2295"/>
                  </a:cubicBezTo>
                  <a:lnTo>
                    <a:pt x="501" y="2747"/>
                  </a:lnTo>
                  <a:cubicBezTo>
                    <a:pt x="531" y="2771"/>
                    <a:pt x="575" y="2783"/>
                    <a:pt x="620" y="2783"/>
                  </a:cubicBezTo>
                  <a:cubicBezTo>
                    <a:pt x="665" y="2783"/>
                    <a:pt x="709" y="2771"/>
                    <a:pt x="739" y="2747"/>
                  </a:cubicBezTo>
                  <a:cubicBezTo>
                    <a:pt x="799" y="2688"/>
                    <a:pt x="799" y="2569"/>
                    <a:pt x="739" y="2497"/>
                  </a:cubicBezTo>
                  <a:lnTo>
                    <a:pt x="418" y="2176"/>
                  </a:lnTo>
                  <a:lnTo>
                    <a:pt x="2192" y="402"/>
                  </a:lnTo>
                  <a:lnTo>
                    <a:pt x="4668" y="2890"/>
                  </a:lnTo>
                  <a:lnTo>
                    <a:pt x="2906" y="4664"/>
                  </a:lnTo>
                  <a:lnTo>
                    <a:pt x="1322" y="3081"/>
                  </a:lnTo>
                  <a:cubicBezTo>
                    <a:pt x="1293" y="3051"/>
                    <a:pt x="1248" y="3036"/>
                    <a:pt x="1203" y="3036"/>
                  </a:cubicBezTo>
                  <a:cubicBezTo>
                    <a:pt x="1159" y="3036"/>
                    <a:pt x="1114" y="3051"/>
                    <a:pt x="1084" y="3081"/>
                  </a:cubicBezTo>
                  <a:cubicBezTo>
                    <a:pt x="1025" y="3140"/>
                    <a:pt x="1025" y="3259"/>
                    <a:pt x="1084" y="3319"/>
                  </a:cubicBezTo>
                  <a:lnTo>
                    <a:pt x="2787" y="5022"/>
                  </a:lnTo>
                  <a:cubicBezTo>
                    <a:pt x="2817" y="5051"/>
                    <a:pt x="2861" y="5066"/>
                    <a:pt x="2906" y="5066"/>
                  </a:cubicBezTo>
                  <a:cubicBezTo>
                    <a:pt x="2951" y="5066"/>
                    <a:pt x="2995" y="5051"/>
                    <a:pt x="3025" y="5022"/>
                  </a:cubicBezTo>
                  <a:lnTo>
                    <a:pt x="5025" y="3009"/>
                  </a:lnTo>
                  <a:cubicBezTo>
                    <a:pt x="5085" y="2938"/>
                    <a:pt x="5085" y="2831"/>
                    <a:pt x="5025" y="2771"/>
                  </a:cubicBezTo>
                  <a:lnTo>
                    <a:pt x="2311" y="45"/>
                  </a:lnTo>
                  <a:cubicBezTo>
                    <a:pt x="2281" y="15"/>
                    <a:pt x="2236" y="0"/>
                    <a:pt x="219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8994;p63">
              <a:extLst>
                <a:ext uri="{FF2B5EF4-FFF2-40B4-BE49-F238E27FC236}">
                  <a16:creationId xmlns:a16="http://schemas.microsoft.com/office/drawing/2014/main" id="{B5D66320-1516-E7C5-4FA3-DE15419AE363}"/>
                </a:ext>
              </a:extLst>
            </p:cNvPr>
            <p:cNvSpPr/>
            <p:nvPr/>
          </p:nvSpPr>
          <p:spPr>
            <a:xfrm>
              <a:off x="6718229" y="1625179"/>
              <a:ext cx="15227" cy="14239"/>
            </a:xfrm>
            <a:custGeom>
              <a:avLst/>
              <a:gdLst/>
              <a:ahLst/>
              <a:cxnLst/>
              <a:rect l="l" t="t" r="r" b="b"/>
              <a:pathLst>
                <a:path w="478" h="447" extrusionOk="0">
                  <a:moveTo>
                    <a:pt x="180" y="0"/>
                  </a:moveTo>
                  <a:cubicBezTo>
                    <a:pt x="135" y="0"/>
                    <a:pt x="90" y="15"/>
                    <a:pt x="61" y="45"/>
                  </a:cubicBezTo>
                  <a:cubicBezTo>
                    <a:pt x="1" y="105"/>
                    <a:pt x="1" y="224"/>
                    <a:pt x="61" y="283"/>
                  </a:cubicBezTo>
                  <a:lnTo>
                    <a:pt x="180" y="402"/>
                  </a:lnTo>
                  <a:cubicBezTo>
                    <a:pt x="209" y="432"/>
                    <a:pt x="254" y="447"/>
                    <a:pt x="299" y="447"/>
                  </a:cubicBezTo>
                  <a:cubicBezTo>
                    <a:pt x="343" y="447"/>
                    <a:pt x="388" y="432"/>
                    <a:pt x="418" y="402"/>
                  </a:cubicBezTo>
                  <a:cubicBezTo>
                    <a:pt x="477" y="343"/>
                    <a:pt x="477" y="224"/>
                    <a:pt x="418" y="164"/>
                  </a:cubicBezTo>
                  <a:lnTo>
                    <a:pt x="299" y="45"/>
                  </a:lnTo>
                  <a:cubicBezTo>
                    <a:pt x="269" y="15"/>
                    <a:pt x="224" y="0"/>
                    <a:pt x="18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8995;p63">
              <a:extLst>
                <a:ext uri="{FF2B5EF4-FFF2-40B4-BE49-F238E27FC236}">
                  <a16:creationId xmlns:a16="http://schemas.microsoft.com/office/drawing/2014/main" id="{79D076D3-D47B-08DC-34D1-7EDED153F61E}"/>
                </a:ext>
              </a:extLst>
            </p:cNvPr>
            <p:cNvSpPr/>
            <p:nvPr/>
          </p:nvSpPr>
          <p:spPr>
            <a:xfrm>
              <a:off x="6712176" y="1588005"/>
              <a:ext cx="16533" cy="14048"/>
            </a:xfrm>
            <a:custGeom>
              <a:avLst/>
              <a:gdLst/>
              <a:ahLst/>
              <a:cxnLst/>
              <a:rect l="l" t="t" r="r" b="b"/>
              <a:pathLst>
                <a:path w="519" h="441" extrusionOk="0">
                  <a:moveTo>
                    <a:pt x="179" y="1"/>
                  </a:moveTo>
                  <a:cubicBezTo>
                    <a:pt x="134" y="1"/>
                    <a:pt x="90" y="16"/>
                    <a:pt x="60" y="45"/>
                  </a:cubicBezTo>
                  <a:cubicBezTo>
                    <a:pt x="0" y="93"/>
                    <a:pt x="0" y="224"/>
                    <a:pt x="60" y="283"/>
                  </a:cubicBezTo>
                  <a:cubicBezTo>
                    <a:pt x="155" y="355"/>
                    <a:pt x="191" y="438"/>
                    <a:pt x="298" y="438"/>
                  </a:cubicBezTo>
                  <a:cubicBezTo>
                    <a:pt x="307" y="440"/>
                    <a:pt x="315" y="440"/>
                    <a:pt x="323" y="440"/>
                  </a:cubicBezTo>
                  <a:cubicBezTo>
                    <a:pt x="460" y="440"/>
                    <a:pt x="518" y="254"/>
                    <a:pt x="417" y="164"/>
                  </a:cubicBezTo>
                  <a:lnTo>
                    <a:pt x="298" y="45"/>
                  </a:lnTo>
                  <a:cubicBezTo>
                    <a:pt x="268" y="16"/>
                    <a:pt x="224" y="1"/>
                    <a:pt x="17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8996;p63">
              <a:extLst>
                <a:ext uri="{FF2B5EF4-FFF2-40B4-BE49-F238E27FC236}">
                  <a16:creationId xmlns:a16="http://schemas.microsoft.com/office/drawing/2014/main" id="{A29BF38B-B5F7-4D53-F1F8-ACE4B1B3F7F7}"/>
                </a:ext>
              </a:extLst>
            </p:cNvPr>
            <p:cNvSpPr/>
            <p:nvPr/>
          </p:nvSpPr>
          <p:spPr>
            <a:xfrm>
              <a:off x="6744796" y="1555003"/>
              <a:ext cx="16628" cy="14367"/>
            </a:xfrm>
            <a:custGeom>
              <a:avLst/>
              <a:gdLst/>
              <a:ahLst/>
              <a:cxnLst/>
              <a:rect l="l" t="t" r="r" b="b"/>
              <a:pathLst>
                <a:path w="522" h="451" extrusionOk="0">
                  <a:moveTo>
                    <a:pt x="179" y="1"/>
                  </a:moveTo>
                  <a:cubicBezTo>
                    <a:pt x="134" y="1"/>
                    <a:pt x="90" y="16"/>
                    <a:pt x="60" y="45"/>
                  </a:cubicBezTo>
                  <a:cubicBezTo>
                    <a:pt x="0" y="105"/>
                    <a:pt x="0" y="224"/>
                    <a:pt x="60" y="284"/>
                  </a:cubicBezTo>
                  <a:cubicBezTo>
                    <a:pt x="155" y="367"/>
                    <a:pt x="203" y="450"/>
                    <a:pt x="298" y="450"/>
                  </a:cubicBezTo>
                  <a:cubicBezTo>
                    <a:pt x="303" y="451"/>
                    <a:pt x="307" y="451"/>
                    <a:pt x="312" y="451"/>
                  </a:cubicBezTo>
                  <a:cubicBezTo>
                    <a:pt x="457" y="451"/>
                    <a:pt x="521" y="268"/>
                    <a:pt x="417" y="165"/>
                  </a:cubicBezTo>
                  <a:lnTo>
                    <a:pt x="298" y="45"/>
                  </a:lnTo>
                  <a:cubicBezTo>
                    <a:pt x="268" y="16"/>
                    <a:pt x="224" y="1"/>
                    <a:pt x="17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8997;p63">
              <a:extLst>
                <a:ext uri="{FF2B5EF4-FFF2-40B4-BE49-F238E27FC236}">
                  <a16:creationId xmlns:a16="http://schemas.microsoft.com/office/drawing/2014/main" id="{9A733AB0-E5D9-5D3E-A6CA-8065E4DA0CE9}"/>
                </a:ext>
              </a:extLst>
            </p:cNvPr>
            <p:cNvSpPr/>
            <p:nvPr/>
          </p:nvSpPr>
          <p:spPr>
            <a:xfrm>
              <a:off x="6750115" y="1593707"/>
              <a:ext cx="15577" cy="13952"/>
            </a:xfrm>
            <a:custGeom>
              <a:avLst/>
              <a:gdLst/>
              <a:ahLst/>
              <a:cxnLst/>
              <a:rect l="l" t="t" r="r" b="b"/>
              <a:pathLst>
                <a:path w="489" h="438" extrusionOk="0">
                  <a:moveTo>
                    <a:pt x="179" y="0"/>
                  </a:moveTo>
                  <a:cubicBezTo>
                    <a:pt x="134" y="0"/>
                    <a:pt x="89" y="15"/>
                    <a:pt x="60" y="45"/>
                  </a:cubicBezTo>
                  <a:cubicBezTo>
                    <a:pt x="0" y="93"/>
                    <a:pt x="0" y="212"/>
                    <a:pt x="60" y="283"/>
                  </a:cubicBezTo>
                  <a:cubicBezTo>
                    <a:pt x="155" y="354"/>
                    <a:pt x="191" y="438"/>
                    <a:pt x="298" y="438"/>
                  </a:cubicBezTo>
                  <a:cubicBezTo>
                    <a:pt x="345" y="438"/>
                    <a:pt x="393" y="426"/>
                    <a:pt x="417" y="402"/>
                  </a:cubicBezTo>
                  <a:cubicBezTo>
                    <a:pt x="488" y="319"/>
                    <a:pt x="488" y="212"/>
                    <a:pt x="417" y="164"/>
                  </a:cubicBezTo>
                  <a:lnTo>
                    <a:pt x="298" y="45"/>
                  </a:lnTo>
                  <a:cubicBezTo>
                    <a:pt x="268" y="15"/>
                    <a:pt x="223" y="0"/>
                    <a:pt x="1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8998;p63">
              <a:extLst>
                <a:ext uri="{FF2B5EF4-FFF2-40B4-BE49-F238E27FC236}">
                  <a16:creationId xmlns:a16="http://schemas.microsoft.com/office/drawing/2014/main" id="{3F29ED74-B440-0B34-67A8-7853437A5344}"/>
                </a:ext>
              </a:extLst>
            </p:cNvPr>
            <p:cNvSpPr/>
            <p:nvPr/>
          </p:nvSpPr>
          <p:spPr>
            <a:xfrm>
              <a:off x="6782353" y="1561852"/>
              <a:ext cx="16692" cy="14335"/>
            </a:xfrm>
            <a:custGeom>
              <a:avLst/>
              <a:gdLst/>
              <a:ahLst/>
              <a:cxnLst/>
              <a:rect l="l" t="t" r="r" b="b"/>
              <a:pathLst>
                <a:path w="524" h="450" extrusionOk="0">
                  <a:moveTo>
                    <a:pt x="179" y="0"/>
                  </a:moveTo>
                  <a:cubicBezTo>
                    <a:pt x="134" y="0"/>
                    <a:pt x="89" y="15"/>
                    <a:pt x="60" y="45"/>
                  </a:cubicBezTo>
                  <a:cubicBezTo>
                    <a:pt x="0" y="104"/>
                    <a:pt x="0" y="223"/>
                    <a:pt x="60" y="283"/>
                  </a:cubicBezTo>
                  <a:cubicBezTo>
                    <a:pt x="155" y="354"/>
                    <a:pt x="179" y="450"/>
                    <a:pt x="298" y="450"/>
                  </a:cubicBezTo>
                  <a:cubicBezTo>
                    <a:pt x="453" y="450"/>
                    <a:pt x="524" y="271"/>
                    <a:pt x="417" y="164"/>
                  </a:cubicBezTo>
                  <a:lnTo>
                    <a:pt x="298" y="45"/>
                  </a:lnTo>
                  <a:cubicBezTo>
                    <a:pt x="268" y="15"/>
                    <a:pt x="223" y="0"/>
                    <a:pt x="1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8999;p63">
              <a:extLst>
                <a:ext uri="{FF2B5EF4-FFF2-40B4-BE49-F238E27FC236}">
                  <a16:creationId xmlns:a16="http://schemas.microsoft.com/office/drawing/2014/main" id="{79B10F6F-9F8B-BBBE-33B5-8D65F80AAE41}"/>
                </a:ext>
              </a:extLst>
            </p:cNvPr>
            <p:cNvSpPr/>
            <p:nvPr/>
          </p:nvSpPr>
          <p:spPr>
            <a:xfrm>
              <a:off x="6884735" y="1791686"/>
              <a:ext cx="15227" cy="14239"/>
            </a:xfrm>
            <a:custGeom>
              <a:avLst/>
              <a:gdLst/>
              <a:ahLst/>
              <a:cxnLst/>
              <a:rect l="l" t="t" r="r" b="b"/>
              <a:pathLst>
                <a:path w="478" h="447" extrusionOk="0">
                  <a:moveTo>
                    <a:pt x="179" y="0"/>
                  </a:moveTo>
                  <a:cubicBezTo>
                    <a:pt x="135" y="0"/>
                    <a:pt x="90" y="15"/>
                    <a:pt x="60" y="45"/>
                  </a:cubicBezTo>
                  <a:cubicBezTo>
                    <a:pt x="1" y="104"/>
                    <a:pt x="1" y="224"/>
                    <a:pt x="60" y="283"/>
                  </a:cubicBezTo>
                  <a:lnTo>
                    <a:pt x="179" y="402"/>
                  </a:lnTo>
                  <a:cubicBezTo>
                    <a:pt x="209" y="432"/>
                    <a:pt x="254" y="447"/>
                    <a:pt x="298" y="447"/>
                  </a:cubicBezTo>
                  <a:cubicBezTo>
                    <a:pt x="343" y="447"/>
                    <a:pt x="388" y="432"/>
                    <a:pt x="418" y="402"/>
                  </a:cubicBezTo>
                  <a:cubicBezTo>
                    <a:pt x="477" y="343"/>
                    <a:pt x="477" y="224"/>
                    <a:pt x="418" y="164"/>
                  </a:cubicBezTo>
                  <a:lnTo>
                    <a:pt x="298" y="45"/>
                  </a:lnTo>
                  <a:cubicBezTo>
                    <a:pt x="269" y="15"/>
                    <a:pt x="224" y="0"/>
                    <a:pt x="1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9000;p63">
              <a:extLst>
                <a:ext uri="{FF2B5EF4-FFF2-40B4-BE49-F238E27FC236}">
                  <a16:creationId xmlns:a16="http://schemas.microsoft.com/office/drawing/2014/main" id="{38CC6F3D-E886-014C-D01A-3CD8F0368155}"/>
                </a:ext>
              </a:extLst>
            </p:cNvPr>
            <p:cNvSpPr/>
            <p:nvPr/>
          </p:nvSpPr>
          <p:spPr>
            <a:xfrm>
              <a:off x="6922292" y="1797738"/>
              <a:ext cx="15195" cy="14271"/>
            </a:xfrm>
            <a:custGeom>
              <a:avLst/>
              <a:gdLst/>
              <a:ahLst/>
              <a:cxnLst/>
              <a:rect l="l" t="t" r="r" b="b"/>
              <a:pathLst>
                <a:path w="477" h="448" extrusionOk="0">
                  <a:moveTo>
                    <a:pt x="179" y="1"/>
                  </a:moveTo>
                  <a:cubicBezTo>
                    <a:pt x="134" y="1"/>
                    <a:pt x="90" y="16"/>
                    <a:pt x="60" y="45"/>
                  </a:cubicBezTo>
                  <a:cubicBezTo>
                    <a:pt x="1" y="105"/>
                    <a:pt x="1" y="224"/>
                    <a:pt x="60" y="284"/>
                  </a:cubicBezTo>
                  <a:lnTo>
                    <a:pt x="179" y="403"/>
                  </a:lnTo>
                  <a:cubicBezTo>
                    <a:pt x="209" y="432"/>
                    <a:pt x="254" y="447"/>
                    <a:pt x="298" y="447"/>
                  </a:cubicBezTo>
                  <a:cubicBezTo>
                    <a:pt x="343" y="447"/>
                    <a:pt x="387" y="432"/>
                    <a:pt x="417" y="403"/>
                  </a:cubicBezTo>
                  <a:cubicBezTo>
                    <a:pt x="477" y="343"/>
                    <a:pt x="477" y="224"/>
                    <a:pt x="417" y="165"/>
                  </a:cubicBezTo>
                  <a:lnTo>
                    <a:pt x="298" y="45"/>
                  </a:lnTo>
                  <a:cubicBezTo>
                    <a:pt x="268" y="16"/>
                    <a:pt x="224" y="1"/>
                    <a:pt x="17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9001;p63">
              <a:extLst>
                <a:ext uri="{FF2B5EF4-FFF2-40B4-BE49-F238E27FC236}">
                  <a16:creationId xmlns:a16="http://schemas.microsoft.com/office/drawing/2014/main" id="{F120C35A-DB04-09A9-7619-1FAECB413CED}"/>
                </a:ext>
              </a:extLst>
            </p:cNvPr>
            <p:cNvSpPr/>
            <p:nvPr/>
          </p:nvSpPr>
          <p:spPr>
            <a:xfrm>
              <a:off x="6954911" y="1765118"/>
              <a:ext cx="15195" cy="14271"/>
            </a:xfrm>
            <a:custGeom>
              <a:avLst/>
              <a:gdLst/>
              <a:ahLst/>
              <a:cxnLst/>
              <a:rect l="l" t="t" r="r" b="b"/>
              <a:pathLst>
                <a:path w="477" h="448" extrusionOk="0">
                  <a:moveTo>
                    <a:pt x="179" y="1"/>
                  </a:moveTo>
                  <a:cubicBezTo>
                    <a:pt x="134" y="1"/>
                    <a:pt x="90" y="16"/>
                    <a:pt x="60" y="46"/>
                  </a:cubicBezTo>
                  <a:cubicBezTo>
                    <a:pt x="0" y="105"/>
                    <a:pt x="0" y="224"/>
                    <a:pt x="60" y="284"/>
                  </a:cubicBezTo>
                  <a:lnTo>
                    <a:pt x="179" y="403"/>
                  </a:lnTo>
                  <a:cubicBezTo>
                    <a:pt x="209" y="432"/>
                    <a:pt x="253" y="447"/>
                    <a:pt x="298" y="447"/>
                  </a:cubicBezTo>
                  <a:cubicBezTo>
                    <a:pt x="343" y="447"/>
                    <a:pt x="387" y="432"/>
                    <a:pt x="417" y="403"/>
                  </a:cubicBezTo>
                  <a:cubicBezTo>
                    <a:pt x="477" y="343"/>
                    <a:pt x="477" y="224"/>
                    <a:pt x="417" y="165"/>
                  </a:cubicBezTo>
                  <a:lnTo>
                    <a:pt x="298" y="46"/>
                  </a:lnTo>
                  <a:cubicBezTo>
                    <a:pt x="268" y="16"/>
                    <a:pt x="224" y="1"/>
                    <a:pt x="17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9002;p63">
              <a:extLst>
                <a:ext uri="{FF2B5EF4-FFF2-40B4-BE49-F238E27FC236}">
                  <a16:creationId xmlns:a16="http://schemas.microsoft.com/office/drawing/2014/main" id="{260448FD-2619-BB8C-8D37-DA66EBD53AB8}"/>
                </a:ext>
              </a:extLst>
            </p:cNvPr>
            <p:cNvSpPr/>
            <p:nvPr/>
          </p:nvSpPr>
          <p:spPr>
            <a:xfrm>
              <a:off x="6916590" y="1759831"/>
              <a:ext cx="16724" cy="14335"/>
            </a:xfrm>
            <a:custGeom>
              <a:avLst/>
              <a:gdLst/>
              <a:ahLst/>
              <a:cxnLst/>
              <a:rect l="l" t="t" r="r" b="b"/>
              <a:pathLst>
                <a:path w="525" h="450" extrusionOk="0">
                  <a:moveTo>
                    <a:pt x="180" y="0"/>
                  </a:moveTo>
                  <a:cubicBezTo>
                    <a:pt x="135" y="0"/>
                    <a:pt x="90" y="15"/>
                    <a:pt x="60" y="45"/>
                  </a:cubicBezTo>
                  <a:cubicBezTo>
                    <a:pt x="1" y="104"/>
                    <a:pt x="1" y="223"/>
                    <a:pt x="60" y="283"/>
                  </a:cubicBezTo>
                  <a:cubicBezTo>
                    <a:pt x="144" y="366"/>
                    <a:pt x="191" y="450"/>
                    <a:pt x="299" y="450"/>
                  </a:cubicBezTo>
                  <a:cubicBezTo>
                    <a:pt x="441" y="450"/>
                    <a:pt x="525" y="271"/>
                    <a:pt x="418" y="164"/>
                  </a:cubicBezTo>
                  <a:lnTo>
                    <a:pt x="299" y="45"/>
                  </a:lnTo>
                  <a:cubicBezTo>
                    <a:pt x="269" y="15"/>
                    <a:pt x="224" y="0"/>
                    <a:pt x="18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9003;p63">
              <a:extLst>
                <a:ext uri="{FF2B5EF4-FFF2-40B4-BE49-F238E27FC236}">
                  <a16:creationId xmlns:a16="http://schemas.microsoft.com/office/drawing/2014/main" id="{750773A9-9BAE-4896-9FBA-3B45F0DCD56E}"/>
                </a:ext>
              </a:extLst>
            </p:cNvPr>
            <p:cNvSpPr/>
            <p:nvPr/>
          </p:nvSpPr>
          <p:spPr>
            <a:xfrm>
              <a:off x="6948477" y="1727593"/>
              <a:ext cx="16979" cy="14367"/>
            </a:xfrm>
            <a:custGeom>
              <a:avLst/>
              <a:gdLst/>
              <a:ahLst/>
              <a:cxnLst/>
              <a:rect l="l" t="t" r="r" b="b"/>
              <a:pathLst>
                <a:path w="533" h="451" extrusionOk="0">
                  <a:moveTo>
                    <a:pt x="179" y="0"/>
                  </a:moveTo>
                  <a:cubicBezTo>
                    <a:pt x="134" y="0"/>
                    <a:pt x="89" y="15"/>
                    <a:pt x="60" y="45"/>
                  </a:cubicBezTo>
                  <a:cubicBezTo>
                    <a:pt x="0" y="104"/>
                    <a:pt x="0" y="223"/>
                    <a:pt x="60" y="283"/>
                  </a:cubicBezTo>
                  <a:cubicBezTo>
                    <a:pt x="143" y="366"/>
                    <a:pt x="191" y="450"/>
                    <a:pt x="298" y="450"/>
                  </a:cubicBezTo>
                  <a:cubicBezTo>
                    <a:pt x="302" y="450"/>
                    <a:pt x="306" y="450"/>
                    <a:pt x="310" y="450"/>
                  </a:cubicBezTo>
                  <a:cubicBezTo>
                    <a:pt x="446" y="450"/>
                    <a:pt x="532" y="268"/>
                    <a:pt x="417" y="164"/>
                  </a:cubicBezTo>
                  <a:lnTo>
                    <a:pt x="298" y="45"/>
                  </a:lnTo>
                  <a:cubicBezTo>
                    <a:pt x="268" y="15"/>
                    <a:pt x="223" y="0"/>
                    <a:pt x="1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" name="Google Shape;9021;p63">
            <a:extLst>
              <a:ext uri="{FF2B5EF4-FFF2-40B4-BE49-F238E27FC236}">
                <a16:creationId xmlns:a16="http://schemas.microsoft.com/office/drawing/2014/main" id="{70650F17-B003-24EF-7524-A83EF5CF6DC1}"/>
              </a:ext>
            </a:extLst>
          </p:cNvPr>
          <p:cNvGrpSpPr/>
          <p:nvPr/>
        </p:nvGrpSpPr>
        <p:grpSpPr>
          <a:xfrm>
            <a:off x="177986" y="1903889"/>
            <a:ext cx="349494" cy="450816"/>
            <a:chOff x="8007400" y="2902278"/>
            <a:chExt cx="285230" cy="355597"/>
          </a:xfrm>
          <a:solidFill>
            <a:srgbClr val="7030A0"/>
          </a:solidFill>
        </p:grpSpPr>
        <p:sp>
          <p:nvSpPr>
            <p:cNvPr id="37" name="Google Shape;9022;p63">
              <a:extLst>
                <a:ext uri="{FF2B5EF4-FFF2-40B4-BE49-F238E27FC236}">
                  <a16:creationId xmlns:a16="http://schemas.microsoft.com/office/drawing/2014/main" id="{D2571BD8-5B66-2674-D316-55487412FFCE}"/>
                </a:ext>
              </a:extLst>
            </p:cNvPr>
            <p:cNvSpPr/>
            <p:nvPr/>
          </p:nvSpPr>
          <p:spPr>
            <a:xfrm>
              <a:off x="8134820" y="3165305"/>
              <a:ext cx="39851" cy="39851"/>
            </a:xfrm>
            <a:custGeom>
              <a:avLst/>
              <a:gdLst/>
              <a:ahLst/>
              <a:cxnLst/>
              <a:rect l="l" t="t" r="r" b="b"/>
              <a:pathLst>
                <a:path w="1251" h="1251" extrusionOk="0">
                  <a:moveTo>
                    <a:pt x="632" y="310"/>
                  </a:moveTo>
                  <a:cubicBezTo>
                    <a:pt x="799" y="310"/>
                    <a:pt x="930" y="441"/>
                    <a:pt x="930" y="608"/>
                  </a:cubicBezTo>
                  <a:cubicBezTo>
                    <a:pt x="930" y="775"/>
                    <a:pt x="799" y="906"/>
                    <a:pt x="632" y="906"/>
                  </a:cubicBezTo>
                  <a:cubicBezTo>
                    <a:pt x="465" y="906"/>
                    <a:pt x="334" y="775"/>
                    <a:pt x="334" y="608"/>
                  </a:cubicBezTo>
                  <a:cubicBezTo>
                    <a:pt x="334" y="441"/>
                    <a:pt x="465" y="310"/>
                    <a:pt x="632" y="310"/>
                  </a:cubicBezTo>
                  <a:close/>
                  <a:moveTo>
                    <a:pt x="632" y="1"/>
                  </a:moveTo>
                  <a:cubicBezTo>
                    <a:pt x="287" y="1"/>
                    <a:pt x="1" y="275"/>
                    <a:pt x="1" y="620"/>
                  </a:cubicBezTo>
                  <a:cubicBezTo>
                    <a:pt x="1" y="965"/>
                    <a:pt x="287" y="1251"/>
                    <a:pt x="632" y="1251"/>
                  </a:cubicBezTo>
                  <a:cubicBezTo>
                    <a:pt x="977" y="1251"/>
                    <a:pt x="1251" y="965"/>
                    <a:pt x="1251" y="620"/>
                  </a:cubicBezTo>
                  <a:cubicBezTo>
                    <a:pt x="1251" y="275"/>
                    <a:pt x="977" y="1"/>
                    <a:pt x="63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9023;p63">
              <a:extLst>
                <a:ext uri="{FF2B5EF4-FFF2-40B4-BE49-F238E27FC236}">
                  <a16:creationId xmlns:a16="http://schemas.microsoft.com/office/drawing/2014/main" id="{9E8088E1-BDB8-A09D-ADFD-F656F5CA07C9}"/>
                </a:ext>
              </a:extLst>
            </p:cNvPr>
            <p:cNvSpPr/>
            <p:nvPr/>
          </p:nvSpPr>
          <p:spPr>
            <a:xfrm>
              <a:off x="8007400" y="2902278"/>
              <a:ext cx="285230" cy="355597"/>
            </a:xfrm>
            <a:custGeom>
              <a:avLst/>
              <a:gdLst/>
              <a:ahLst/>
              <a:cxnLst/>
              <a:rect l="l" t="t" r="r" b="b"/>
              <a:pathLst>
                <a:path w="8954" h="11163" extrusionOk="0">
                  <a:moveTo>
                    <a:pt x="6528" y="337"/>
                  </a:moveTo>
                  <a:cubicBezTo>
                    <a:pt x="6549" y="337"/>
                    <a:pt x="6573" y="346"/>
                    <a:pt x="6596" y="364"/>
                  </a:cubicBezTo>
                  <a:lnTo>
                    <a:pt x="7632" y="1412"/>
                  </a:lnTo>
                  <a:cubicBezTo>
                    <a:pt x="7668" y="1435"/>
                    <a:pt x="7668" y="1483"/>
                    <a:pt x="7632" y="1519"/>
                  </a:cubicBezTo>
                  <a:lnTo>
                    <a:pt x="7489" y="1674"/>
                  </a:lnTo>
                  <a:cubicBezTo>
                    <a:pt x="7472" y="1691"/>
                    <a:pt x="7454" y="1700"/>
                    <a:pt x="7434" y="1700"/>
                  </a:cubicBezTo>
                  <a:cubicBezTo>
                    <a:pt x="7415" y="1700"/>
                    <a:pt x="7394" y="1691"/>
                    <a:pt x="7370" y="1674"/>
                  </a:cubicBezTo>
                  <a:lnTo>
                    <a:pt x="6323" y="626"/>
                  </a:lnTo>
                  <a:cubicBezTo>
                    <a:pt x="6299" y="590"/>
                    <a:pt x="6299" y="542"/>
                    <a:pt x="6323" y="519"/>
                  </a:cubicBezTo>
                  <a:lnTo>
                    <a:pt x="6477" y="364"/>
                  </a:lnTo>
                  <a:cubicBezTo>
                    <a:pt x="6489" y="346"/>
                    <a:pt x="6507" y="337"/>
                    <a:pt x="6528" y="337"/>
                  </a:cubicBezTo>
                  <a:close/>
                  <a:moveTo>
                    <a:pt x="6299" y="1066"/>
                  </a:moveTo>
                  <a:lnTo>
                    <a:pt x="7001" y="1769"/>
                  </a:lnTo>
                  <a:lnTo>
                    <a:pt x="6346" y="2424"/>
                  </a:lnTo>
                  <a:lnTo>
                    <a:pt x="5644" y="1721"/>
                  </a:lnTo>
                  <a:lnTo>
                    <a:pt x="6299" y="1066"/>
                  </a:lnTo>
                  <a:close/>
                  <a:moveTo>
                    <a:pt x="2155" y="4698"/>
                  </a:moveTo>
                  <a:lnTo>
                    <a:pt x="2453" y="4995"/>
                  </a:lnTo>
                  <a:lnTo>
                    <a:pt x="2215" y="5198"/>
                  </a:lnTo>
                  <a:cubicBezTo>
                    <a:pt x="2203" y="5216"/>
                    <a:pt x="2182" y="5225"/>
                    <a:pt x="2160" y="5225"/>
                  </a:cubicBezTo>
                  <a:cubicBezTo>
                    <a:pt x="2137" y="5225"/>
                    <a:pt x="2114" y="5216"/>
                    <a:pt x="2096" y="5198"/>
                  </a:cubicBezTo>
                  <a:lnTo>
                    <a:pt x="1941" y="5031"/>
                  </a:lnTo>
                  <a:cubicBezTo>
                    <a:pt x="1905" y="5007"/>
                    <a:pt x="1905" y="4948"/>
                    <a:pt x="1941" y="4924"/>
                  </a:cubicBezTo>
                  <a:lnTo>
                    <a:pt x="2155" y="4698"/>
                  </a:lnTo>
                  <a:close/>
                  <a:moveTo>
                    <a:pt x="2408" y="3865"/>
                  </a:moveTo>
                  <a:cubicBezTo>
                    <a:pt x="2416" y="3865"/>
                    <a:pt x="2422" y="3869"/>
                    <a:pt x="2429" y="3876"/>
                  </a:cubicBezTo>
                  <a:lnTo>
                    <a:pt x="2572" y="4031"/>
                  </a:lnTo>
                  <a:cubicBezTo>
                    <a:pt x="4203" y="5662"/>
                    <a:pt x="4144" y="5579"/>
                    <a:pt x="4108" y="5603"/>
                  </a:cubicBezTo>
                  <a:lnTo>
                    <a:pt x="3846" y="5876"/>
                  </a:lnTo>
                  <a:cubicBezTo>
                    <a:pt x="3842" y="5879"/>
                    <a:pt x="3839" y="5883"/>
                    <a:pt x="3835" y="5883"/>
                  </a:cubicBezTo>
                  <a:cubicBezTo>
                    <a:pt x="3804" y="5883"/>
                    <a:pt x="3678" y="5722"/>
                    <a:pt x="2120" y="4174"/>
                  </a:cubicBezTo>
                  <a:cubicBezTo>
                    <a:pt x="2096" y="4162"/>
                    <a:pt x="2096" y="4138"/>
                    <a:pt x="2120" y="4138"/>
                  </a:cubicBezTo>
                  <a:cubicBezTo>
                    <a:pt x="2328" y="3930"/>
                    <a:pt x="2378" y="3865"/>
                    <a:pt x="2408" y="3865"/>
                  </a:cubicBezTo>
                  <a:close/>
                  <a:moveTo>
                    <a:pt x="3025" y="5579"/>
                  </a:moveTo>
                  <a:lnTo>
                    <a:pt x="3322" y="5876"/>
                  </a:lnTo>
                  <a:lnTo>
                    <a:pt x="3084" y="6079"/>
                  </a:lnTo>
                  <a:cubicBezTo>
                    <a:pt x="3066" y="6097"/>
                    <a:pt x="3042" y="6106"/>
                    <a:pt x="3020" y="6106"/>
                  </a:cubicBezTo>
                  <a:cubicBezTo>
                    <a:pt x="2998" y="6106"/>
                    <a:pt x="2977" y="6097"/>
                    <a:pt x="2965" y="6079"/>
                  </a:cubicBezTo>
                  <a:lnTo>
                    <a:pt x="2798" y="5912"/>
                  </a:lnTo>
                  <a:cubicBezTo>
                    <a:pt x="2774" y="5888"/>
                    <a:pt x="2774" y="5829"/>
                    <a:pt x="2798" y="5793"/>
                  </a:cubicBezTo>
                  <a:lnTo>
                    <a:pt x="3025" y="5579"/>
                  </a:lnTo>
                  <a:close/>
                  <a:moveTo>
                    <a:pt x="3025" y="6936"/>
                  </a:moveTo>
                  <a:cubicBezTo>
                    <a:pt x="3072" y="6936"/>
                    <a:pt x="3096" y="6972"/>
                    <a:pt x="3096" y="7019"/>
                  </a:cubicBezTo>
                  <a:lnTo>
                    <a:pt x="3096" y="7269"/>
                  </a:lnTo>
                  <a:cubicBezTo>
                    <a:pt x="3096" y="7317"/>
                    <a:pt x="3072" y="7341"/>
                    <a:pt x="3025" y="7341"/>
                  </a:cubicBezTo>
                  <a:lnTo>
                    <a:pt x="405" y="7341"/>
                  </a:lnTo>
                  <a:cubicBezTo>
                    <a:pt x="369" y="7341"/>
                    <a:pt x="334" y="7305"/>
                    <a:pt x="334" y="7269"/>
                  </a:cubicBezTo>
                  <a:lnTo>
                    <a:pt x="334" y="7019"/>
                  </a:lnTo>
                  <a:cubicBezTo>
                    <a:pt x="334" y="6972"/>
                    <a:pt x="358" y="6936"/>
                    <a:pt x="405" y="6936"/>
                  </a:cubicBezTo>
                  <a:close/>
                  <a:moveTo>
                    <a:pt x="1834" y="7674"/>
                  </a:moveTo>
                  <a:cubicBezTo>
                    <a:pt x="2060" y="7960"/>
                    <a:pt x="2322" y="8210"/>
                    <a:pt x="2632" y="8401"/>
                  </a:cubicBezTo>
                  <a:cubicBezTo>
                    <a:pt x="2608" y="8448"/>
                    <a:pt x="2572" y="8496"/>
                    <a:pt x="2548" y="8520"/>
                  </a:cubicBezTo>
                  <a:cubicBezTo>
                    <a:pt x="2489" y="8591"/>
                    <a:pt x="2441" y="8663"/>
                    <a:pt x="2393" y="8746"/>
                  </a:cubicBezTo>
                  <a:cubicBezTo>
                    <a:pt x="2382" y="8770"/>
                    <a:pt x="2334" y="8805"/>
                    <a:pt x="2322" y="8853"/>
                  </a:cubicBezTo>
                  <a:cubicBezTo>
                    <a:pt x="1846" y="8555"/>
                    <a:pt x="1465" y="8151"/>
                    <a:pt x="1167" y="7674"/>
                  </a:cubicBezTo>
                  <a:close/>
                  <a:moveTo>
                    <a:pt x="4632" y="7793"/>
                  </a:moveTo>
                  <a:cubicBezTo>
                    <a:pt x="5870" y="7793"/>
                    <a:pt x="6846" y="8793"/>
                    <a:pt x="6918" y="9936"/>
                  </a:cubicBezTo>
                  <a:lnTo>
                    <a:pt x="2334" y="9936"/>
                  </a:lnTo>
                  <a:cubicBezTo>
                    <a:pt x="2417" y="8770"/>
                    <a:pt x="3406" y="7793"/>
                    <a:pt x="4632" y="7793"/>
                  </a:cubicBezTo>
                  <a:close/>
                  <a:moveTo>
                    <a:pt x="6525" y="1"/>
                  </a:moveTo>
                  <a:cubicBezTo>
                    <a:pt x="6421" y="1"/>
                    <a:pt x="6317" y="42"/>
                    <a:pt x="6239" y="126"/>
                  </a:cubicBezTo>
                  <a:lnTo>
                    <a:pt x="6084" y="269"/>
                  </a:lnTo>
                  <a:cubicBezTo>
                    <a:pt x="5942" y="423"/>
                    <a:pt x="5942" y="662"/>
                    <a:pt x="6073" y="804"/>
                  </a:cubicBezTo>
                  <a:lnTo>
                    <a:pt x="5406" y="1483"/>
                  </a:lnTo>
                  <a:lnTo>
                    <a:pt x="5251" y="1328"/>
                  </a:lnTo>
                  <a:cubicBezTo>
                    <a:pt x="5221" y="1299"/>
                    <a:pt x="5180" y="1284"/>
                    <a:pt x="5136" y="1284"/>
                  </a:cubicBezTo>
                  <a:cubicBezTo>
                    <a:pt x="5093" y="1284"/>
                    <a:pt x="5049" y="1299"/>
                    <a:pt x="5013" y="1328"/>
                  </a:cubicBezTo>
                  <a:lnTo>
                    <a:pt x="3977" y="2376"/>
                  </a:lnTo>
                  <a:cubicBezTo>
                    <a:pt x="3917" y="2436"/>
                    <a:pt x="3917" y="2531"/>
                    <a:pt x="3977" y="2614"/>
                  </a:cubicBezTo>
                  <a:cubicBezTo>
                    <a:pt x="4007" y="2644"/>
                    <a:pt x="4045" y="2659"/>
                    <a:pt x="4087" y="2659"/>
                  </a:cubicBezTo>
                  <a:cubicBezTo>
                    <a:pt x="4129" y="2659"/>
                    <a:pt x="4173" y="2644"/>
                    <a:pt x="4215" y="2614"/>
                  </a:cubicBezTo>
                  <a:lnTo>
                    <a:pt x="5132" y="1685"/>
                  </a:lnTo>
                  <a:lnTo>
                    <a:pt x="6299" y="2852"/>
                  </a:lnTo>
                  <a:lnTo>
                    <a:pt x="4060" y="5079"/>
                  </a:lnTo>
                  <a:lnTo>
                    <a:pt x="2905" y="3924"/>
                  </a:lnTo>
                  <a:lnTo>
                    <a:pt x="3739" y="3090"/>
                  </a:lnTo>
                  <a:cubicBezTo>
                    <a:pt x="3798" y="3031"/>
                    <a:pt x="3798" y="2924"/>
                    <a:pt x="3739" y="2864"/>
                  </a:cubicBezTo>
                  <a:cubicBezTo>
                    <a:pt x="3709" y="2834"/>
                    <a:pt x="3667" y="2820"/>
                    <a:pt x="3624" y="2820"/>
                  </a:cubicBezTo>
                  <a:cubicBezTo>
                    <a:pt x="3581" y="2820"/>
                    <a:pt x="3536" y="2834"/>
                    <a:pt x="3501" y="2864"/>
                  </a:cubicBezTo>
                  <a:lnTo>
                    <a:pt x="2667" y="3698"/>
                  </a:lnTo>
                  <a:lnTo>
                    <a:pt x="2632" y="3662"/>
                  </a:lnTo>
                  <a:cubicBezTo>
                    <a:pt x="2566" y="3596"/>
                    <a:pt x="2477" y="3564"/>
                    <a:pt x="2388" y="3564"/>
                  </a:cubicBezTo>
                  <a:cubicBezTo>
                    <a:pt x="2298" y="3564"/>
                    <a:pt x="2209" y="3596"/>
                    <a:pt x="2143" y="3662"/>
                  </a:cubicBezTo>
                  <a:lnTo>
                    <a:pt x="1870" y="3936"/>
                  </a:lnTo>
                  <a:cubicBezTo>
                    <a:pt x="1739" y="4067"/>
                    <a:pt x="1739" y="4293"/>
                    <a:pt x="1870" y="4424"/>
                  </a:cubicBezTo>
                  <a:lnTo>
                    <a:pt x="1905" y="4460"/>
                  </a:lnTo>
                  <a:cubicBezTo>
                    <a:pt x="1751" y="4638"/>
                    <a:pt x="1548" y="4722"/>
                    <a:pt x="1548" y="4972"/>
                  </a:cubicBezTo>
                  <a:cubicBezTo>
                    <a:pt x="1548" y="5079"/>
                    <a:pt x="1596" y="5186"/>
                    <a:pt x="1667" y="5269"/>
                  </a:cubicBezTo>
                  <a:cubicBezTo>
                    <a:pt x="1786" y="5376"/>
                    <a:pt x="1870" y="5555"/>
                    <a:pt x="2132" y="5555"/>
                  </a:cubicBezTo>
                  <a:cubicBezTo>
                    <a:pt x="2382" y="5555"/>
                    <a:pt x="2465" y="5353"/>
                    <a:pt x="2644" y="5198"/>
                  </a:cubicBezTo>
                  <a:lnTo>
                    <a:pt x="2763" y="5317"/>
                  </a:lnTo>
                  <a:cubicBezTo>
                    <a:pt x="2620" y="5495"/>
                    <a:pt x="2405" y="5591"/>
                    <a:pt x="2405" y="5841"/>
                  </a:cubicBezTo>
                  <a:cubicBezTo>
                    <a:pt x="2405" y="6079"/>
                    <a:pt x="2608" y="6186"/>
                    <a:pt x="2691" y="6305"/>
                  </a:cubicBezTo>
                  <a:cubicBezTo>
                    <a:pt x="2763" y="6377"/>
                    <a:pt x="2870" y="6424"/>
                    <a:pt x="2989" y="6424"/>
                  </a:cubicBezTo>
                  <a:cubicBezTo>
                    <a:pt x="3239" y="6424"/>
                    <a:pt x="3334" y="6210"/>
                    <a:pt x="3513" y="6067"/>
                  </a:cubicBezTo>
                  <a:cubicBezTo>
                    <a:pt x="3525" y="6079"/>
                    <a:pt x="3620" y="6198"/>
                    <a:pt x="3798" y="6198"/>
                  </a:cubicBezTo>
                  <a:cubicBezTo>
                    <a:pt x="3882" y="6198"/>
                    <a:pt x="3977" y="6162"/>
                    <a:pt x="4048" y="6091"/>
                  </a:cubicBezTo>
                  <a:lnTo>
                    <a:pt x="4310" y="5829"/>
                  </a:lnTo>
                  <a:cubicBezTo>
                    <a:pt x="4453" y="5686"/>
                    <a:pt x="4453" y="5472"/>
                    <a:pt x="4310" y="5329"/>
                  </a:cubicBezTo>
                  <a:lnTo>
                    <a:pt x="4287" y="5305"/>
                  </a:lnTo>
                  <a:lnTo>
                    <a:pt x="6239" y="3352"/>
                  </a:lnTo>
                  <a:cubicBezTo>
                    <a:pt x="6930" y="3924"/>
                    <a:pt x="7335" y="4733"/>
                    <a:pt x="7335" y="5626"/>
                  </a:cubicBezTo>
                  <a:cubicBezTo>
                    <a:pt x="7335" y="6555"/>
                    <a:pt x="6906" y="7412"/>
                    <a:pt x="6156" y="7984"/>
                  </a:cubicBezTo>
                  <a:cubicBezTo>
                    <a:pt x="5690" y="7638"/>
                    <a:pt x="5153" y="7470"/>
                    <a:pt x="4619" y="7470"/>
                  </a:cubicBezTo>
                  <a:cubicBezTo>
                    <a:pt x="3993" y="7470"/>
                    <a:pt x="3371" y="7701"/>
                    <a:pt x="2870" y="8151"/>
                  </a:cubicBezTo>
                  <a:cubicBezTo>
                    <a:pt x="2644" y="8008"/>
                    <a:pt x="2453" y="7853"/>
                    <a:pt x="2274" y="7650"/>
                  </a:cubicBezTo>
                  <a:lnTo>
                    <a:pt x="3025" y="7650"/>
                  </a:lnTo>
                  <a:cubicBezTo>
                    <a:pt x="3239" y="7650"/>
                    <a:pt x="3417" y="7472"/>
                    <a:pt x="3417" y="7258"/>
                  </a:cubicBezTo>
                  <a:lnTo>
                    <a:pt x="3417" y="6996"/>
                  </a:lnTo>
                  <a:cubicBezTo>
                    <a:pt x="3417" y="6781"/>
                    <a:pt x="3239" y="6603"/>
                    <a:pt x="3025" y="6603"/>
                  </a:cubicBezTo>
                  <a:lnTo>
                    <a:pt x="405" y="6603"/>
                  </a:lnTo>
                  <a:cubicBezTo>
                    <a:pt x="179" y="6603"/>
                    <a:pt x="0" y="6781"/>
                    <a:pt x="0" y="6996"/>
                  </a:cubicBezTo>
                  <a:lnTo>
                    <a:pt x="0" y="7258"/>
                  </a:lnTo>
                  <a:cubicBezTo>
                    <a:pt x="0" y="7472"/>
                    <a:pt x="179" y="7650"/>
                    <a:pt x="405" y="7650"/>
                  </a:cubicBezTo>
                  <a:lnTo>
                    <a:pt x="774" y="7650"/>
                  </a:lnTo>
                  <a:cubicBezTo>
                    <a:pt x="1036" y="8162"/>
                    <a:pt x="1548" y="8722"/>
                    <a:pt x="2191" y="9127"/>
                  </a:cubicBezTo>
                  <a:cubicBezTo>
                    <a:pt x="2084" y="9377"/>
                    <a:pt x="2036" y="9651"/>
                    <a:pt x="2012" y="9936"/>
                  </a:cubicBezTo>
                  <a:lnTo>
                    <a:pt x="846" y="9936"/>
                  </a:lnTo>
                  <a:cubicBezTo>
                    <a:pt x="774" y="9936"/>
                    <a:pt x="715" y="9972"/>
                    <a:pt x="703" y="10032"/>
                  </a:cubicBezTo>
                  <a:lnTo>
                    <a:pt x="346" y="10948"/>
                  </a:lnTo>
                  <a:cubicBezTo>
                    <a:pt x="298" y="11044"/>
                    <a:pt x="381" y="11163"/>
                    <a:pt x="488" y="11163"/>
                  </a:cubicBezTo>
                  <a:lnTo>
                    <a:pt x="1393" y="11163"/>
                  </a:lnTo>
                  <a:cubicBezTo>
                    <a:pt x="1489" y="11163"/>
                    <a:pt x="1560" y="11091"/>
                    <a:pt x="1560" y="11008"/>
                  </a:cubicBezTo>
                  <a:cubicBezTo>
                    <a:pt x="1560" y="10913"/>
                    <a:pt x="1489" y="10841"/>
                    <a:pt x="1393" y="10841"/>
                  </a:cubicBezTo>
                  <a:lnTo>
                    <a:pt x="739" y="10841"/>
                  </a:lnTo>
                  <a:lnTo>
                    <a:pt x="965" y="10258"/>
                  </a:lnTo>
                  <a:lnTo>
                    <a:pt x="8299" y="10258"/>
                  </a:lnTo>
                  <a:lnTo>
                    <a:pt x="8525" y="10841"/>
                  </a:lnTo>
                  <a:lnTo>
                    <a:pt x="2167" y="10841"/>
                  </a:lnTo>
                  <a:cubicBezTo>
                    <a:pt x="2084" y="10841"/>
                    <a:pt x="2012" y="10913"/>
                    <a:pt x="2012" y="11008"/>
                  </a:cubicBezTo>
                  <a:cubicBezTo>
                    <a:pt x="2012" y="11091"/>
                    <a:pt x="2084" y="11163"/>
                    <a:pt x="2167" y="11163"/>
                  </a:cubicBezTo>
                  <a:lnTo>
                    <a:pt x="8763" y="11163"/>
                  </a:lnTo>
                  <a:cubicBezTo>
                    <a:pt x="8882" y="11163"/>
                    <a:pt x="8954" y="11044"/>
                    <a:pt x="8918" y="10948"/>
                  </a:cubicBezTo>
                  <a:lnTo>
                    <a:pt x="8561" y="10044"/>
                  </a:lnTo>
                  <a:cubicBezTo>
                    <a:pt x="8525" y="9984"/>
                    <a:pt x="8466" y="9936"/>
                    <a:pt x="8406" y="9936"/>
                  </a:cubicBezTo>
                  <a:lnTo>
                    <a:pt x="7251" y="9936"/>
                  </a:lnTo>
                  <a:cubicBezTo>
                    <a:pt x="7216" y="9555"/>
                    <a:pt x="7132" y="9198"/>
                    <a:pt x="6965" y="8889"/>
                  </a:cubicBezTo>
                  <a:cubicBezTo>
                    <a:pt x="7847" y="8210"/>
                    <a:pt x="8430" y="7174"/>
                    <a:pt x="8525" y="6067"/>
                  </a:cubicBezTo>
                  <a:cubicBezTo>
                    <a:pt x="8537" y="5972"/>
                    <a:pt x="8466" y="5900"/>
                    <a:pt x="8382" y="5888"/>
                  </a:cubicBezTo>
                  <a:cubicBezTo>
                    <a:pt x="8371" y="5886"/>
                    <a:pt x="8360" y="5884"/>
                    <a:pt x="8350" y="5884"/>
                  </a:cubicBezTo>
                  <a:cubicBezTo>
                    <a:pt x="8271" y="5884"/>
                    <a:pt x="8214" y="5958"/>
                    <a:pt x="8204" y="6031"/>
                  </a:cubicBezTo>
                  <a:cubicBezTo>
                    <a:pt x="8097" y="7043"/>
                    <a:pt x="7597" y="7972"/>
                    <a:pt x="6799" y="8603"/>
                  </a:cubicBezTo>
                  <a:cubicBezTo>
                    <a:pt x="6751" y="8543"/>
                    <a:pt x="6715" y="8508"/>
                    <a:pt x="6668" y="8460"/>
                  </a:cubicBezTo>
                  <a:cubicBezTo>
                    <a:pt x="6608" y="8389"/>
                    <a:pt x="6537" y="8293"/>
                    <a:pt x="6454" y="8222"/>
                  </a:cubicBezTo>
                  <a:lnTo>
                    <a:pt x="6430" y="8186"/>
                  </a:lnTo>
                  <a:cubicBezTo>
                    <a:pt x="8037" y="6912"/>
                    <a:pt x="8097" y="4460"/>
                    <a:pt x="6477" y="3114"/>
                  </a:cubicBezTo>
                  <a:lnTo>
                    <a:pt x="6632" y="2948"/>
                  </a:lnTo>
                  <a:cubicBezTo>
                    <a:pt x="6692" y="2888"/>
                    <a:pt x="6692" y="2793"/>
                    <a:pt x="6632" y="2733"/>
                  </a:cubicBezTo>
                  <a:lnTo>
                    <a:pt x="6561" y="2650"/>
                  </a:lnTo>
                  <a:lnTo>
                    <a:pt x="6656" y="2567"/>
                  </a:lnTo>
                  <a:cubicBezTo>
                    <a:pt x="7013" y="2793"/>
                    <a:pt x="7489" y="3305"/>
                    <a:pt x="7799" y="3900"/>
                  </a:cubicBezTo>
                  <a:cubicBezTo>
                    <a:pt x="8037" y="4352"/>
                    <a:pt x="8168" y="4876"/>
                    <a:pt x="8216" y="5376"/>
                  </a:cubicBezTo>
                  <a:cubicBezTo>
                    <a:pt x="8216" y="5465"/>
                    <a:pt x="8287" y="5532"/>
                    <a:pt x="8373" y="5532"/>
                  </a:cubicBezTo>
                  <a:cubicBezTo>
                    <a:pt x="8380" y="5532"/>
                    <a:pt x="8387" y="5532"/>
                    <a:pt x="8394" y="5531"/>
                  </a:cubicBezTo>
                  <a:cubicBezTo>
                    <a:pt x="8478" y="5531"/>
                    <a:pt x="8561" y="5436"/>
                    <a:pt x="8537" y="5353"/>
                  </a:cubicBezTo>
                  <a:cubicBezTo>
                    <a:pt x="8454" y="4138"/>
                    <a:pt x="7858" y="3055"/>
                    <a:pt x="6894" y="2328"/>
                  </a:cubicBezTo>
                  <a:lnTo>
                    <a:pt x="7251" y="1971"/>
                  </a:lnTo>
                  <a:cubicBezTo>
                    <a:pt x="7317" y="2002"/>
                    <a:pt x="7384" y="2017"/>
                    <a:pt x="7446" y="2017"/>
                  </a:cubicBezTo>
                  <a:cubicBezTo>
                    <a:pt x="7551" y="2017"/>
                    <a:pt x="7644" y="1975"/>
                    <a:pt x="7704" y="1900"/>
                  </a:cubicBezTo>
                  <a:lnTo>
                    <a:pt x="7858" y="1745"/>
                  </a:lnTo>
                  <a:cubicBezTo>
                    <a:pt x="8025" y="1578"/>
                    <a:pt x="8025" y="1328"/>
                    <a:pt x="7858" y="1162"/>
                  </a:cubicBezTo>
                  <a:lnTo>
                    <a:pt x="6811" y="126"/>
                  </a:lnTo>
                  <a:cubicBezTo>
                    <a:pt x="6733" y="42"/>
                    <a:pt x="6629" y="1"/>
                    <a:pt x="65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" name="Google Shape;9028;p63">
            <a:extLst>
              <a:ext uri="{FF2B5EF4-FFF2-40B4-BE49-F238E27FC236}">
                <a16:creationId xmlns:a16="http://schemas.microsoft.com/office/drawing/2014/main" id="{0E59B16C-4C4F-0A73-6D3D-439CCB7A6D55}"/>
              </a:ext>
            </a:extLst>
          </p:cNvPr>
          <p:cNvGrpSpPr/>
          <p:nvPr/>
        </p:nvGrpSpPr>
        <p:grpSpPr>
          <a:xfrm>
            <a:off x="260178" y="1123646"/>
            <a:ext cx="185109" cy="355406"/>
            <a:chOff x="4969421" y="2902852"/>
            <a:chExt cx="185109" cy="355406"/>
          </a:xfrm>
          <a:solidFill>
            <a:srgbClr val="7030A0"/>
          </a:solidFill>
        </p:grpSpPr>
        <p:sp>
          <p:nvSpPr>
            <p:cNvPr id="40" name="Google Shape;9029;p63">
              <a:extLst>
                <a:ext uri="{FF2B5EF4-FFF2-40B4-BE49-F238E27FC236}">
                  <a16:creationId xmlns:a16="http://schemas.microsoft.com/office/drawing/2014/main" id="{3CB7AA33-5554-954E-9DF4-BB2BEEAB2771}"/>
                </a:ext>
              </a:extLst>
            </p:cNvPr>
            <p:cNvSpPr/>
            <p:nvPr/>
          </p:nvSpPr>
          <p:spPr>
            <a:xfrm>
              <a:off x="5022906" y="3084138"/>
              <a:ext cx="16310" cy="15959"/>
            </a:xfrm>
            <a:custGeom>
              <a:avLst/>
              <a:gdLst/>
              <a:ahLst/>
              <a:cxnLst/>
              <a:rect l="l" t="t" r="r" b="b"/>
              <a:pathLst>
                <a:path w="512" h="501" extrusionOk="0">
                  <a:moveTo>
                    <a:pt x="262" y="1"/>
                  </a:moveTo>
                  <a:cubicBezTo>
                    <a:pt x="119" y="1"/>
                    <a:pt x="0" y="120"/>
                    <a:pt x="0" y="251"/>
                  </a:cubicBezTo>
                  <a:cubicBezTo>
                    <a:pt x="0" y="406"/>
                    <a:pt x="119" y="501"/>
                    <a:pt x="262" y="501"/>
                  </a:cubicBezTo>
                  <a:cubicBezTo>
                    <a:pt x="393" y="501"/>
                    <a:pt x="512" y="382"/>
                    <a:pt x="512" y="251"/>
                  </a:cubicBezTo>
                  <a:cubicBezTo>
                    <a:pt x="512" y="120"/>
                    <a:pt x="405" y="13"/>
                    <a:pt x="26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9030;p63">
              <a:extLst>
                <a:ext uri="{FF2B5EF4-FFF2-40B4-BE49-F238E27FC236}">
                  <a16:creationId xmlns:a16="http://schemas.microsoft.com/office/drawing/2014/main" id="{9DF0ABC5-9763-8F71-3619-0853D936098B}"/>
                </a:ext>
              </a:extLst>
            </p:cNvPr>
            <p:cNvSpPr/>
            <p:nvPr/>
          </p:nvSpPr>
          <p:spPr>
            <a:xfrm>
              <a:off x="5086998" y="3107265"/>
              <a:ext cx="13284" cy="13315"/>
            </a:xfrm>
            <a:custGeom>
              <a:avLst/>
              <a:gdLst/>
              <a:ahLst/>
              <a:cxnLst/>
              <a:rect l="l" t="t" r="r" b="b"/>
              <a:pathLst>
                <a:path w="417" h="418" extrusionOk="0">
                  <a:moveTo>
                    <a:pt x="221" y="0"/>
                  </a:moveTo>
                  <a:cubicBezTo>
                    <a:pt x="215" y="0"/>
                    <a:pt x="209" y="0"/>
                    <a:pt x="203" y="1"/>
                  </a:cubicBezTo>
                  <a:cubicBezTo>
                    <a:pt x="84" y="1"/>
                    <a:pt x="0" y="96"/>
                    <a:pt x="0" y="215"/>
                  </a:cubicBezTo>
                  <a:cubicBezTo>
                    <a:pt x="0" y="334"/>
                    <a:pt x="84" y="418"/>
                    <a:pt x="203" y="418"/>
                  </a:cubicBezTo>
                  <a:cubicBezTo>
                    <a:pt x="334" y="418"/>
                    <a:pt x="417" y="334"/>
                    <a:pt x="417" y="215"/>
                  </a:cubicBezTo>
                  <a:cubicBezTo>
                    <a:pt x="417" y="92"/>
                    <a:pt x="322" y="0"/>
                    <a:pt x="2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9031;p63">
              <a:extLst>
                <a:ext uri="{FF2B5EF4-FFF2-40B4-BE49-F238E27FC236}">
                  <a16:creationId xmlns:a16="http://schemas.microsoft.com/office/drawing/2014/main" id="{B200020E-C7F9-619F-C19B-996429F3D348}"/>
                </a:ext>
              </a:extLst>
            </p:cNvPr>
            <p:cNvSpPr/>
            <p:nvPr/>
          </p:nvSpPr>
          <p:spPr>
            <a:xfrm>
              <a:off x="5039566" y="3205092"/>
              <a:ext cx="13315" cy="13347"/>
            </a:xfrm>
            <a:custGeom>
              <a:avLst/>
              <a:gdLst/>
              <a:ahLst/>
              <a:cxnLst/>
              <a:rect l="l" t="t" r="r" b="b"/>
              <a:pathLst>
                <a:path w="418" h="419" extrusionOk="0">
                  <a:moveTo>
                    <a:pt x="225" y="1"/>
                  </a:moveTo>
                  <a:cubicBezTo>
                    <a:pt x="218" y="1"/>
                    <a:pt x="211" y="1"/>
                    <a:pt x="203" y="2"/>
                  </a:cubicBezTo>
                  <a:cubicBezTo>
                    <a:pt x="84" y="2"/>
                    <a:pt x="1" y="85"/>
                    <a:pt x="1" y="204"/>
                  </a:cubicBezTo>
                  <a:cubicBezTo>
                    <a:pt x="1" y="323"/>
                    <a:pt x="84" y="419"/>
                    <a:pt x="203" y="419"/>
                  </a:cubicBezTo>
                  <a:cubicBezTo>
                    <a:pt x="334" y="419"/>
                    <a:pt x="418" y="323"/>
                    <a:pt x="418" y="204"/>
                  </a:cubicBezTo>
                  <a:cubicBezTo>
                    <a:pt x="418" y="92"/>
                    <a:pt x="343" y="1"/>
                    <a:pt x="2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9032;p63">
              <a:extLst>
                <a:ext uri="{FF2B5EF4-FFF2-40B4-BE49-F238E27FC236}">
                  <a16:creationId xmlns:a16="http://schemas.microsoft.com/office/drawing/2014/main" id="{6FB269E6-6189-9413-D5C4-CD530FAC8721}"/>
                </a:ext>
              </a:extLst>
            </p:cNvPr>
            <p:cNvSpPr/>
            <p:nvPr/>
          </p:nvSpPr>
          <p:spPr>
            <a:xfrm>
              <a:off x="5086998" y="3175530"/>
              <a:ext cx="13284" cy="13315"/>
            </a:xfrm>
            <a:custGeom>
              <a:avLst/>
              <a:gdLst/>
              <a:ahLst/>
              <a:cxnLst/>
              <a:rect l="l" t="t" r="r" b="b"/>
              <a:pathLst>
                <a:path w="417" h="418" extrusionOk="0">
                  <a:moveTo>
                    <a:pt x="219" y="0"/>
                  </a:moveTo>
                  <a:cubicBezTo>
                    <a:pt x="214" y="0"/>
                    <a:pt x="208" y="1"/>
                    <a:pt x="203" y="1"/>
                  </a:cubicBezTo>
                  <a:cubicBezTo>
                    <a:pt x="84" y="1"/>
                    <a:pt x="0" y="96"/>
                    <a:pt x="0" y="215"/>
                  </a:cubicBezTo>
                  <a:cubicBezTo>
                    <a:pt x="0" y="323"/>
                    <a:pt x="84" y="418"/>
                    <a:pt x="203" y="418"/>
                  </a:cubicBezTo>
                  <a:cubicBezTo>
                    <a:pt x="334" y="418"/>
                    <a:pt x="417" y="323"/>
                    <a:pt x="417" y="215"/>
                  </a:cubicBezTo>
                  <a:cubicBezTo>
                    <a:pt x="417" y="103"/>
                    <a:pt x="320" y="0"/>
                    <a:pt x="2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9033;p63">
              <a:extLst>
                <a:ext uri="{FF2B5EF4-FFF2-40B4-BE49-F238E27FC236}">
                  <a16:creationId xmlns:a16="http://schemas.microsoft.com/office/drawing/2014/main" id="{2928E740-4A08-2C8E-6251-E7AAB5C2FDA2}"/>
                </a:ext>
              </a:extLst>
            </p:cNvPr>
            <p:cNvSpPr/>
            <p:nvPr/>
          </p:nvSpPr>
          <p:spPr>
            <a:xfrm>
              <a:off x="5033131" y="3137623"/>
              <a:ext cx="17106" cy="17106"/>
            </a:xfrm>
            <a:custGeom>
              <a:avLst/>
              <a:gdLst/>
              <a:ahLst/>
              <a:cxnLst/>
              <a:rect l="l" t="t" r="r" b="b"/>
              <a:pathLst>
                <a:path w="537" h="537" extrusionOk="0">
                  <a:moveTo>
                    <a:pt x="262" y="1"/>
                  </a:moveTo>
                  <a:cubicBezTo>
                    <a:pt x="120" y="1"/>
                    <a:pt x="1" y="120"/>
                    <a:pt x="1" y="274"/>
                  </a:cubicBezTo>
                  <a:cubicBezTo>
                    <a:pt x="1" y="417"/>
                    <a:pt x="120" y="536"/>
                    <a:pt x="262" y="536"/>
                  </a:cubicBezTo>
                  <a:cubicBezTo>
                    <a:pt x="417" y="536"/>
                    <a:pt x="536" y="417"/>
                    <a:pt x="536" y="274"/>
                  </a:cubicBezTo>
                  <a:cubicBezTo>
                    <a:pt x="536" y="120"/>
                    <a:pt x="417" y="1"/>
                    <a:pt x="26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9034;p63">
              <a:extLst>
                <a:ext uri="{FF2B5EF4-FFF2-40B4-BE49-F238E27FC236}">
                  <a16:creationId xmlns:a16="http://schemas.microsoft.com/office/drawing/2014/main" id="{3684FD98-194D-23D4-BC1E-90DBFA942657}"/>
                </a:ext>
              </a:extLst>
            </p:cNvPr>
            <p:cNvSpPr/>
            <p:nvPr/>
          </p:nvSpPr>
          <p:spPr>
            <a:xfrm>
              <a:off x="4969421" y="2902852"/>
              <a:ext cx="185109" cy="355406"/>
            </a:xfrm>
            <a:custGeom>
              <a:avLst/>
              <a:gdLst/>
              <a:ahLst/>
              <a:cxnLst/>
              <a:rect l="l" t="t" r="r" b="b"/>
              <a:pathLst>
                <a:path w="5811" h="11157" extrusionOk="0">
                  <a:moveTo>
                    <a:pt x="1916" y="4904"/>
                  </a:moveTo>
                  <a:cubicBezTo>
                    <a:pt x="2183" y="4904"/>
                    <a:pt x="2490" y="4967"/>
                    <a:pt x="2810" y="5156"/>
                  </a:cubicBezTo>
                  <a:cubicBezTo>
                    <a:pt x="3108" y="5335"/>
                    <a:pt x="3426" y="5421"/>
                    <a:pt x="3748" y="5421"/>
                  </a:cubicBezTo>
                  <a:cubicBezTo>
                    <a:pt x="4069" y="5421"/>
                    <a:pt x="4394" y="5335"/>
                    <a:pt x="4703" y="5168"/>
                  </a:cubicBezTo>
                  <a:lnTo>
                    <a:pt x="4703" y="9025"/>
                  </a:lnTo>
                  <a:cubicBezTo>
                    <a:pt x="4703" y="10026"/>
                    <a:pt x="3906" y="10823"/>
                    <a:pt x="2905" y="10823"/>
                  </a:cubicBezTo>
                  <a:cubicBezTo>
                    <a:pt x="1905" y="10823"/>
                    <a:pt x="1108" y="10026"/>
                    <a:pt x="1108" y="9025"/>
                  </a:cubicBezTo>
                  <a:lnTo>
                    <a:pt x="1108" y="5108"/>
                  </a:lnTo>
                  <a:cubicBezTo>
                    <a:pt x="1228" y="5038"/>
                    <a:pt x="1528" y="4904"/>
                    <a:pt x="1916" y="4904"/>
                  </a:cubicBezTo>
                  <a:close/>
                  <a:moveTo>
                    <a:pt x="512" y="1"/>
                  </a:moveTo>
                  <a:cubicBezTo>
                    <a:pt x="226" y="1"/>
                    <a:pt x="0" y="227"/>
                    <a:pt x="0" y="513"/>
                  </a:cubicBezTo>
                  <a:lnTo>
                    <a:pt x="0" y="834"/>
                  </a:lnTo>
                  <a:cubicBezTo>
                    <a:pt x="0" y="1120"/>
                    <a:pt x="226" y="1346"/>
                    <a:pt x="512" y="1346"/>
                  </a:cubicBezTo>
                  <a:lnTo>
                    <a:pt x="774" y="1346"/>
                  </a:lnTo>
                  <a:lnTo>
                    <a:pt x="774" y="9025"/>
                  </a:lnTo>
                  <a:cubicBezTo>
                    <a:pt x="774" y="10204"/>
                    <a:pt x="1727" y="11157"/>
                    <a:pt x="2905" y="11157"/>
                  </a:cubicBezTo>
                  <a:cubicBezTo>
                    <a:pt x="4084" y="11157"/>
                    <a:pt x="5037" y="10204"/>
                    <a:pt x="5037" y="9025"/>
                  </a:cubicBezTo>
                  <a:lnTo>
                    <a:pt x="5037" y="3441"/>
                  </a:lnTo>
                  <a:cubicBezTo>
                    <a:pt x="5037" y="3358"/>
                    <a:pt x="4953" y="3275"/>
                    <a:pt x="4870" y="3275"/>
                  </a:cubicBezTo>
                  <a:cubicBezTo>
                    <a:pt x="4775" y="3275"/>
                    <a:pt x="4703" y="3358"/>
                    <a:pt x="4703" y="3441"/>
                  </a:cubicBezTo>
                  <a:lnTo>
                    <a:pt x="4703" y="4787"/>
                  </a:lnTo>
                  <a:cubicBezTo>
                    <a:pt x="4571" y="4873"/>
                    <a:pt x="4209" y="5081"/>
                    <a:pt x="3757" y="5081"/>
                  </a:cubicBezTo>
                  <a:cubicBezTo>
                    <a:pt x="3519" y="5081"/>
                    <a:pt x="3256" y="5023"/>
                    <a:pt x="2989" y="4858"/>
                  </a:cubicBezTo>
                  <a:cubicBezTo>
                    <a:pt x="2617" y="4633"/>
                    <a:pt x="2259" y="4557"/>
                    <a:pt x="1945" y="4557"/>
                  </a:cubicBezTo>
                  <a:cubicBezTo>
                    <a:pt x="1596" y="4557"/>
                    <a:pt x="1302" y="4651"/>
                    <a:pt x="1108" y="4739"/>
                  </a:cubicBezTo>
                  <a:lnTo>
                    <a:pt x="1108" y="1334"/>
                  </a:lnTo>
                  <a:lnTo>
                    <a:pt x="4703" y="1334"/>
                  </a:lnTo>
                  <a:lnTo>
                    <a:pt x="4703" y="2560"/>
                  </a:lnTo>
                  <a:cubicBezTo>
                    <a:pt x="4703" y="2656"/>
                    <a:pt x="4775" y="2727"/>
                    <a:pt x="4870" y="2727"/>
                  </a:cubicBezTo>
                  <a:cubicBezTo>
                    <a:pt x="4953" y="2727"/>
                    <a:pt x="5037" y="2656"/>
                    <a:pt x="5037" y="2560"/>
                  </a:cubicBezTo>
                  <a:lnTo>
                    <a:pt x="5037" y="1334"/>
                  </a:lnTo>
                  <a:lnTo>
                    <a:pt x="5299" y="1334"/>
                  </a:lnTo>
                  <a:cubicBezTo>
                    <a:pt x="5584" y="1334"/>
                    <a:pt x="5811" y="1108"/>
                    <a:pt x="5811" y="822"/>
                  </a:cubicBezTo>
                  <a:lnTo>
                    <a:pt x="5811" y="501"/>
                  </a:lnTo>
                  <a:cubicBezTo>
                    <a:pt x="5787" y="227"/>
                    <a:pt x="5549" y="1"/>
                    <a:pt x="5287" y="1"/>
                  </a:cubicBezTo>
                  <a:lnTo>
                    <a:pt x="1822" y="1"/>
                  </a:lnTo>
                  <a:cubicBezTo>
                    <a:pt x="1727" y="1"/>
                    <a:pt x="1655" y="84"/>
                    <a:pt x="1655" y="167"/>
                  </a:cubicBezTo>
                  <a:cubicBezTo>
                    <a:pt x="1655" y="263"/>
                    <a:pt x="1727" y="334"/>
                    <a:pt x="1822" y="334"/>
                  </a:cubicBezTo>
                  <a:lnTo>
                    <a:pt x="5287" y="334"/>
                  </a:lnTo>
                  <a:cubicBezTo>
                    <a:pt x="5394" y="334"/>
                    <a:pt x="5465" y="405"/>
                    <a:pt x="5465" y="513"/>
                  </a:cubicBezTo>
                  <a:lnTo>
                    <a:pt x="5465" y="834"/>
                  </a:lnTo>
                  <a:cubicBezTo>
                    <a:pt x="5465" y="941"/>
                    <a:pt x="5394" y="1013"/>
                    <a:pt x="5287" y="1013"/>
                  </a:cubicBezTo>
                  <a:lnTo>
                    <a:pt x="512" y="1013"/>
                  </a:lnTo>
                  <a:cubicBezTo>
                    <a:pt x="405" y="1013"/>
                    <a:pt x="334" y="941"/>
                    <a:pt x="334" y="834"/>
                  </a:cubicBezTo>
                  <a:lnTo>
                    <a:pt x="334" y="513"/>
                  </a:lnTo>
                  <a:cubicBezTo>
                    <a:pt x="334" y="405"/>
                    <a:pt x="405" y="334"/>
                    <a:pt x="512" y="334"/>
                  </a:cubicBezTo>
                  <a:lnTo>
                    <a:pt x="941" y="334"/>
                  </a:lnTo>
                  <a:cubicBezTo>
                    <a:pt x="1024" y="334"/>
                    <a:pt x="1108" y="263"/>
                    <a:pt x="1108" y="167"/>
                  </a:cubicBezTo>
                  <a:cubicBezTo>
                    <a:pt x="1108" y="84"/>
                    <a:pt x="1024" y="1"/>
                    <a:pt x="94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" name="Google Shape;9021;p63">
            <a:extLst>
              <a:ext uri="{FF2B5EF4-FFF2-40B4-BE49-F238E27FC236}">
                <a16:creationId xmlns:a16="http://schemas.microsoft.com/office/drawing/2014/main" id="{0E030AEA-1C41-922E-8429-E10F5DBEE67A}"/>
              </a:ext>
            </a:extLst>
          </p:cNvPr>
          <p:cNvGrpSpPr/>
          <p:nvPr/>
        </p:nvGrpSpPr>
        <p:grpSpPr>
          <a:xfrm>
            <a:off x="224724" y="297595"/>
            <a:ext cx="285230" cy="355597"/>
            <a:chOff x="8007400" y="2902278"/>
            <a:chExt cx="285230" cy="355597"/>
          </a:xfrm>
          <a:solidFill>
            <a:srgbClr val="7030A0"/>
          </a:solidFill>
        </p:grpSpPr>
        <p:sp>
          <p:nvSpPr>
            <p:cNvPr id="47" name="Google Shape;9022;p63">
              <a:extLst>
                <a:ext uri="{FF2B5EF4-FFF2-40B4-BE49-F238E27FC236}">
                  <a16:creationId xmlns:a16="http://schemas.microsoft.com/office/drawing/2014/main" id="{8C7D400D-3AFB-8282-93B9-8250E6CDA84B}"/>
                </a:ext>
              </a:extLst>
            </p:cNvPr>
            <p:cNvSpPr/>
            <p:nvPr/>
          </p:nvSpPr>
          <p:spPr>
            <a:xfrm>
              <a:off x="8134820" y="3165305"/>
              <a:ext cx="39851" cy="39851"/>
            </a:xfrm>
            <a:custGeom>
              <a:avLst/>
              <a:gdLst/>
              <a:ahLst/>
              <a:cxnLst/>
              <a:rect l="l" t="t" r="r" b="b"/>
              <a:pathLst>
                <a:path w="1251" h="1251" extrusionOk="0">
                  <a:moveTo>
                    <a:pt x="632" y="310"/>
                  </a:moveTo>
                  <a:cubicBezTo>
                    <a:pt x="799" y="310"/>
                    <a:pt x="930" y="441"/>
                    <a:pt x="930" y="608"/>
                  </a:cubicBezTo>
                  <a:cubicBezTo>
                    <a:pt x="930" y="775"/>
                    <a:pt x="799" y="906"/>
                    <a:pt x="632" y="906"/>
                  </a:cubicBezTo>
                  <a:cubicBezTo>
                    <a:pt x="465" y="906"/>
                    <a:pt x="334" y="775"/>
                    <a:pt x="334" y="608"/>
                  </a:cubicBezTo>
                  <a:cubicBezTo>
                    <a:pt x="334" y="441"/>
                    <a:pt x="465" y="310"/>
                    <a:pt x="632" y="310"/>
                  </a:cubicBezTo>
                  <a:close/>
                  <a:moveTo>
                    <a:pt x="632" y="1"/>
                  </a:moveTo>
                  <a:cubicBezTo>
                    <a:pt x="287" y="1"/>
                    <a:pt x="1" y="275"/>
                    <a:pt x="1" y="620"/>
                  </a:cubicBezTo>
                  <a:cubicBezTo>
                    <a:pt x="1" y="965"/>
                    <a:pt x="287" y="1251"/>
                    <a:pt x="632" y="1251"/>
                  </a:cubicBezTo>
                  <a:cubicBezTo>
                    <a:pt x="977" y="1251"/>
                    <a:pt x="1251" y="965"/>
                    <a:pt x="1251" y="620"/>
                  </a:cubicBezTo>
                  <a:cubicBezTo>
                    <a:pt x="1251" y="275"/>
                    <a:pt x="977" y="1"/>
                    <a:pt x="63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9023;p63">
              <a:extLst>
                <a:ext uri="{FF2B5EF4-FFF2-40B4-BE49-F238E27FC236}">
                  <a16:creationId xmlns:a16="http://schemas.microsoft.com/office/drawing/2014/main" id="{9378EEA1-AB21-25AF-F41A-79EDC7172931}"/>
                </a:ext>
              </a:extLst>
            </p:cNvPr>
            <p:cNvSpPr/>
            <p:nvPr/>
          </p:nvSpPr>
          <p:spPr>
            <a:xfrm>
              <a:off x="8007400" y="2902278"/>
              <a:ext cx="285230" cy="355597"/>
            </a:xfrm>
            <a:custGeom>
              <a:avLst/>
              <a:gdLst/>
              <a:ahLst/>
              <a:cxnLst/>
              <a:rect l="l" t="t" r="r" b="b"/>
              <a:pathLst>
                <a:path w="8954" h="11163" extrusionOk="0">
                  <a:moveTo>
                    <a:pt x="6528" y="337"/>
                  </a:moveTo>
                  <a:cubicBezTo>
                    <a:pt x="6549" y="337"/>
                    <a:pt x="6573" y="346"/>
                    <a:pt x="6596" y="364"/>
                  </a:cubicBezTo>
                  <a:lnTo>
                    <a:pt x="7632" y="1412"/>
                  </a:lnTo>
                  <a:cubicBezTo>
                    <a:pt x="7668" y="1435"/>
                    <a:pt x="7668" y="1483"/>
                    <a:pt x="7632" y="1519"/>
                  </a:cubicBezTo>
                  <a:lnTo>
                    <a:pt x="7489" y="1674"/>
                  </a:lnTo>
                  <a:cubicBezTo>
                    <a:pt x="7472" y="1691"/>
                    <a:pt x="7454" y="1700"/>
                    <a:pt x="7434" y="1700"/>
                  </a:cubicBezTo>
                  <a:cubicBezTo>
                    <a:pt x="7415" y="1700"/>
                    <a:pt x="7394" y="1691"/>
                    <a:pt x="7370" y="1674"/>
                  </a:cubicBezTo>
                  <a:lnTo>
                    <a:pt x="6323" y="626"/>
                  </a:lnTo>
                  <a:cubicBezTo>
                    <a:pt x="6299" y="590"/>
                    <a:pt x="6299" y="542"/>
                    <a:pt x="6323" y="519"/>
                  </a:cubicBezTo>
                  <a:lnTo>
                    <a:pt x="6477" y="364"/>
                  </a:lnTo>
                  <a:cubicBezTo>
                    <a:pt x="6489" y="346"/>
                    <a:pt x="6507" y="337"/>
                    <a:pt x="6528" y="337"/>
                  </a:cubicBezTo>
                  <a:close/>
                  <a:moveTo>
                    <a:pt x="6299" y="1066"/>
                  </a:moveTo>
                  <a:lnTo>
                    <a:pt x="7001" y="1769"/>
                  </a:lnTo>
                  <a:lnTo>
                    <a:pt x="6346" y="2424"/>
                  </a:lnTo>
                  <a:lnTo>
                    <a:pt x="5644" y="1721"/>
                  </a:lnTo>
                  <a:lnTo>
                    <a:pt x="6299" y="1066"/>
                  </a:lnTo>
                  <a:close/>
                  <a:moveTo>
                    <a:pt x="2155" y="4698"/>
                  </a:moveTo>
                  <a:lnTo>
                    <a:pt x="2453" y="4995"/>
                  </a:lnTo>
                  <a:lnTo>
                    <a:pt x="2215" y="5198"/>
                  </a:lnTo>
                  <a:cubicBezTo>
                    <a:pt x="2203" y="5216"/>
                    <a:pt x="2182" y="5225"/>
                    <a:pt x="2160" y="5225"/>
                  </a:cubicBezTo>
                  <a:cubicBezTo>
                    <a:pt x="2137" y="5225"/>
                    <a:pt x="2114" y="5216"/>
                    <a:pt x="2096" y="5198"/>
                  </a:cubicBezTo>
                  <a:lnTo>
                    <a:pt x="1941" y="5031"/>
                  </a:lnTo>
                  <a:cubicBezTo>
                    <a:pt x="1905" y="5007"/>
                    <a:pt x="1905" y="4948"/>
                    <a:pt x="1941" y="4924"/>
                  </a:cubicBezTo>
                  <a:lnTo>
                    <a:pt x="2155" y="4698"/>
                  </a:lnTo>
                  <a:close/>
                  <a:moveTo>
                    <a:pt x="2408" y="3865"/>
                  </a:moveTo>
                  <a:cubicBezTo>
                    <a:pt x="2416" y="3865"/>
                    <a:pt x="2422" y="3869"/>
                    <a:pt x="2429" y="3876"/>
                  </a:cubicBezTo>
                  <a:lnTo>
                    <a:pt x="2572" y="4031"/>
                  </a:lnTo>
                  <a:cubicBezTo>
                    <a:pt x="4203" y="5662"/>
                    <a:pt x="4144" y="5579"/>
                    <a:pt x="4108" y="5603"/>
                  </a:cubicBezTo>
                  <a:lnTo>
                    <a:pt x="3846" y="5876"/>
                  </a:lnTo>
                  <a:cubicBezTo>
                    <a:pt x="3842" y="5879"/>
                    <a:pt x="3839" y="5883"/>
                    <a:pt x="3835" y="5883"/>
                  </a:cubicBezTo>
                  <a:cubicBezTo>
                    <a:pt x="3804" y="5883"/>
                    <a:pt x="3678" y="5722"/>
                    <a:pt x="2120" y="4174"/>
                  </a:cubicBezTo>
                  <a:cubicBezTo>
                    <a:pt x="2096" y="4162"/>
                    <a:pt x="2096" y="4138"/>
                    <a:pt x="2120" y="4138"/>
                  </a:cubicBezTo>
                  <a:cubicBezTo>
                    <a:pt x="2328" y="3930"/>
                    <a:pt x="2378" y="3865"/>
                    <a:pt x="2408" y="3865"/>
                  </a:cubicBezTo>
                  <a:close/>
                  <a:moveTo>
                    <a:pt x="3025" y="5579"/>
                  </a:moveTo>
                  <a:lnTo>
                    <a:pt x="3322" y="5876"/>
                  </a:lnTo>
                  <a:lnTo>
                    <a:pt x="3084" y="6079"/>
                  </a:lnTo>
                  <a:cubicBezTo>
                    <a:pt x="3066" y="6097"/>
                    <a:pt x="3042" y="6106"/>
                    <a:pt x="3020" y="6106"/>
                  </a:cubicBezTo>
                  <a:cubicBezTo>
                    <a:pt x="2998" y="6106"/>
                    <a:pt x="2977" y="6097"/>
                    <a:pt x="2965" y="6079"/>
                  </a:cubicBezTo>
                  <a:lnTo>
                    <a:pt x="2798" y="5912"/>
                  </a:lnTo>
                  <a:cubicBezTo>
                    <a:pt x="2774" y="5888"/>
                    <a:pt x="2774" y="5829"/>
                    <a:pt x="2798" y="5793"/>
                  </a:cubicBezTo>
                  <a:lnTo>
                    <a:pt x="3025" y="5579"/>
                  </a:lnTo>
                  <a:close/>
                  <a:moveTo>
                    <a:pt x="3025" y="6936"/>
                  </a:moveTo>
                  <a:cubicBezTo>
                    <a:pt x="3072" y="6936"/>
                    <a:pt x="3096" y="6972"/>
                    <a:pt x="3096" y="7019"/>
                  </a:cubicBezTo>
                  <a:lnTo>
                    <a:pt x="3096" y="7269"/>
                  </a:lnTo>
                  <a:cubicBezTo>
                    <a:pt x="3096" y="7317"/>
                    <a:pt x="3072" y="7341"/>
                    <a:pt x="3025" y="7341"/>
                  </a:cubicBezTo>
                  <a:lnTo>
                    <a:pt x="405" y="7341"/>
                  </a:lnTo>
                  <a:cubicBezTo>
                    <a:pt x="369" y="7341"/>
                    <a:pt x="334" y="7305"/>
                    <a:pt x="334" y="7269"/>
                  </a:cubicBezTo>
                  <a:lnTo>
                    <a:pt x="334" y="7019"/>
                  </a:lnTo>
                  <a:cubicBezTo>
                    <a:pt x="334" y="6972"/>
                    <a:pt x="358" y="6936"/>
                    <a:pt x="405" y="6936"/>
                  </a:cubicBezTo>
                  <a:close/>
                  <a:moveTo>
                    <a:pt x="1834" y="7674"/>
                  </a:moveTo>
                  <a:cubicBezTo>
                    <a:pt x="2060" y="7960"/>
                    <a:pt x="2322" y="8210"/>
                    <a:pt x="2632" y="8401"/>
                  </a:cubicBezTo>
                  <a:cubicBezTo>
                    <a:pt x="2608" y="8448"/>
                    <a:pt x="2572" y="8496"/>
                    <a:pt x="2548" y="8520"/>
                  </a:cubicBezTo>
                  <a:cubicBezTo>
                    <a:pt x="2489" y="8591"/>
                    <a:pt x="2441" y="8663"/>
                    <a:pt x="2393" y="8746"/>
                  </a:cubicBezTo>
                  <a:cubicBezTo>
                    <a:pt x="2382" y="8770"/>
                    <a:pt x="2334" y="8805"/>
                    <a:pt x="2322" y="8853"/>
                  </a:cubicBezTo>
                  <a:cubicBezTo>
                    <a:pt x="1846" y="8555"/>
                    <a:pt x="1465" y="8151"/>
                    <a:pt x="1167" y="7674"/>
                  </a:cubicBezTo>
                  <a:close/>
                  <a:moveTo>
                    <a:pt x="4632" y="7793"/>
                  </a:moveTo>
                  <a:cubicBezTo>
                    <a:pt x="5870" y="7793"/>
                    <a:pt x="6846" y="8793"/>
                    <a:pt x="6918" y="9936"/>
                  </a:cubicBezTo>
                  <a:lnTo>
                    <a:pt x="2334" y="9936"/>
                  </a:lnTo>
                  <a:cubicBezTo>
                    <a:pt x="2417" y="8770"/>
                    <a:pt x="3406" y="7793"/>
                    <a:pt x="4632" y="7793"/>
                  </a:cubicBezTo>
                  <a:close/>
                  <a:moveTo>
                    <a:pt x="6525" y="1"/>
                  </a:moveTo>
                  <a:cubicBezTo>
                    <a:pt x="6421" y="1"/>
                    <a:pt x="6317" y="42"/>
                    <a:pt x="6239" y="126"/>
                  </a:cubicBezTo>
                  <a:lnTo>
                    <a:pt x="6084" y="269"/>
                  </a:lnTo>
                  <a:cubicBezTo>
                    <a:pt x="5942" y="423"/>
                    <a:pt x="5942" y="662"/>
                    <a:pt x="6073" y="804"/>
                  </a:cubicBezTo>
                  <a:lnTo>
                    <a:pt x="5406" y="1483"/>
                  </a:lnTo>
                  <a:lnTo>
                    <a:pt x="5251" y="1328"/>
                  </a:lnTo>
                  <a:cubicBezTo>
                    <a:pt x="5221" y="1299"/>
                    <a:pt x="5180" y="1284"/>
                    <a:pt x="5136" y="1284"/>
                  </a:cubicBezTo>
                  <a:cubicBezTo>
                    <a:pt x="5093" y="1284"/>
                    <a:pt x="5049" y="1299"/>
                    <a:pt x="5013" y="1328"/>
                  </a:cubicBezTo>
                  <a:lnTo>
                    <a:pt x="3977" y="2376"/>
                  </a:lnTo>
                  <a:cubicBezTo>
                    <a:pt x="3917" y="2436"/>
                    <a:pt x="3917" y="2531"/>
                    <a:pt x="3977" y="2614"/>
                  </a:cubicBezTo>
                  <a:cubicBezTo>
                    <a:pt x="4007" y="2644"/>
                    <a:pt x="4045" y="2659"/>
                    <a:pt x="4087" y="2659"/>
                  </a:cubicBezTo>
                  <a:cubicBezTo>
                    <a:pt x="4129" y="2659"/>
                    <a:pt x="4173" y="2644"/>
                    <a:pt x="4215" y="2614"/>
                  </a:cubicBezTo>
                  <a:lnTo>
                    <a:pt x="5132" y="1685"/>
                  </a:lnTo>
                  <a:lnTo>
                    <a:pt x="6299" y="2852"/>
                  </a:lnTo>
                  <a:lnTo>
                    <a:pt x="4060" y="5079"/>
                  </a:lnTo>
                  <a:lnTo>
                    <a:pt x="2905" y="3924"/>
                  </a:lnTo>
                  <a:lnTo>
                    <a:pt x="3739" y="3090"/>
                  </a:lnTo>
                  <a:cubicBezTo>
                    <a:pt x="3798" y="3031"/>
                    <a:pt x="3798" y="2924"/>
                    <a:pt x="3739" y="2864"/>
                  </a:cubicBezTo>
                  <a:cubicBezTo>
                    <a:pt x="3709" y="2834"/>
                    <a:pt x="3667" y="2820"/>
                    <a:pt x="3624" y="2820"/>
                  </a:cubicBezTo>
                  <a:cubicBezTo>
                    <a:pt x="3581" y="2820"/>
                    <a:pt x="3536" y="2834"/>
                    <a:pt x="3501" y="2864"/>
                  </a:cubicBezTo>
                  <a:lnTo>
                    <a:pt x="2667" y="3698"/>
                  </a:lnTo>
                  <a:lnTo>
                    <a:pt x="2632" y="3662"/>
                  </a:lnTo>
                  <a:cubicBezTo>
                    <a:pt x="2566" y="3596"/>
                    <a:pt x="2477" y="3564"/>
                    <a:pt x="2388" y="3564"/>
                  </a:cubicBezTo>
                  <a:cubicBezTo>
                    <a:pt x="2298" y="3564"/>
                    <a:pt x="2209" y="3596"/>
                    <a:pt x="2143" y="3662"/>
                  </a:cubicBezTo>
                  <a:lnTo>
                    <a:pt x="1870" y="3936"/>
                  </a:lnTo>
                  <a:cubicBezTo>
                    <a:pt x="1739" y="4067"/>
                    <a:pt x="1739" y="4293"/>
                    <a:pt x="1870" y="4424"/>
                  </a:cubicBezTo>
                  <a:lnTo>
                    <a:pt x="1905" y="4460"/>
                  </a:lnTo>
                  <a:cubicBezTo>
                    <a:pt x="1751" y="4638"/>
                    <a:pt x="1548" y="4722"/>
                    <a:pt x="1548" y="4972"/>
                  </a:cubicBezTo>
                  <a:cubicBezTo>
                    <a:pt x="1548" y="5079"/>
                    <a:pt x="1596" y="5186"/>
                    <a:pt x="1667" y="5269"/>
                  </a:cubicBezTo>
                  <a:cubicBezTo>
                    <a:pt x="1786" y="5376"/>
                    <a:pt x="1870" y="5555"/>
                    <a:pt x="2132" y="5555"/>
                  </a:cubicBezTo>
                  <a:cubicBezTo>
                    <a:pt x="2382" y="5555"/>
                    <a:pt x="2465" y="5353"/>
                    <a:pt x="2644" y="5198"/>
                  </a:cubicBezTo>
                  <a:lnTo>
                    <a:pt x="2763" y="5317"/>
                  </a:lnTo>
                  <a:cubicBezTo>
                    <a:pt x="2620" y="5495"/>
                    <a:pt x="2405" y="5591"/>
                    <a:pt x="2405" y="5841"/>
                  </a:cubicBezTo>
                  <a:cubicBezTo>
                    <a:pt x="2405" y="6079"/>
                    <a:pt x="2608" y="6186"/>
                    <a:pt x="2691" y="6305"/>
                  </a:cubicBezTo>
                  <a:cubicBezTo>
                    <a:pt x="2763" y="6377"/>
                    <a:pt x="2870" y="6424"/>
                    <a:pt x="2989" y="6424"/>
                  </a:cubicBezTo>
                  <a:cubicBezTo>
                    <a:pt x="3239" y="6424"/>
                    <a:pt x="3334" y="6210"/>
                    <a:pt x="3513" y="6067"/>
                  </a:cubicBezTo>
                  <a:cubicBezTo>
                    <a:pt x="3525" y="6079"/>
                    <a:pt x="3620" y="6198"/>
                    <a:pt x="3798" y="6198"/>
                  </a:cubicBezTo>
                  <a:cubicBezTo>
                    <a:pt x="3882" y="6198"/>
                    <a:pt x="3977" y="6162"/>
                    <a:pt x="4048" y="6091"/>
                  </a:cubicBezTo>
                  <a:lnTo>
                    <a:pt x="4310" y="5829"/>
                  </a:lnTo>
                  <a:cubicBezTo>
                    <a:pt x="4453" y="5686"/>
                    <a:pt x="4453" y="5472"/>
                    <a:pt x="4310" y="5329"/>
                  </a:cubicBezTo>
                  <a:lnTo>
                    <a:pt x="4287" y="5305"/>
                  </a:lnTo>
                  <a:lnTo>
                    <a:pt x="6239" y="3352"/>
                  </a:lnTo>
                  <a:cubicBezTo>
                    <a:pt x="6930" y="3924"/>
                    <a:pt x="7335" y="4733"/>
                    <a:pt x="7335" y="5626"/>
                  </a:cubicBezTo>
                  <a:cubicBezTo>
                    <a:pt x="7335" y="6555"/>
                    <a:pt x="6906" y="7412"/>
                    <a:pt x="6156" y="7984"/>
                  </a:cubicBezTo>
                  <a:cubicBezTo>
                    <a:pt x="5690" y="7638"/>
                    <a:pt x="5153" y="7470"/>
                    <a:pt x="4619" y="7470"/>
                  </a:cubicBezTo>
                  <a:cubicBezTo>
                    <a:pt x="3993" y="7470"/>
                    <a:pt x="3371" y="7701"/>
                    <a:pt x="2870" y="8151"/>
                  </a:cubicBezTo>
                  <a:cubicBezTo>
                    <a:pt x="2644" y="8008"/>
                    <a:pt x="2453" y="7853"/>
                    <a:pt x="2274" y="7650"/>
                  </a:cubicBezTo>
                  <a:lnTo>
                    <a:pt x="3025" y="7650"/>
                  </a:lnTo>
                  <a:cubicBezTo>
                    <a:pt x="3239" y="7650"/>
                    <a:pt x="3417" y="7472"/>
                    <a:pt x="3417" y="7258"/>
                  </a:cubicBezTo>
                  <a:lnTo>
                    <a:pt x="3417" y="6996"/>
                  </a:lnTo>
                  <a:cubicBezTo>
                    <a:pt x="3417" y="6781"/>
                    <a:pt x="3239" y="6603"/>
                    <a:pt x="3025" y="6603"/>
                  </a:cubicBezTo>
                  <a:lnTo>
                    <a:pt x="405" y="6603"/>
                  </a:lnTo>
                  <a:cubicBezTo>
                    <a:pt x="179" y="6603"/>
                    <a:pt x="0" y="6781"/>
                    <a:pt x="0" y="6996"/>
                  </a:cubicBezTo>
                  <a:lnTo>
                    <a:pt x="0" y="7258"/>
                  </a:lnTo>
                  <a:cubicBezTo>
                    <a:pt x="0" y="7472"/>
                    <a:pt x="179" y="7650"/>
                    <a:pt x="405" y="7650"/>
                  </a:cubicBezTo>
                  <a:lnTo>
                    <a:pt x="774" y="7650"/>
                  </a:lnTo>
                  <a:cubicBezTo>
                    <a:pt x="1036" y="8162"/>
                    <a:pt x="1548" y="8722"/>
                    <a:pt x="2191" y="9127"/>
                  </a:cubicBezTo>
                  <a:cubicBezTo>
                    <a:pt x="2084" y="9377"/>
                    <a:pt x="2036" y="9651"/>
                    <a:pt x="2012" y="9936"/>
                  </a:cubicBezTo>
                  <a:lnTo>
                    <a:pt x="846" y="9936"/>
                  </a:lnTo>
                  <a:cubicBezTo>
                    <a:pt x="774" y="9936"/>
                    <a:pt x="715" y="9972"/>
                    <a:pt x="703" y="10032"/>
                  </a:cubicBezTo>
                  <a:lnTo>
                    <a:pt x="346" y="10948"/>
                  </a:lnTo>
                  <a:cubicBezTo>
                    <a:pt x="298" y="11044"/>
                    <a:pt x="381" y="11163"/>
                    <a:pt x="488" y="11163"/>
                  </a:cubicBezTo>
                  <a:lnTo>
                    <a:pt x="1393" y="11163"/>
                  </a:lnTo>
                  <a:cubicBezTo>
                    <a:pt x="1489" y="11163"/>
                    <a:pt x="1560" y="11091"/>
                    <a:pt x="1560" y="11008"/>
                  </a:cubicBezTo>
                  <a:cubicBezTo>
                    <a:pt x="1560" y="10913"/>
                    <a:pt x="1489" y="10841"/>
                    <a:pt x="1393" y="10841"/>
                  </a:cubicBezTo>
                  <a:lnTo>
                    <a:pt x="739" y="10841"/>
                  </a:lnTo>
                  <a:lnTo>
                    <a:pt x="965" y="10258"/>
                  </a:lnTo>
                  <a:lnTo>
                    <a:pt x="8299" y="10258"/>
                  </a:lnTo>
                  <a:lnTo>
                    <a:pt x="8525" y="10841"/>
                  </a:lnTo>
                  <a:lnTo>
                    <a:pt x="2167" y="10841"/>
                  </a:lnTo>
                  <a:cubicBezTo>
                    <a:pt x="2084" y="10841"/>
                    <a:pt x="2012" y="10913"/>
                    <a:pt x="2012" y="11008"/>
                  </a:cubicBezTo>
                  <a:cubicBezTo>
                    <a:pt x="2012" y="11091"/>
                    <a:pt x="2084" y="11163"/>
                    <a:pt x="2167" y="11163"/>
                  </a:cubicBezTo>
                  <a:lnTo>
                    <a:pt x="8763" y="11163"/>
                  </a:lnTo>
                  <a:cubicBezTo>
                    <a:pt x="8882" y="11163"/>
                    <a:pt x="8954" y="11044"/>
                    <a:pt x="8918" y="10948"/>
                  </a:cubicBezTo>
                  <a:lnTo>
                    <a:pt x="8561" y="10044"/>
                  </a:lnTo>
                  <a:cubicBezTo>
                    <a:pt x="8525" y="9984"/>
                    <a:pt x="8466" y="9936"/>
                    <a:pt x="8406" y="9936"/>
                  </a:cubicBezTo>
                  <a:lnTo>
                    <a:pt x="7251" y="9936"/>
                  </a:lnTo>
                  <a:cubicBezTo>
                    <a:pt x="7216" y="9555"/>
                    <a:pt x="7132" y="9198"/>
                    <a:pt x="6965" y="8889"/>
                  </a:cubicBezTo>
                  <a:cubicBezTo>
                    <a:pt x="7847" y="8210"/>
                    <a:pt x="8430" y="7174"/>
                    <a:pt x="8525" y="6067"/>
                  </a:cubicBezTo>
                  <a:cubicBezTo>
                    <a:pt x="8537" y="5972"/>
                    <a:pt x="8466" y="5900"/>
                    <a:pt x="8382" y="5888"/>
                  </a:cubicBezTo>
                  <a:cubicBezTo>
                    <a:pt x="8371" y="5886"/>
                    <a:pt x="8360" y="5884"/>
                    <a:pt x="8350" y="5884"/>
                  </a:cubicBezTo>
                  <a:cubicBezTo>
                    <a:pt x="8271" y="5884"/>
                    <a:pt x="8214" y="5958"/>
                    <a:pt x="8204" y="6031"/>
                  </a:cubicBezTo>
                  <a:cubicBezTo>
                    <a:pt x="8097" y="7043"/>
                    <a:pt x="7597" y="7972"/>
                    <a:pt x="6799" y="8603"/>
                  </a:cubicBezTo>
                  <a:cubicBezTo>
                    <a:pt x="6751" y="8543"/>
                    <a:pt x="6715" y="8508"/>
                    <a:pt x="6668" y="8460"/>
                  </a:cubicBezTo>
                  <a:cubicBezTo>
                    <a:pt x="6608" y="8389"/>
                    <a:pt x="6537" y="8293"/>
                    <a:pt x="6454" y="8222"/>
                  </a:cubicBezTo>
                  <a:lnTo>
                    <a:pt x="6430" y="8186"/>
                  </a:lnTo>
                  <a:cubicBezTo>
                    <a:pt x="8037" y="6912"/>
                    <a:pt x="8097" y="4460"/>
                    <a:pt x="6477" y="3114"/>
                  </a:cubicBezTo>
                  <a:lnTo>
                    <a:pt x="6632" y="2948"/>
                  </a:lnTo>
                  <a:cubicBezTo>
                    <a:pt x="6692" y="2888"/>
                    <a:pt x="6692" y="2793"/>
                    <a:pt x="6632" y="2733"/>
                  </a:cubicBezTo>
                  <a:lnTo>
                    <a:pt x="6561" y="2650"/>
                  </a:lnTo>
                  <a:lnTo>
                    <a:pt x="6656" y="2567"/>
                  </a:lnTo>
                  <a:cubicBezTo>
                    <a:pt x="7013" y="2793"/>
                    <a:pt x="7489" y="3305"/>
                    <a:pt x="7799" y="3900"/>
                  </a:cubicBezTo>
                  <a:cubicBezTo>
                    <a:pt x="8037" y="4352"/>
                    <a:pt x="8168" y="4876"/>
                    <a:pt x="8216" y="5376"/>
                  </a:cubicBezTo>
                  <a:cubicBezTo>
                    <a:pt x="8216" y="5465"/>
                    <a:pt x="8287" y="5532"/>
                    <a:pt x="8373" y="5532"/>
                  </a:cubicBezTo>
                  <a:cubicBezTo>
                    <a:pt x="8380" y="5532"/>
                    <a:pt x="8387" y="5532"/>
                    <a:pt x="8394" y="5531"/>
                  </a:cubicBezTo>
                  <a:cubicBezTo>
                    <a:pt x="8478" y="5531"/>
                    <a:pt x="8561" y="5436"/>
                    <a:pt x="8537" y="5353"/>
                  </a:cubicBezTo>
                  <a:cubicBezTo>
                    <a:pt x="8454" y="4138"/>
                    <a:pt x="7858" y="3055"/>
                    <a:pt x="6894" y="2328"/>
                  </a:cubicBezTo>
                  <a:lnTo>
                    <a:pt x="7251" y="1971"/>
                  </a:lnTo>
                  <a:cubicBezTo>
                    <a:pt x="7317" y="2002"/>
                    <a:pt x="7384" y="2017"/>
                    <a:pt x="7446" y="2017"/>
                  </a:cubicBezTo>
                  <a:cubicBezTo>
                    <a:pt x="7551" y="2017"/>
                    <a:pt x="7644" y="1975"/>
                    <a:pt x="7704" y="1900"/>
                  </a:cubicBezTo>
                  <a:lnTo>
                    <a:pt x="7858" y="1745"/>
                  </a:lnTo>
                  <a:cubicBezTo>
                    <a:pt x="8025" y="1578"/>
                    <a:pt x="8025" y="1328"/>
                    <a:pt x="7858" y="1162"/>
                  </a:cubicBezTo>
                  <a:lnTo>
                    <a:pt x="6811" y="126"/>
                  </a:lnTo>
                  <a:cubicBezTo>
                    <a:pt x="6733" y="42"/>
                    <a:pt x="6629" y="1"/>
                    <a:pt x="65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36"/>
          <p:cNvSpPr txBox="1">
            <a:spLocks noGrp="1"/>
          </p:cNvSpPr>
          <p:nvPr>
            <p:ph type="title"/>
          </p:nvPr>
        </p:nvSpPr>
        <p:spPr>
          <a:xfrm>
            <a:off x="720000" y="535000"/>
            <a:ext cx="7704000" cy="482700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Sanofi’s Know For</a:t>
            </a:r>
            <a:endParaRPr dirty="0"/>
          </a:p>
        </p:txBody>
      </p:sp>
      <p:sp>
        <p:nvSpPr>
          <p:cNvPr id="346" name="Google Shape;346;p36"/>
          <p:cNvSpPr txBox="1">
            <a:spLocks noGrp="1"/>
          </p:cNvSpPr>
          <p:nvPr>
            <p:ph type="subTitle" idx="1"/>
          </p:nvPr>
        </p:nvSpPr>
        <p:spPr>
          <a:xfrm>
            <a:off x="946750" y="2192910"/>
            <a:ext cx="21090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effectLst>
                  <a:outerShdw blurRad="50800" dist="38100" dir="2700000" algn="tl" rotWithShape="0">
                    <a:srgbClr val="7030A0">
                      <a:alpha val="40000"/>
                    </a:srgbClr>
                  </a:outerShdw>
                </a:effectLst>
              </a:rPr>
              <a:t>Pharmaceuticals</a:t>
            </a:r>
            <a:endParaRPr sz="1800" dirty="0">
              <a:effectLst>
                <a:outerShdw blurRad="50800" dist="38100" dir="2700000" algn="tl" rotWithShape="0">
                  <a:srgbClr val="7030A0">
                    <a:alpha val="40000"/>
                  </a:srgbClr>
                </a:outerShdw>
              </a:effectLst>
            </a:endParaRPr>
          </a:p>
        </p:txBody>
      </p:sp>
      <p:sp>
        <p:nvSpPr>
          <p:cNvPr id="350" name="Google Shape;350;p36"/>
          <p:cNvSpPr txBox="1">
            <a:spLocks noGrp="1"/>
          </p:cNvSpPr>
          <p:nvPr>
            <p:ph type="subTitle" idx="5"/>
          </p:nvPr>
        </p:nvSpPr>
        <p:spPr>
          <a:xfrm>
            <a:off x="3517500" y="2200073"/>
            <a:ext cx="21090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effectLst>
                  <a:outerShdw blurRad="50800" dist="38100" dir="2700000" algn="tl" rotWithShape="0">
                    <a:srgbClr val="7030A0">
                      <a:alpha val="40000"/>
                    </a:srgbClr>
                  </a:outerShdw>
                </a:effectLst>
              </a:rPr>
              <a:t>Vaccines</a:t>
            </a:r>
            <a:endParaRPr sz="2000" dirty="0">
              <a:effectLst>
                <a:outerShdw blurRad="50800" dist="38100" dir="2700000" algn="tl" rotWithShape="0">
                  <a:srgbClr val="7030A0">
                    <a:alpha val="40000"/>
                  </a:srgbClr>
                </a:outerShdw>
              </a:effectLst>
            </a:endParaRPr>
          </a:p>
        </p:txBody>
      </p:sp>
      <p:sp>
        <p:nvSpPr>
          <p:cNvPr id="351" name="Google Shape;351;p36"/>
          <p:cNvSpPr txBox="1">
            <a:spLocks noGrp="1"/>
          </p:cNvSpPr>
          <p:nvPr>
            <p:ph type="subTitle" idx="6"/>
          </p:nvPr>
        </p:nvSpPr>
        <p:spPr>
          <a:xfrm>
            <a:off x="6084450" y="2178872"/>
            <a:ext cx="2109000" cy="48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effectLst>
                  <a:outerShdw blurRad="50800" dist="38100" dir="2700000" algn="tl" rotWithShape="0">
                    <a:srgbClr val="7030A0">
                      <a:alpha val="40000"/>
                    </a:srgbClr>
                  </a:outerShdw>
                </a:effectLst>
              </a:rPr>
              <a:t>Over-The-Counter</a:t>
            </a:r>
            <a:endParaRPr sz="1800" dirty="0">
              <a:effectLst>
                <a:outerShdw blurRad="50800" dist="38100" dir="2700000" algn="tl" rotWithShape="0">
                  <a:srgbClr val="7030A0">
                    <a:alpha val="40000"/>
                  </a:srgbClr>
                </a:outerShdw>
              </a:effectLst>
            </a:endParaRPr>
          </a:p>
        </p:txBody>
      </p:sp>
      <p:sp>
        <p:nvSpPr>
          <p:cNvPr id="369" name="Google Shape;369;p36"/>
          <p:cNvSpPr/>
          <p:nvPr/>
        </p:nvSpPr>
        <p:spPr>
          <a:xfrm>
            <a:off x="3694224" y="1570839"/>
            <a:ext cx="473262" cy="471542"/>
          </a:xfrm>
          <a:custGeom>
            <a:avLst/>
            <a:gdLst/>
            <a:ahLst/>
            <a:cxnLst/>
            <a:rect l="l" t="t" r="r" b="b"/>
            <a:pathLst>
              <a:path w="11562" h="11520" extrusionOk="0">
                <a:moveTo>
                  <a:pt x="9204" y="402"/>
                </a:moveTo>
                <a:lnTo>
                  <a:pt x="11145" y="2343"/>
                </a:lnTo>
                <a:lnTo>
                  <a:pt x="11073" y="2414"/>
                </a:lnTo>
                <a:lnTo>
                  <a:pt x="9132" y="474"/>
                </a:lnTo>
                <a:lnTo>
                  <a:pt x="9204" y="402"/>
                </a:lnTo>
                <a:close/>
                <a:moveTo>
                  <a:pt x="7049" y="1712"/>
                </a:moveTo>
                <a:lnTo>
                  <a:pt x="9823" y="4486"/>
                </a:lnTo>
                <a:lnTo>
                  <a:pt x="9668" y="4629"/>
                </a:lnTo>
                <a:lnTo>
                  <a:pt x="6906" y="1855"/>
                </a:lnTo>
                <a:lnTo>
                  <a:pt x="7049" y="1712"/>
                </a:lnTo>
                <a:close/>
                <a:moveTo>
                  <a:pt x="5025" y="4927"/>
                </a:moveTo>
                <a:lnTo>
                  <a:pt x="5025" y="4927"/>
                </a:lnTo>
                <a:cubicBezTo>
                  <a:pt x="5192" y="5022"/>
                  <a:pt x="5465" y="5224"/>
                  <a:pt x="5703" y="5760"/>
                </a:cubicBezTo>
                <a:cubicBezTo>
                  <a:pt x="5965" y="6367"/>
                  <a:pt x="6323" y="6629"/>
                  <a:pt x="6596" y="6724"/>
                </a:cubicBezTo>
                <a:lnTo>
                  <a:pt x="5489" y="7832"/>
                </a:lnTo>
                <a:cubicBezTo>
                  <a:pt x="5048" y="8272"/>
                  <a:pt x="4462" y="8519"/>
                  <a:pt x="3836" y="8519"/>
                </a:cubicBezTo>
                <a:cubicBezTo>
                  <a:pt x="3768" y="8519"/>
                  <a:pt x="3700" y="8516"/>
                  <a:pt x="3632" y="8510"/>
                </a:cubicBezTo>
                <a:cubicBezTo>
                  <a:pt x="3298" y="8487"/>
                  <a:pt x="3048" y="8237"/>
                  <a:pt x="3025" y="7903"/>
                </a:cubicBezTo>
                <a:cubicBezTo>
                  <a:pt x="2977" y="7308"/>
                  <a:pt x="3156" y="6713"/>
                  <a:pt x="3525" y="6248"/>
                </a:cubicBezTo>
                <a:cubicBezTo>
                  <a:pt x="4358" y="7058"/>
                  <a:pt x="4334" y="7117"/>
                  <a:pt x="4465" y="7117"/>
                </a:cubicBezTo>
                <a:cubicBezTo>
                  <a:pt x="4608" y="7117"/>
                  <a:pt x="4691" y="6939"/>
                  <a:pt x="4584" y="6832"/>
                </a:cubicBezTo>
                <a:lnTo>
                  <a:pt x="3763" y="6010"/>
                </a:lnTo>
                <a:lnTo>
                  <a:pt x="4120" y="5653"/>
                </a:lnTo>
                <a:cubicBezTo>
                  <a:pt x="4477" y="5998"/>
                  <a:pt x="4489" y="6093"/>
                  <a:pt x="4608" y="6093"/>
                </a:cubicBezTo>
                <a:cubicBezTo>
                  <a:pt x="4763" y="6093"/>
                  <a:pt x="4834" y="5915"/>
                  <a:pt x="4727" y="5808"/>
                </a:cubicBezTo>
                <a:lnTo>
                  <a:pt x="4358" y="5439"/>
                </a:lnTo>
                <a:lnTo>
                  <a:pt x="4715" y="5081"/>
                </a:lnTo>
                <a:cubicBezTo>
                  <a:pt x="5072" y="5415"/>
                  <a:pt x="5084" y="5510"/>
                  <a:pt x="5203" y="5510"/>
                </a:cubicBezTo>
                <a:cubicBezTo>
                  <a:pt x="5358" y="5510"/>
                  <a:pt x="5430" y="5331"/>
                  <a:pt x="5322" y="5224"/>
                </a:cubicBezTo>
                <a:lnTo>
                  <a:pt x="5025" y="4927"/>
                </a:lnTo>
                <a:close/>
                <a:moveTo>
                  <a:pt x="2751" y="8248"/>
                </a:moveTo>
                <a:cubicBezTo>
                  <a:pt x="2858" y="8487"/>
                  <a:pt x="3048" y="8677"/>
                  <a:pt x="3287" y="8784"/>
                </a:cubicBezTo>
                <a:cubicBezTo>
                  <a:pt x="3036" y="9022"/>
                  <a:pt x="3001" y="9106"/>
                  <a:pt x="2882" y="9106"/>
                </a:cubicBezTo>
                <a:cubicBezTo>
                  <a:pt x="2763" y="9106"/>
                  <a:pt x="2727" y="9010"/>
                  <a:pt x="2477" y="8784"/>
                </a:cubicBezTo>
                <a:cubicBezTo>
                  <a:pt x="2405" y="8713"/>
                  <a:pt x="2405" y="8594"/>
                  <a:pt x="2477" y="8510"/>
                </a:cubicBezTo>
                <a:lnTo>
                  <a:pt x="2751" y="8248"/>
                </a:lnTo>
                <a:close/>
                <a:moveTo>
                  <a:pt x="9216" y="0"/>
                </a:moveTo>
                <a:cubicBezTo>
                  <a:pt x="9171" y="0"/>
                  <a:pt x="9127" y="15"/>
                  <a:pt x="9097" y="45"/>
                </a:cubicBezTo>
                <a:lnTo>
                  <a:pt x="8775" y="355"/>
                </a:lnTo>
                <a:cubicBezTo>
                  <a:pt x="8716" y="414"/>
                  <a:pt x="8716" y="533"/>
                  <a:pt x="8775" y="593"/>
                </a:cubicBezTo>
                <a:lnTo>
                  <a:pt x="9037" y="855"/>
                </a:lnTo>
                <a:lnTo>
                  <a:pt x="8775" y="1105"/>
                </a:lnTo>
                <a:cubicBezTo>
                  <a:pt x="8716" y="1164"/>
                  <a:pt x="8716" y="1283"/>
                  <a:pt x="8775" y="1343"/>
                </a:cubicBezTo>
                <a:cubicBezTo>
                  <a:pt x="8805" y="1373"/>
                  <a:pt x="8850" y="1387"/>
                  <a:pt x="8894" y="1387"/>
                </a:cubicBezTo>
                <a:cubicBezTo>
                  <a:pt x="8939" y="1387"/>
                  <a:pt x="8984" y="1373"/>
                  <a:pt x="9013" y="1343"/>
                </a:cubicBezTo>
                <a:lnTo>
                  <a:pt x="9275" y="1093"/>
                </a:lnTo>
                <a:lnTo>
                  <a:pt x="10466" y="2283"/>
                </a:lnTo>
                <a:lnTo>
                  <a:pt x="9275" y="3474"/>
                </a:lnTo>
                <a:lnTo>
                  <a:pt x="8085" y="2283"/>
                </a:lnTo>
                <a:lnTo>
                  <a:pt x="8406" y="1950"/>
                </a:lnTo>
                <a:cubicBezTo>
                  <a:pt x="8466" y="1890"/>
                  <a:pt x="8466" y="1771"/>
                  <a:pt x="8406" y="1712"/>
                </a:cubicBezTo>
                <a:cubicBezTo>
                  <a:pt x="8376" y="1682"/>
                  <a:pt x="8332" y="1667"/>
                  <a:pt x="8287" y="1667"/>
                </a:cubicBezTo>
                <a:cubicBezTo>
                  <a:pt x="8242" y="1667"/>
                  <a:pt x="8198" y="1682"/>
                  <a:pt x="8168" y="1712"/>
                </a:cubicBezTo>
                <a:lnTo>
                  <a:pt x="7847" y="2045"/>
                </a:lnTo>
                <a:cubicBezTo>
                  <a:pt x="7168" y="1390"/>
                  <a:pt x="7168" y="1331"/>
                  <a:pt x="7049" y="1331"/>
                </a:cubicBezTo>
                <a:cubicBezTo>
                  <a:pt x="6930" y="1331"/>
                  <a:pt x="6906" y="1414"/>
                  <a:pt x="6549" y="1760"/>
                </a:cubicBezTo>
                <a:cubicBezTo>
                  <a:pt x="6489" y="1819"/>
                  <a:pt x="6489" y="1938"/>
                  <a:pt x="6549" y="1998"/>
                </a:cubicBezTo>
                <a:lnTo>
                  <a:pt x="6918" y="2367"/>
                </a:lnTo>
                <a:lnTo>
                  <a:pt x="3346" y="5939"/>
                </a:lnTo>
                <a:cubicBezTo>
                  <a:pt x="2870" y="6462"/>
                  <a:pt x="2620" y="7165"/>
                  <a:pt x="2644" y="7879"/>
                </a:cubicBezTo>
                <a:lnTo>
                  <a:pt x="2215" y="8308"/>
                </a:lnTo>
                <a:cubicBezTo>
                  <a:pt x="2108" y="8403"/>
                  <a:pt x="2072" y="8534"/>
                  <a:pt x="2072" y="8677"/>
                </a:cubicBezTo>
                <a:cubicBezTo>
                  <a:pt x="2072" y="8915"/>
                  <a:pt x="2227" y="9070"/>
                  <a:pt x="2227" y="9070"/>
                </a:cubicBezTo>
                <a:lnTo>
                  <a:pt x="60" y="11237"/>
                </a:lnTo>
                <a:cubicBezTo>
                  <a:pt x="0" y="11296"/>
                  <a:pt x="0" y="11415"/>
                  <a:pt x="60" y="11475"/>
                </a:cubicBezTo>
                <a:cubicBezTo>
                  <a:pt x="90" y="11505"/>
                  <a:pt x="134" y="11520"/>
                  <a:pt x="179" y="11520"/>
                </a:cubicBezTo>
                <a:cubicBezTo>
                  <a:pt x="224" y="11520"/>
                  <a:pt x="268" y="11505"/>
                  <a:pt x="298" y="11475"/>
                </a:cubicBezTo>
                <a:lnTo>
                  <a:pt x="2465" y="9296"/>
                </a:lnTo>
                <a:lnTo>
                  <a:pt x="2477" y="9320"/>
                </a:lnTo>
                <a:cubicBezTo>
                  <a:pt x="2584" y="9421"/>
                  <a:pt x="2718" y="9472"/>
                  <a:pt x="2852" y="9472"/>
                </a:cubicBezTo>
                <a:cubicBezTo>
                  <a:pt x="2986" y="9472"/>
                  <a:pt x="3120" y="9421"/>
                  <a:pt x="3227" y="9320"/>
                </a:cubicBezTo>
                <a:lnTo>
                  <a:pt x="3656" y="8891"/>
                </a:lnTo>
                <a:cubicBezTo>
                  <a:pt x="3685" y="8892"/>
                  <a:pt x="3715" y="8893"/>
                  <a:pt x="3745" y="8893"/>
                </a:cubicBezTo>
                <a:cubicBezTo>
                  <a:pt x="4485" y="8893"/>
                  <a:pt x="5176" y="8609"/>
                  <a:pt x="5680" y="8094"/>
                </a:cubicBezTo>
                <a:lnTo>
                  <a:pt x="7835" y="5939"/>
                </a:lnTo>
                <a:cubicBezTo>
                  <a:pt x="7906" y="5879"/>
                  <a:pt x="7906" y="5760"/>
                  <a:pt x="7835" y="5700"/>
                </a:cubicBezTo>
                <a:cubicBezTo>
                  <a:pt x="7805" y="5671"/>
                  <a:pt x="7760" y="5656"/>
                  <a:pt x="7717" y="5656"/>
                </a:cubicBezTo>
                <a:cubicBezTo>
                  <a:pt x="7674" y="5656"/>
                  <a:pt x="7632" y="5671"/>
                  <a:pt x="7608" y="5700"/>
                </a:cubicBezTo>
                <a:lnTo>
                  <a:pt x="6811" y="6486"/>
                </a:lnTo>
                <a:cubicBezTo>
                  <a:pt x="6668" y="6462"/>
                  <a:pt x="6275" y="6343"/>
                  <a:pt x="5965" y="5641"/>
                </a:cubicBezTo>
                <a:cubicBezTo>
                  <a:pt x="5680" y="5022"/>
                  <a:pt x="5358" y="4748"/>
                  <a:pt x="5120" y="4629"/>
                </a:cubicBezTo>
                <a:lnTo>
                  <a:pt x="5251" y="4498"/>
                </a:lnTo>
                <a:lnTo>
                  <a:pt x="6073" y="5319"/>
                </a:lnTo>
                <a:cubicBezTo>
                  <a:pt x="6102" y="5349"/>
                  <a:pt x="6147" y="5364"/>
                  <a:pt x="6192" y="5364"/>
                </a:cubicBezTo>
                <a:cubicBezTo>
                  <a:pt x="6236" y="5364"/>
                  <a:pt x="6281" y="5349"/>
                  <a:pt x="6311" y="5319"/>
                </a:cubicBezTo>
                <a:cubicBezTo>
                  <a:pt x="6370" y="5260"/>
                  <a:pt x="6370" y="5141"/>
                  <a:pt x="6311" y="5081"/>
                </a:cubicBezTo>
                <a:lnTo>
                  <a:pt x="5489" y="4260"/>
                </a:lnTo>
                <a:lnTo>
                  <a:pt x="5846" y="3903"/>
                </a:lnTo>
                <a:lnTo>
                  <a:pt x="6215" y="4272"/>
                </a:lnTo>
                <a:cubicBezTo>
                  <a:pt x="6245" y="4301"/>
                  <a:pt x="6290" y="4316"/>
                  <a:pt x="6335" y="4316"/>
                </a:cubicBezTo>
                <a:cubicBezTo>
                  <a:pt x="6379" y="4316"/>
                  <a:pt x="6424" y="4301"/>
                  <a:pt x="6454" y="4272"/>
                </a:cubicBezTo>
                <a:cubicBezTo>
                  <a:pt x="6513" y="4212"/>
                  <a:pt x="6513" y="4093"/>
                  <a:pt x="6454" y="4034"/>
                </a:cubicBezTo>
                <a:lnTo>
                  <a:pt x="6084" y="3665"/>
                </a:lnTo>
                <a:lnTo>
                  <a:pt x="6442" y="3307"/>
                </a:lnTo>
                <a:lnTo>
                  <a:pt x="6811" y="3676"/>
                </a:lnTo>
                <a:cubicBezTo>
                  <a:pt x="6841" y="3706"/>
                  <a:pt x="6885" y="3721"/>
                  <a:pt x="6930" y="3721"/>
                </a:cubicBezTo>
                <a:cubicBezTo>
                  <a:pt x="6974" y="3721"/>
                  <a:pt x="7019" y="3706"/>
                  <a:pt x="7049" y="3676"/>
                </a:cubicBezTo>
                <a:cubicBezTo>
                  <a:pt x="7108" y="3617"/>
                  <a:pt x="7108" y="3498"/>
                  <a:pt x="7049" y="3438"/>
                </a:cubicBezTo>
                <a:lnTo>
                  <a:pt x="6680" y="3069"/>
                </a:lnTo>
                <a:lnTo>
                  <a:pt x="7144" y="2605"/>
                </a:lnTo>
                <a:lnTo>
                  <a:pt x="8906" y="4379"/>
                </a:lnTo>
                <a:lnTo>
                  <a:pt x="8287" y="4998"/>
                </a:lnTo>
                <a:cubicBezTo>
                  <a:pt x="8228" y="5058"/>
                  <a:pt x="8228" y="5177"/>
                  <a:pt x="8287" y="5236"/>
                </a:cubicBezTo>
                <a:cubicBezTo>
                  <a:pt x="8317" y="5266"/>
                  <a:pt x="8362" y="5281"/>
                  <a:pt x="8406" y="5281"/>
                </a:cubicBezTo>
                <a:cubicBezTo>
                  <a:pt x="8451" y="5281"/>
                  <a:pt x="8495" y="5266"/>
                  <a:pt x="8525" y="5236"/>
                </a:cubicBezTo>
                <a:lnTo>
                  <a:pt x="9144" y="4617"/>
                </a:lnTo>
                <a:cubicBezTo>
                  <a:pt x="9502" y="4962"/>
                  <a:pt x="9525" y="5034"/>
                  <a:pt x="9644" y="5034"/>
                </a:cubicBezTo>
                <a:cubicBezTo>
                  <a:pt x="9680" y="5034"/>
                  <a:pt x="9728" y="5010"/>
                  <a:pt x="9764" y="4986"/>
                </a:cubicBezTo>
                <a:cubicBezTo>
                  <a:pt x="10121" y="4617"/>
                  <a:pt x="10192" y="4593"/>
                  <a:pt x="10192" y="4486"/>
                </a:cubicBezTo>
                <a:cubicBezTo>
                  <a:pt x="10192" y="4367"/>
                  <a:pt x="10133" y="4379"/>
                  <a:pt x="9478" y="3688"/>
                </a:cubicBezTo>
                <a:lnTo>
                  <a:pt x="10668" y="2498"/>
                </a:lnTo>
                <a:cubicBezTo>
                  <a:pt x="10907" y="2724"/>
                  <a:pt x="10930" y="2819"/>
                  <a:pt x="11037" y="2819"/>
                </a:cubicBezTo>
                <a:cubicBezTo>
                  <a:pt x="11085" y="2819"/>
                  <a:pt x="11133" y="2795"/>
                  <a:pt x="11157" y="2772"/>
                </a:cubicBezTo>
                <a:lnTo>
                  <a:pt x="11502" y="2462"/>
                </a:lnTo>
                <a:cubicBezTo>
                  <a:pt x="11561" y="2402"/>
                  <a:pt x="11561" y="2283"/>
                  <a:pt x="11502" y="2224"/>
                </a:cubicBezTo>
                <a:lnTo>
                  <a:pt x="9335" y="45"/>
                </a:lnTo>
                <a:cubicBezTo>
                  <a:pt x="9305" y="15"/>
                  <a:pt x="9260" y="0"/>
                  <a:pt x="9216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7030A0"/>
              </a:solidFill>
            </a:endParaRPr>
          </a:p>
        </p:txBody>
      </p:sp>
      <p:cxnSp>
        <p:nvCxnSpPr>
          <p:cNvPr id="370" name="Google Shape;370;p36"/>
          <p:cNvCxnSpPr/>
          <p:nvPr/>
        </p:nvCxnSpPr>
        <p:spPr>
          <a:xfrm>
            <a:off x="715100" y="1085850"/>
            <a:ext cx="77139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1" name="Google Shape;371;p36"/>
          <p:cNvCxnSpPr/>
          <p:nvPr/>
        </p:nvCxnSpPr>
        <p:spPr>
          <a:xfrm>
            <a:off x="1077749" y="2176800"/>
            <a:ext cx="5145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2" name="Google Shape;372;p36"/>
          <p:cNvCxnSpPr/>
          <p:nvPr/>
        </p:nvCxnSpPr>
        <p:spPr>
          <a:xfrm>
            <a:off x="3652986" y="2176800"/>
            <a:ext cx="5145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73" name="Google Shape;373;p36"/>
          <p:cNvCxnSpPr/>
          <p:nvPr/>
        </p:nvCxnSpPr>
        <p:spPr>
          <a:xfrm>
            <a:off x="6228224" y="2176800"/>
            <a:ext cx="5145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" name="Google Shape;392;p33">
            <a:extLst>
              <a:ext uri="{FF2B5EF4-FFF2-40B4-BE49-F238E27FC236}">
                <a16:creationId xmlns:a16="http://schemas.microsoft.com/office/drawing/2014/main" id="{DCD70E6A-2A0F-B299-3C60-F8037EBB2F29}"/>
              </a:ext>
            </a:extLst>
          </p:cNvPr>
          <p:cNvSpPr txBox="1">
            <a:spLocks/>
          </p:cNvSpPr>
          <p:nvPr/>
        </p:nvSpPr>
        <p:spPr>
          <a:xfrm>
            <a:off x="887300" y="2669839"/>
            <a:ext cx="2135522" cy="212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0" i="1" u="none" strike="noStrike" cap="none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marL="0" indent="0"/>
            <a:r>
              <a:rPr lang="en-US" sz="1200" u="sng" dirty="0">
                <a:solidFill>
                  <a:srgbClr val="3741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Lantus</a:t>
            </a:r>
            <a:r>
              <a:rPr lang="en-US" sz="1200" i="0" dirty="0">
                <a:solidFill>
                  <a:srgbClr val="3741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 diabetes management.</a:t>
            </a:r>
          </a:p>
          <a:p>
            <a:pPr marL="0" indent="0"/>
            <a:endParaRPr lang="en-US" sz="1200" i="0" dirty="0">
              <a:solidFill>
                <a:srgbClr val="3741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/>
            <a:r>
              <a:rPr lang="en-US" sz="1200" u="sng" dirty="0">
                <a:solidFill>
                  <a:srgbClr val="3741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Plavix</a:t>
            </a:r>
            <a:r>
              <a:rPr lang="en-US" sz="1200" i="0" dirty="0">
                <a:solidFill>
                  <a:srgbClr val="3741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 cardiovascular health.</a:t>
            </a:r>
          </a:p>
          <a:p>
            <a:pPr marL="0" indent="0"/>
            <a:endParaRPr lang="en-US" sz="1200" i="0" dirty="0">
              <a:solidFill>
                <a:srgbClr val="3741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/>
            <a:r>
              <a:rPr lang="en-US" sz="1200" u="sng" dirty="0">
                <a:solidFill>
                  <a:srgbClr val="3741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Dupixent</a:t>
            </a:r>
            <a:r>
              <a:rPr lang="en-US" sz="1200" i="0" dirty="0">
                <a:solidFill>
                  <a:srgbClr val="3741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 inflammatory conditions like eczema and asthma.</a:t>
            </a:r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Google Shape;394;p33">
            <a:extLst>
              <a:ext uri="{FF2B5EF4-FFF2-40B4-BE49-F238E27FC236}">
                <a16:creationId xmlns:a16="http://schemas.microsoft.com/office/drawing/2014/main" id="{66A897CD-7F6A-51B0-7F26-5D43479B4A68}"/>
              </a:ext>
            </a:extLst>
          </p:cNvPr>
          <p:cNvSpPr txBox="1">
            <a:spLocks/>
          </p:cNvSpPr>
          <p:nvPr/>
        </p:nvSpPr>
        <p:spPr>
          <a:xfrm>
            <a:off x="3470208" y="2663672"/>
            <a:ext cx="2336400" cy="2126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None/>
              <a:defRPr sz="1200" b="0" i="0" u="none" strike="noStrike" cap="non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indent="0"/>
            <a:r>
              <a:rPr lang="en-US" i="1" u="sng" dirty="0" err="1">
                <a:solidFill>
                  <a:srgbClr val="3741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Fluzone</a:t>
            </a:r>
            <a:r>
              <a:rPr lang="en-US" dirty="0">
                <a:solidFill>
                  <a:srgbClr val="3741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 influenza.</a:t>
            </a:r>
          </a:p>
          <a:p>
            <a:pPr marL="0" indent="0"/>
            <a:endParaRPr lang="en-US" dirty="0">
              <a:solidFill>
                <a:srgbClr val="3741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/>
            <a:r>
              <a:rPr lang="en-US" dirty="0">
                <a:solidFill>
                  <a:srgbClr val="3741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i="1" u="sng" dirty="0" err="1">
                <a:solidFill>
                  <a:srgbClr val="3741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Menactra</a:t>
            </a:r>
            <a:r>
              <a:rPr lang="en-US" dirty="0">
                <a:solidFill>
                  <a:srgbClr val="3741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 meningitis.</a:t>
            </a:r>
          </a:p>
          <a:p>
            <a:pPr marL="0" indent="0"/>
            <a:endParaRPr lang="en-US" dirty="0">
              <a:solidFill>
                <a:srgbClr val="3741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/>
            <a:r>
              <a:rPr lang="en-US" i="1" u="sng" dirty="0" err="1">
                <a:solidFill>
                  <a:srgbClr val="3741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Pentacel</a:t>
            </a:r>
            <a:r>
              <a:rPr lang="en-US" dirty="0">
                <a:solidFill>
                  <a:srgbClr val="3741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 polio, diphtheria, tetanus, pertussis, and many more.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Google Shape;396;p33">
            <a:extLst>
              <a:ext uri="{FF2B5EF4-FFF2-40B4-BE49-F238E27FC236}">
                <a16:creationId xmlns:a16="http://schemas.microsoft.com/office/drawing/2014/main" id="{83845BC7-35F7-D573-8A58-9EC74EFE7B90}"/>
              </a:ext>
            </a:extLst>
          </p:cNvPr>
          <p:cNvSpPr txBox="1">
            <a:spLocks/>
          </p:cNvSpPr>
          <p:nvPr/>
        </p:nvSpPr>
        <p:spPr>
          <a:xfrm>
            <a:off x="6084450" y="2663672"/>
            <a:ext cx="2109000" cy="2126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04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200" b="0" i="1" u="none" strike="noStrike" cap="none">
                <a:solidFill>
                  <a:schemeClr val="dk1"/>
                </a:solidFill>
                <a:latin typeface="DM Serif Display"/>
                <a:ea typeface="DM Serif Display"/>
                <a:cs typeface="DM Serif Display"/>
                <a:sym typeface="DM Serif Display"/>
              </a:defRPr>
            </a:lvl1pPr>
            <a:lvl2pPr marL="914400" marR="0" lvl="1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L="1371600" marR="0" lvl="2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L="1828800" marR="0" lvl="3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L="2286000" marR="0" lvl="4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L="2743200" marR="0" lvl="5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L="3200400" marR="0" lvl="6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L="3657600" marR="0" lvl="7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L="4114800" marR="0" lvl="8" indent="-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Bebas Neue"/>
              <a:buNone/>
              <a:defRPr sz="2400" b="0" i="0" u="none" strike="noStrike" cap="none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pPr marL="0" indent="0"/>
            <a:r>
              <a:rPr lang="en-US" sz="1200" u="sng" dirty="0">
                <a:solidFill>
                  <a:srgbClr val="3741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Allegra</a:t>
            </a:r>
            <a:r>
              <a:rPr lang="en-US" sz="1200" i="0" dirty="0">
                <a:solidFill>
                  <a:srgbClr val="3741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 allergy relief.</a:t>
            </a:r>
          </a:p>
          <a:p>
            <a:pPr marL="0" indent="0"/>
            <a:endParaRPr lang="en-US" sz="1200" dirty="0">
              <a:solidFill>
                <a:srgbClr val="3741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/>
            <a:r>
              <a:rPr lang="en-US" sz="1200" u="sng" dirty="0">
                <a:solidFill>
                  <a:srgbClr val="3741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Dulcolax</a:t>
            </a:r>
            <a:r>
              <a:rPr lang="en-US" sz="1200" i="0" dirty="0">
                <a:solidFill>
                  <a:srgbClr val="3741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 digestive health.</a:t>
            </a:r>
          </a:p>
          <a:p>
            <a:pPr marL="0" indent="0"/>
            <a:endParaRPr lang="en-US" sz="1200" dirty="0">
              <a:solidFill>
                <a:srgbClr val="37415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/>
            <a:r>
              <a:rPr lang="en-US" sz="1200" u="sng" dirty="0">
                <a:solidFill>
                  <a:srgbClr val="3741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Cetaphil</a:t>
            </a:r>
            <a:r>
              <a:rPr lang="en-US" sz="1200" i="0" dirty="0">
                <a:solidFill>
                  <a:srgbClr val="3741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for skincare.</a:t>
            </a:r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5" name="Google Shape;8858;p63">
            <a:extLst>
              <a:ext uri="{FF2B5EF4-FFF2-40B4-BE49-F238E27FC236}">
                <a16:creationId xmlns:a16="http://schemas.microsoft.com/office/drawing/2014/main" id="{266D9638-3D05-8B8C-7691-0C8158BFA2E9}"/>
              </a:ext>
            </a:extLst>
          </p:cNvPr>
          <p:cNvGrpSpPr/>
          <p:nvPr/>
        </p:nvGrpSpPr>
        <p:grpSpPr>
          <a:xfrm>
            <a:off x="6228224" y="1570839"/>
            <a:ext cx="473262" cy="415550"/>
            <a:chOff x="6195998" y="1983102"/>
            <a:chExt cx="368308" cy="338746"/>
          </a:xfrm>
          <a:solidFill>
            <a:srgbClr val="7030A0"/>
          </a:solidFill>
          <a:effectLst>
            <a:outerShdw blurRad="50800" dist="50800" dir="5400000" algn="ctr" rotWithShape="0">
              <a:schemeClr val="bg1"/>
            </a:outerShdw>
          </a:effectLst>
        </p:grpSpPr>
        <p:sp>
          <p:nvSpPr>
            <p:cNvPr id="16" name="Google Shape;8859;p63">
              <a:extLst>
                <a:ext uri="{FF2B5EF4-FFF2-40B4-BE49-F238E27FC236}">
                  <a16:creationId xmlns:a16="http://schemas.microsoft.com/office/drawing/2014/main" id="{C7222798-FD27-8CE6-C6D0-95A20DB2CA15}"/>
                </a:ext>
              </a:extLst>
            </p:cNvPr>
            <p:cNvSpPr/>
            <p:nvPr/>
          </p:nvSpPr>
          <p:spPr>
            <a:xfrm>
              <a:off x="6267289" y="2161012"/>
              <a:ext cx="67533" cy="67150"/>
            </a:xfrm>
            <a:custGeom>
              <a:avLst/>
              <a:gdLst/>
              <a:ahLst/>
              <a:cxnLst/>
              <a:rect l="l" t="t" r="r" b="b"/>
              <a:pathLst>
                <a:path w="2120" h="2108" extrusionOk="0">
                  <a:moveTo>
                    <a:pt x="1060" y="0"/>
                  </a:moveTo>
                  <a:cubicBezTo>
                    <a:pt x="953" y="0"/>
                    <a:pt x="882" y="71"/>
                    <a:pt x="882" y="179"/>
                  </a:cubicBezTo>
                  <a:lnTo>
                    <a:pt x="882" y="881"/>
                  </a:lnTo>
                  <a:lnTo>
                    <a:pt x="179" y="881"/>
                  </a:lnTo>
                  <a:cubicBezTo>
                    <a:pt x="84" y="881"/>
                    <a:pt x="0" y="953"/>
                    <a:pt x="0" y="1060"/>
                  </a:cubicBezTo>
                  <a:cubicBezTo>
                    <a:pt x="0" y="1143"/>
                    <a:pt x="84" y="1238"/>
                    <a:pt x="179" y="1238"/>
                  </a:cubicBezTo>
                  <a:lnTo>
                    <a:pt x="882" y="1238"/>
                  </a:lnTo>
                  <a:lnTo>
                    <a:pt x="882" y="1941"/>
                  </a:lnTo>
                  <a:cubicBezTo>
                    <a:pt x="882" y="2024"/>
                    <a:pt x="953" y="2107"/>
                    <a:pt x="1060" y="2107"/>
                  </a:cubicBezTo>
                  <a:cubicBezTo>
                    <a:pt x="1155" y="2107"/>
                    <a:pt x="1239" y="2036"/>
                    <a:pt x="1239" y="1941"/>
                  </a:cubicBezTo>
                  <a:lnTo>
                    <a:pt x="1239" y="1238"/>
                  </a:lnTo>
                  <a:lnTo>
                    <a:pt x="1941" y="1238"/>
                  </a:lnTo>
                  <a:cubicBezTo>
                    <a:pt x="2048" y="1238"/>
                    <a:pt x="2120" y="1167"/>
                    <a:pt x="2120" y="1060"/>
                  </a:cubicBezTo>
                  <a:cubicBezTo>
                    <a:pt x="2120" y="953"/>
                    <a:pt x="2036" y="881"/>
                    <a:pt x="1941" y="881"/>
                  </a:cubicBezTo>
                  <a:lnTo>
                    <a:pt x="1239" y="881"/>
                  </a:lnTo>
                  <a:lnTo>
                    <a:pt x="1239" y="179"/>
                  </a:lnTo>
                  <a:cubicBezTo>
                    <a:pt x="1239" y="95"/>
                    <a:pt x="1167" y="0"/>
                    <a:pt x="106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8860;p63">
              <a:extLst>
                <a:ext uri="{FF2B5EF4-FFF2-40B4-BE49-F238E27FC236}">
                  <a16:creationId xmlns:a16="http://schemas.microsoft.com/office/drawing/2014/main" id="{F37B4FD5-E2F9-AC95-F9C1-430A10A4886E}"/>
                </a:ext>
              </a:extLst>
            </p:cNvPr>
            <p:cNvSpPr/>
            <p:nvPr/>
          </p:nvSpPr>
          <p:spPr>
            <a:xfrm>
              <a:off x="6235052" y="2128393"/>
              <a:ext cx="132007" cy="131625"/>
            </a:xfrm>
            <a:custGeom>
              <a:avLst/>
              <a:gdLst/>
              <a:ahLst/>
              <a:cxnLst/>
              <a:rect l="l" t="t" r="r" b="b"/>
              <a:pathLst>
                <a:path w="4144" h="4132" extrusionOk="0">
                  <a:moveTo>
                    <a:pt x="2072" y="357"/>
                  </a:moveTo>
                  <a:cubicBezTo>
                    <a:pt x="3013" y="357"/>
                    <a:pt x="3799" y="1131"/>
                    <a:pt x="3799" y="2084"/>
                  </a:cubicBezTo>
                  <a:cubicBezTo>
                    <a:pt x="3799" y="3024"/>
                    <a:pt x="3025" y="3798"/>
                    <a:pt x="2072" y="3798"/>
                  </a:cubicBezTo>
                  <a:cubicBezTo>
                    <a:pt x="1120" y="3798"/>
                    <a:pt x="370" y="3024"/>
                    <a:pt x="370" y="2084"/>
                  </a:cubicBezTo>
                  <a:cubicBezTo>
                    <a:pt x="370" y="1131"/>
                    <a:pt x="1143" y="357"/>
                    <a:pt x="2072" y="357"/>
                  </a:cubicBezTo>
                  <a:close/>
                  <a:moveTo>
                    <a:pt x="2072" y="0"/>
                  </a:moveTo>
                  <a:cubicBezTo>
                    <a:pt x="929" y="0"/>
                    <a:pt x="0" y="917"/>
                    <a:pt x="0" y="2072"/>
                  </a:cubicBezTo>
                  <a:cubicBezTo>
                    <a:pt x="0" y="3215"/>
                    <a:pt x="929" y="4132"/>
                    <a:pt x="2072" y="4132"/>
                  </a:cubicBezTo>
                  <a:cubicBezTo>
                    <a:pt x="3227" y="4132"/>
                    <a:pt x="4144" y="3215"/>
                    <a:pt x="4144" y="2072"/>
                  </a:cubicBezTo>
                  <a:cubicBezTo>
                    <a:pt x="4144" y="917"/>
                    <a:pt x="3227" y="0"/>
                    <a:pt x="207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8861;p63">
              <a:extLst>
                <a:ext uri="{FF2B5EF4-FFF2-40B4-BE49-F238E27FC236}">
                  <a16:creationId xmlns:a16="http://schemas.microsoft.com/office/drawing/2014/main" id="{9BA6E1C0-E4F0-24DC-F646-162DD42E313C}"/>
                </a:ext>
              </a:extLst>
            </p:cNvPr>
            <p:cNvSpPr/>
            <p:nvPr/>
          </p:nvSpPr>
          <p:spPr>
            <a:xfrm>
              <a:off x="6195998" y="1983102"/>
              <a:ext cx="368308" cy="338746"/>
            </a:xfrm>
            <a:custGeom>
              <a:avLst/>
              <a:gdLst/>
              <a:ahLst/>
              <a:cxnLst/>
              <a:rect l="l" t="t" r="r" b="b"/>
              <a:pathLst>
                <a:path w="11562" h="10634" extrusionOk="0">
                  <a:moveTo>
                    <a:pt x="3143" y="382"/>
                  </a:moveTo>
                  <a:lnTo>
                    <a:pt x="3143" y="1989"/>
                  </a:lnTo>
                  <a:lnTo>
                    <a:pt x="2227" y="1989"/>
                  </a:lnTo>
                  <a:lnTo>
                    <a:pt x="2227" y="382"/>
                  </a:lnTo>
                  <a:close/>
                  <a:moveTo>
                    <a:pt x="4382" y="382"/>
                  </a:moveTo>
                  <a:lnTo>
                    <a:pt x="4382" y="1989"/>
                  </a:lnTo>
                  <a:lnTo>
                    <a:pt x="3477" y="1989"/>
                  </a:lnTo>
                  <a:lnTo>
                    <a:pt x="3477" y="382"/>
                  </a:lnTo>
                  <a:close/>
                  <a:moveTo>
                    <a:pt x="5584" y="382"/>
                  </a:moveTo>
                  <a:lnTo>
                    <a:pt x="5584" y="1989"/>
                  </a:lnTo>
                  <a:lnTo>
                    <a:pt x="4727" y="1989"/>
                  </a:lnTo>
                  <a:lnTo>
                    <a:pt x="4727" y="382"/>
                  </a:lnTo>
                  <a:close/>
                  <a:moveTo>
                    <a:pt x="4846" y="2323"/>
                  </a:moveTo>
                  <a:lnTo>
                    <a:pt x="4846" y="2656"/>
                  </a:lnTo>
                  <a:lnTo>
                    <a:pt x="1750" y="2656"/>
                  </a:lnTo>
                  <a:lnTo>
                    <a:pt x="1750" y="2323"/>
                  </a:lnTo>
                  <a:close/>
                  <a:moveTo>
                    <a:pt x="7918" y="6073"/>
                  </a:moveTo>
                  <a:cubicBezTo>
                    <a:pt x="8442" y="6073"/>
                    <a:pt x="8894" y="6276"/>
                    <a:pt x="9251" y="6585"/>
                  </a:cubicBezTo>
                  <a:lnTo>
                    <a:pt x="6322" y="9514"/>
                  </a:lnTo>
                  <a:cubicBezTo>
                    <a:pt x="5144" y="8121"/>
                    <a:pt x="6203" y="6073"/>
                    <a:pt x="7918" y="6073"/>
                  </a:cubicBezTo>
                  <a:close/>
                  <a:moveTo>
                    <a:pt x="11204" y="6585"/>
                  </a:moveTo>
                  <a:lnTo>
                    <a:pt x="11204" y="7990"/>
                  </a:lnTo>
                  <a:cubicBezTo>
                    <a:pt x="11204" y="8776"/>
                    <a:pt x="10656" y="9431"/>
                    <a:pt x="9906" y="9562"/>
                  </a:cubicBezTo>
                  <a:cubicBezTo>
                    <a:pt x="10168" y="9193"/>
                    <a:pt x="10347" y="8669"/>
                    <a:pt x="10347" y="8181"/>
                  </a:cubicBezTo>
                  <a:cubicBezTo>
                    <a:pt x="10347" y="7764"/>
                    <a:pt x="10251" y="7550"/>
                    <a:pt x="10251" y="7538"/>
                  </a:cubicBezTo>
                  <a:cubicBezTo>
                    <a:pt x="10168" y="7192"/>
                    <a:pt x="10144" y="7228"/>
                    <a:pt x="10073" y="7073"/>
                  </a:cubicBezTo>
                  <a:cubicBezTo>
                    <a:pt x="9966" y="6883"/>
                    <a:pt x="9954" y="6823"/>
                    <a:pt x="9751" y="6585"/>
                  </a:cubicBezTo>
                  <a:close/>
                  <a:moveTo>
                    <a:pt x="9513" y="6823"/>
                  </a:moveTo>
                  <a:lnTo>
                    <a:pt x="9513" y="6823"/>
                  </a:lnTo>
                  <a:cubicBezTo>
                    <a:pt x="10704" y="8216"/>
                    <a:pt x="9632" y="10240"/>
                    <a:pt x="7918" y="10240"/>
                  </a:cubicBezTo>
                  <a:cubicBezTo>
                    <a:pt x="7890" y="10242"/>
                    <a:pt x="7862" y="10242"/>
                    <a:pt x="7834" y="10242"/>
                  </a:cubicBezTo>
                  <a:cubicBezTo>
                    <a:pt x="7345" y="10242"/>
                    <a:pt x="6910" y="10045"/>
                    <a:pt x="6572" y="9752"/>
                  </a:cubicBezTo>
                  <a:lnTo>
                    <a:pt x="9513" y="6823"/>
                  </a:lnTo>
                  <a:close/>
                  <a:moveTo>
                    <a:pt x="881" y="1"/>
                  </a:moveTo>
                  <a:cubicBezTo>
                    <a:pt x="786" y="1"/>
                    <a:pt x="703" y="84"/>
                    <a:pt x="703" y="180"/>
                  </a:cubicBezTo>
                  <a:lnTo>
                    <a:pt x="703" y="525"/>
                  </a:lnTo>
                  <a:cubicBezTo>
                    <a:pt x="703" y="620"/>
                    <a:pt x="774" y="703"/>
                    <a:pt x="881" y="703"/>
                  </a:cubicBezTo>
                  <a:cubicBezTo>
                    <a:pt x="976" y="703"/>
                    <a:pt x="1060" y="632"/>
                    <a:pt x="1060" y="525"/>
                  </a:cubicBezTo>
                  <a:lnTo>
                    <a:pt x="1060" y="358"/>
                  </a:lnTo>
                  <a:lnTo>
                    <a:pt x="1905" y="358"/>
                  </a:lnTo>
                  <a:lnTo>
                    <a:pt x="1905" y="1966"/>
                  </a:lnTo>
                  <a:lnTo>
                    <a:pt x="1060" y="1966"/>
                  </a:lnTo>
                  <a:lnTo>
                    <a:pt x="1060" y="1418"/>
                  </a:lnTo>
                  <a:cubicBezTo>
                    <a:pt x="1060" y="1323"/>
                    <a:pt x="976" y="1239"/>
                    <a:pt x="881" y="1239"/>
                  </a:cubicBezTo>
                  <a:cubicBezTo>
                    <a:pt x="786" y="1239"/>
                    <a:pt x="703" y="1311"/>
                    <a:pt x="703" y="1418"/>
                  </a:cubicBezTo>
                  <a:lnTo>
                    <a:pt x="703" y="2144"/>
                  </a:lnTo>
                  <a:cubicBezTo>
                    <a:pt x="703" y="2239"/>
                    <a:pt x="774" y="2323"/>
                    <a:pt x="881" y="2323"/>
                  </a:cubicBezTo>
                  <a:lnTo>
                    <a:pt x="1429" y="2323"/>
                  </a:lnTo>
                  <a:lnTo>
                    <a:pt x="1429" y="2656"/>
                  </a:lnTo>
                  <a:lnTo>
                    <a:pt x="905" y="2656"/>
                  </a:lnTo>
                  <a:cubicBezTo>
                    <a:pt x="405" y="2656"/>
                    <a:pt x="0" y="3049"/>
                    <a:pt x="0" y="3561"/>
                  </a:cubicBezTo>
                  <a:lnTo>
                    <a:pt x="0" y="9693"/>
                  </a:lnTo>
                  <a:cubicBezTo>
                    <a:pt x="0" y="10193"/>
                    <a:pt x="405" y="10598"/>
                    <a:pt x="905" y="10598"/>
                  </a:cubicBezTo>
                  <a:lnTo>
                    <a:pt x="3774" y="10598"/>
                  </a:lnTo>
                  <a:cubicBezTo>
                    <a:pt x="3882" y="10598"/>
                    <a:pt x="3953" y="10526"/>
                    <a:pt x="3953" y="10419"/>
                  </a:cubicBezTo>
                  <a:cubicBezTo>
                    <a:pt x="3953" y="10336"/>
                    <a:pt x="3882" y="10240"/>
                    <a:pt x="3774" y="10240"/>
                  </a:cubicBezTo>
                  <a:lnTo>
                    <a:pt x="905" y="10240"/>
                  </a:lnTo>
                  <a:cubicBezTo>
                    <a:pt x="595" y="10240"/>
                    <a:pt x="357" y="9990"/>
                    <a:pt x="357" y="9693"/>
                  </a:cubicBezTo>
                  <a:lnTo>
                    <a:pt x="357" y="3561"/>
                  </a:lnTo>
                  <a:cubicBezTo>
                    <a:pt x="357" y="3251"/>
                    <a:pt x="607" y="3013"/>
                    <a:pt x="905" y="3013"/>
                  </a:cubicBezTo>
                  <a:lnTo>
                    <a:pt x="5739" y="3013"/>
                  </a:lnTo>
                  <a:cubicBezTo>
                    <a:pt x="6060" y="3013"/>
                    <a:pt x="6298" y="3263"/>
                    <a:pt x="6298" y="3561"/>
                  </a:cubicBezTo>
                  <a:lnTo>
                    <a:pt x="6298" y="6359"/>
                  </a:lnTo>
                  <a:lnTo>
                    <a:pt x="6251" y="6407"/>
                  </a:lnTo>
                  <a:cubicBezTo>
                    <a:pt x="6191" y="6466"/>
                    <a:pt x="6132" y="6538"/>
                    <a:pt x="6072" y="6609"/>
                  </a:cubicBezTo>
                  <a:cubicBezTo>
                    <a:pt x="5917" y="6788"/>
                    <a:pt x="5941" y="6752"/>
                    <a:pt x="5787" y="7026"/>
                  </a:cubicBezTo>
                  <a:cubicBezTo>
                    <a:pt x="5715" y="7180"/>
                    <a:pt x="5679" y="7169"/>
                    <a:pt x="5584" y="7538"/>
                  </a:cubicBezTo>
                  <a:cubicBezTo>
                    <a:pt x="5584" y="7550"/>
                    <a:pt x="5477" y="7776"/>
                    <a:pt x="5477" y="8181"/>
                  </a:cubicBezTo>
                  <a:cubicBezTo>
                    <a:pt x="5477" y="8502"/>
                    <a:pt x="5536" y="8835"/>
                    <a:pt x="5667" y="9133"/>
                  </a:cubicBezTo>
                  <a:cubicBezTo>
                    <a:pt x="5703" y="9181"/>
                    <a:pt x="5727" y="9228"/>
                    <a:pt x="5763" y="9288"/>
                  </a:cubicBezTo>
                  <a:cubicBezTo>
                    <a:pt x="5917" y="9621"/>
                    <a:pt x="5906" y="9562"/>
                    <a:pt x="6037" y="9728"/>
                  </a:cubicBezTo>
                  <a:cubicBezTo>
                    <a:pt x="6096" y="9776"/>
                    <a:pt x="6144" y="9859"/>
                    <a:pt x="6203" y="9919"/>
                  </a:cubicBezTo>
                  <a:lnTo>
                    <a:pt x="6239" y="9943"/>
                  </a:lnTo>
                  <a:cubicBezTo>
                    <a:pt x="6144" y="10145"/>
                    <a:pt x="5953" y="10276"/>
                    <a:pt x="5727" y="10276"/>
                  </a:cubicBezTo>
                  <a:lnTo>
                    <a:pt x="4548" y="10276"/>
                  </a:lnTo>
                  <a:cubicBezTo>
                    <a:pt x="4465" y="10276"/>
                    <a:pt x="4370" y="10347"/>
                    <a:pt x="4370" y="10455"/>
                  </a:cubicBezTo>
                  <a:cubicBezTo>
                    <a:pt x="4370" y="10538"/>
                    <a:pt x="4453" y="10633"/>
                    <a:pt x="4548" y="10633"/>
                  </a:cubicBezTo>
                  <a:lnTo>
                    <a:pt x="5727" y="10633"/>
                  </a:lnTo>
                  <a:cubicBezTo>
                    <a:pt x="6060" y="10633"/>
                    <a:pt x="6358" y="10455"/>
                    <a:pt x="6501" y="10169"/>
                  </a:cubicBezTo>
                  <a:cubicBezTo>
                    <a:pt x="6931" y="10472"/>
                    <a:pt x="7425" y="10620"/>
                    <a:pt x="7915" y="10620"/>
                  </a:cubicBezTo>
                  <a:cubicBezTo>
                    <a:pt x="8523" y="10620"/>
                    <a:pt x="9123" y="10391"/>
                    <a:pt x="9585" y="9943"/>
                  </a:cubicBezTo>
                  <a:cubicBezTo>
                    <a:pt x="9606" y="9943"/>
                    <a:pt x="9627" y="9944"/>
                    <a:pt x="9648" y="9944"/>
                  </a:cubicBezTo>
                  <a:cubicBezTo>
                    <a:pt x="10702" y="9944"/>
                    <a:pt x="11549" y="9076"/>
                    <a:pt x="11549" y="8026"/>
                  </a:cubicBezTo>
                  <a:lnTo>
                    <a:pt x="11549" y="4847"/>
                  </a:lnTo>
                  <a:cubicBezTo>
                    <a:pt x="11561" y="3966"/>
                    <a:pt x="10978" y="3192"/>
                    <a:pt x="10144" y="2966"/>
                  </a:cubicBezTo>
                  <a:cubicBezTo>
                    <a:pt x="10132" y="2962"/>
                    <a:pt x="10118" y="2960"/>
                    <a:pt x="10105" y="2960"/>
                  </a:cubicBezTo>
                  <a:cubicBezTo>
                    <a:pt x="10031" y="2960"/>
                    <a:pt x="9952" y="3014"/>
                    <a:pt x="9942" y="3085"/>
                  </a:cubicBezTo>
                  <a:cubicBezTo>
                    <a:pt x="9906" y="3180"/>
                    <a:pt x="9966" y="3275"/>
                    <a:pt x="10061" y="3299"/>
                  </a:cubicBezTo>
                  <a:cubicBezTo>
                    <a:pt x="10740" y="3490"/>
                    <a:pt x="11204" y="4109"/>
                    <a:pt x="11204" y="4811"/>
                  </a:cubicBezTo>
                  <a:lnTo>
                    <a:pt x="11204" y="6228"/>
                  </a:lnTo>
                  <a:lnTo>
                    <a:pt x="9394" y="6228"/>
                  </a:lnTo>
                  <a:cubicBezTo>
                    <a:pt x="9251" y="6121"/>
                    <a:pt x="9275" y="6133"/>
                    <a:pt x="9120" y="6061"/>
                  </a:cubicBezTo>
                  <a:cubicBezTo>
                    <a:pt x="8882" y="5930"/>
                    <a:pt x="8894" y="5942"/>
                    <a:pt x="8704" y="5871"/>
                  </a:cubicBezTo>
                  <a:cubicBezTo>
                    <a:pt x="8465" y="5776"/>
                    <a:pt x="8454" y="5776"/>
                    <a:pt x="8239" y="5752"/>
                  </a:cubicBezTo>
                  <a:cubicBezTo>
                    <a:pt x="8180" y="5728"/>
                    <a:pt x="8120" y="5716"/>
                    <a:pt x="8061" y="5716"/>
                  </a:cubicBezTo>
                  <a:lnTo>
                    <a:pt x="8061" y="4799"/>
                  </a:lnTo>
                  <a:cubicBezTo>
                    <a:pt x="8061" y="4037"/>
                    <a:pt x="8620" y="3382"/>
                    <a:pt x="9358" y="3251"/>
                  </a:cubicBezTo>
                  <a:cubicBezTo>
                    <a:pt x="9454" y="3228"/>
                    <a:pt x="9525" y="3144"/>
                    <a:pt x="9513" y="3037"/>
                  </a:cubicBezTo>
                  <a:cubicBezTo>
                    <a:pt x="9491" y="2960"/>
                    <a:pt x="9418" y="2893"/>
                    <a:pt x="9322" y="2893"/>
                  </a:cubicBezTo>
                  <a:cubicBezTo>
                    <a:pt x="9315" y="2893"/>
                    <a:pt x="9307" y="2893"/>
                    <a:pt x="9299" y="2894"/>
                  </a:cubicBezTo>
                  <a:cubicBezTo>
                    <a:pt x="8382" y="3061"/>
                    <a:pt x="7727" y="3847"/>
                    <a:pt x="7727" y="4787"/>
                  </a:cubicBezTo>
                  <a:lnTo>
                    <a:pt x="7727" y="5716"/>
                  </a:lnTo>
                  <a:cubicBezTo>
                    <a:pt x="7322" y="5752"/>
                    <a:pt x="6965" y="5871"/>
                    <a:pt x="6632" y="6073"/>
                  </a:cubicBezTo>
                  <a:lnTo>
                    <a:pt x="6632" y="3549"/>
                  </a:lnTo>
                  <a:cubicBezTo>
                    <a:pt x="6632" y="3037"/>
                    <a:pt x="6239" y="2632"/>
                    <a:pt x="5727" y="2632"/>
                  </a:cubicBezTo>
                  <a:lnTo>
                    <a:pt x="5203" y="2632"/>
                  </a:lnTo>
                  <a:lnTo>
                    <a:pt x="5203" y="2311"/>
                  </a:lnTo>
                  <a:lnTo>
                    <a:pt x="5763" y="2311"/>
                  </a:lnTo>
                  <a:cubicBezTo>
                    <a:pt x="5846" y="2311"/>
                    <a:pt x="5941" y="2239"/>
                    <a:pt x="5941" y="2132"/>
                  </a:cubicBezTo>
                  <a:lnTo>
                    <a:pt x="5941" y="180"/>
                  </a:lnTo>
                  <a:cubicBezTo>
                    <a:pt x="5941" y="96"/>
                    <a:pt x="5858" y="1"/>
                    <a:pt x="576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21" name="Google Shape;8905;p63">
            <a:extLst>
              <a:ext uri="{FF2B5EF4-FFF2-40B4-BE49-F238E27FC236}">
                <a16:creationId xmlns:a16="http://schemas.microsoft.com/office/drawing/2014/main" id="{B07BC0B9-FE1D-8542-8D50-3D92262D7234}"/>
              </a:ext>
            </a:extLst>
          </p:cNvPr>
          <p:cNvGrpSpPr/>
          <p:nvPr/>
        </p:nvGrpSpPr>
        <p:grpSpPr>
          <a:xfrm>
            <a:off x="1118986" y="1655205"/>
            <a:ext cx="473262" cy="387176"/>
            <a:chOff x="4878379" y="2473892"/>
            <a:chExt cx="367161" cy="287523"/>
          </a:xfrm>
          <a:solidFill>
            <a:srgbClr val="7030A0"/>
          </a:solidFill>
        </p:grpSpPr>
        <p:sp>
          <p:nvSpPr>
            <p:cNvPr id="22" name="Google Shape;8906;p63">
              <a:extLst>
                <a:ext uri="{FF2B5EF4-FFF2-40B4-BE49-F238E27FC236}">
                  <a16:creationId xmlns:a16="http://schemas.microsoft.com/office/drawing/2014/main" id="{0B407087-C965-6A8A-D690-7937B37213F2}"/>
                </a:ext>
              </a:extLst>
            </p:cNvPr>
            <p:cNvSpPr/>
            <p:nvPr/>
          </p:nvSpPr>
          <p:spPr>
            <a:xfrm>
              <a:off x="5110889" y="2554676"/>
              <a:ext cx="75496" cy="71355"/>
            </a:xfrm>
            <a:custGeom>
              <a:avLst/>
              <a:gdLst/>
              <a:ahLst/>
              <a:cxnLst/>
              <a:rect l="l" t="t" r="r" b="b"/>
              <a:pathLst>
                <a:path w="2370" h="2240" extrusionOk="0">
                  <a:moveTo>
                    <a:pt x="1250" y="322"/>
                  </a:moveTo>
                  <a:lnTo>
                    <a:pt x="2048" y="1263"/>
                  </a:lnTo>
                  <a:lnTo>
                    <a:pt x="2048" y="1918"/>
                  </a:lnTo>
                  <a:lnTo>
                    <a:pt x="322" y="1918"/>
                  </a:lnTo>
                  <a:lnTo>
                    <a:pt x="322" y="322"/>
                  </a:lnTo>
                  <a:close/>
                  <a:moveTo>
                    <a:pt x="155" y="1"/>
                  </a:moveTo>
                  <a:cubicBezTo>
                    <a:pt x="72" y="1"/>
                    <a:pt x="0" y="72"/>
                    <a:pt x="0" y="155"/>
                  </a:cubicBezTo>
                  <a:lnTo>
                    <a:pt x="0" y="2084"/>
                  </a:lnTo>
                  <a:cubicBezTo>
                    <a:pt x="0" y="2168"/>
                    <a:pt x="72" y="2239"/>
                    <a:pt x="155" y="2239"/>
                  </a:cubicBezTo>
                  <a:lnTo>
                    <a:pt x="2215" y="2239"/>
                  </a:lnTo>
                  <a:cubicBezTo>
                    <a:pt x="2298" y="2239"/>
                    <a:pt x="2370" y="2168"/>
                    <a:pt x="2370" y="2084"/>
                  </a:cubicBezTo>
                  <a:lnTo>
                    <a:pt x="2370" y="1191"/>
                  </a:lnTo>
                  <a:cubicBezTo>
                    <a:pt x="2370" y="1084"/>
                    <a:pt x="2358" y="1132"/>
                    <a:pt x="1441" y="36"/>
                  </a:cubicBezTo>
                  <a:cubicBezTo>
                    <a:pt x="1429" y="13"/>
                    <a:pt x="1381" y="1"/>
                    <a:pt x="133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8907;p63">
              <a:extLst>
                <a:ext uri="{FF2B5EF4-FFF2-40B4-BE49-F238E27FC236}">
                  <a16:creationId xmlns:a16="http://schemas.microsoft.com/office/drawing/2014/main" id="{408DFCA9-8675-F475-26DF-F9351B335B63}"/>
                </a:ext>
              </a:extLst>
            </p:cNvPr>
            <p:cNvSpPr/>
            <p:nvPr/>
          </p:nvSpPr>
          <p:spPr>
            <a:xfrm>
              <a:off x="4958049" y="2691972"/>
              <a:ext cx="45521" cy="45553"/>
            </a:xfrm>
            <a:custGeom>
              <a:avLst/>
              <a:gdLst/>
              <a:ahLst/>
              <a:cxnLst/>
              <a:rect l="l" t="t" r="r" b="b"/>
              <a:pathLst>
                <a:path w="1429" h="1430" extrusionOk="0">
                  <a:moveTo>
                    <a:pt x="714" y="358"/>
                  </a:moveTo>
                  <a:cubicBezTo>
                    <a:pt x="929" y="358"/>
                    <a:pt x="1084" y="525"/>
                    <a:pt x="1084" y="727"/>
                  </a:cubicBezTo>
                  <a:cubicBezTo>
                    <a:pt x="1084" y="941"/>
                    <a:pt x="929" y="1108"/>
                    <a:pt x="714" y="1108"/>
                  </a:cubicBezTo>
                  <a:cubicBezTo>
                    <a:pt x="512" y="1108"/>
                    <a:pt x="345" y="941"/>
                    <a:pt x="345" y="727"/>
                  </a:cubicBezTo>
                  <a:cubicBezTo>
                    <a:pt x="345" y="525"/>
                    <a:pt x="512" y="358"/>
                    <a:pt x="714" y="358"/>
                  </a:cubicBezTo>
                  <a:close/>
                  <a:moveTo>
                    <a:pt x="714" y="1"/>
                  </a:moveTo>
                  <a:cubicBezTo>
                    <a:pt x="310" y="1"/>
                    <a:pt x="0" y="334"/>
                    <a:pt x="0" y="715"/>
                  </a:cubicBezTo>
                  <a:cubicBezTo>
                    <a:pt x="0" y="1108"/>
                    <a:pt x="333" y="1429"/>
                    <a:pt x="714" y="1429"/>
                  </a:cubicBezTo>
                  <a:cubicBezTo>
                    <a:pt x="1107" y="1429"/>
                    <a:pt x="1429" y="1108"/>
                    <a:pt x="1429" y="715"/>
                  </a:cubicBezTo>
                  <a:cubicBezTo>
                    <a:pt x="1429" y="334"/>
                    <a:pt x="1119" y="1"/>
                    <a:pt x="7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8908;p63">
              <a:extLst>
                <a:ext uri="{FF2B5EF4-FFF2-40B4-BE49-F238E27FC236}">
                  <a16:creationId xmlns:a16="http://schemas.microsoft.com/office/drawing/2014/main" id="{5C3B3E53-37A6-42F5-864A-5D77079480A3}"/>
                </a:ext>
              </a:extLst>
            </p:cNvPr>
            <p:cNvSpPr/>
            <p:nvPr/>
          </p:nvSpPr>
          <p:spPr>
            <a:xfrm>
              <a:off x="5130225" y="2691972"/>
              <a:ext cx="45553" cy="45553"/>
            </a:xfrm>
            <a:custGeom>
              <a:avLst/>
              <a:gdLst/>
              <a:ahLst/>
              <a:cxnLst/>
              <a:rect l="l" t="t" r="r" b="b"/>
              <a:pathLst>
                <a:path w="1430" h="1430" extrusionOk="0">
                  <a:moveTo>
                    <a:pt x="715" y="358"/>
                  </a:moveTo>
                  <a:cubicBezTo>
                    <a:pt x="917" y="358"/>
                    <a:pt x="1084" y="525"/>
                    <a:pt x="1084" y="727"/>
                  </a:cubicBezTo>
                  <a:cubicBezTo>
                    <a:pt x="1084" y="929"/>
                    <a:pt x="917" y="1108"/>
                    <a:pt x="715" y="1108"/>
                  </a:cubicBezTo>
                  <a:cubicBezTo>
                    <a:pt x="501" y="1108"/>
                    <a:pt x="346" y="941"/>
                    <a:pt x="346" y="727"/>
                  </a:cubicBezTo>
                  <a:cubicBezTo>
                    <a:pt x="346" y="525"/>
                    <a:pt x="501" y="358"/>
                    <a:pt x="715" y="358"/>
                  </a:cubicBezTo>
                  <a:close/>
                  <a:moveTo>
                    <a:pt x="715" y="1"/>
                  </a:moveTo>
                  <a:cubicBezTo>
                    <a:pt x="310" y="1"/>
                    <a:pt x="1" y="334"/>
                    <a:pt x="1" y="715"/>
                  </a:cubicBezTo>
                  <a:cubicBezTo>
                    <a:pt x="1" y="1108"/>
                    <a:pt x="322" y="1429"/>
                    <a:pt x="715" y="1429"/>
                  </a:cubicBezTo>
                  <a:cubicBezTo>
                    <a:pt x="1096" y="1429"/>
                    <a:pt x="1429" y="1108"/>
                    <a:pt x="1429" y="715"/>
                  </a:cubicBezTo>
                  <a:cubicBezTo>
                    <a:pt x="1429" y="334"/>
                    <a:pt x="1120" y="1"/>
                    <a:pt x="71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8909;p63">
              <a:extLst>
                <a:ext uri="{FF2B5EF4-FFF2-40B4-BE49-F238E27FC236}">
                  <a16:creationId xmlns:a16="http://schemas.microsoft.com/office/drawing/2014/main" id="{5A0F46DF-2707-4172-34F5-9D31B38F7560}"/>
                </a:ext>
              </a:extLst>
            </p:cNvPr>
            <p:cNvSpPr/>
            <p:nvPr/>
          </p:nvSpPr>
          <p:spPr>
            <a:xfrm>
              <a:off x="4930717" y="2523586"/>
              <a:ext cx="100917" cy="100534"/>
            </a:xfrm>
            <a:custGeom>
              <a:avLst/>
              <a:gdLst/>
              <a:ahLst/>
              <a:cxnLst/>
              <a:rect l="l" t="t" r="r" b="b"/>
              <a:pathLst>
                <a:path w="3168" h="3156" extrusionOk="0">
                  <a:moveTo>
                    <a:pt x="1763" y="346"/>
                  </a:moveTo>
                  <a:cubicBezTo>
                    <a:pt x="1811" y="346"/>
                    <a:pt x="1858" y="393"/>
                    <a:pt x="1858" y="441"/>
                  </a:cubicBezTo>
                  <a:lnTo>
                    <a:pt x="1858" y="1120"/>
                  </a:lnTo>
                  <a:cubicBezTo>
                    <a:pt x="1858" y="1215"/>
                    <a:pt x="1930" y="1286"/>
                    <a:pt x="2013" y="1286"/>
                  </a:cubicBezTo>
                  <a:lnTo>
                    <a:pt x="2704" y="1286"/>
                  </a:lnTo>
                  <a:cubicBezTo>
                    <a:pt x="2751" y="1286"/>
                    <a:pt x="2787" y="1334"/>
                    <a:pt x="2787" y="1370"/>
                  </a:cubicBezTo>
                  <a:lnTo>
                    <a:pt x="2787" y="1774"/>
                  </a:lnTo>
                  <a:cubicBezTo>
                    <a:pt x="2787" y="1822"/>
                    <a:pt x="2751" y="1870"/>
                    <a:pt x="2704" y="1870"/>
                  </a:cubicBezTo>
                  <a:lnTo>
                    <a:pt x="2013" y="1870"/>
                  </a:lnTo>
                  <a:cubicBezTo>
                    <a:pt x="1930" y="1870"/>
                    <a:pt x="1858" y="1941"/>
                    <a:pt x="1858" y="2024"/>
                  </a:cubicBezTo>
                  <a:lnTo>
                    <a:pt x="1858" y="2715"/>
                  </a:lnTo>
                  <a:cubicBezTo>
                    <a:pt x="1858" y="2763"/>
                    <a:pt x="1811" y="2798"/>
                    <a:pt x="1763" y="2798"/>
                  </a:cubicBezTo>
                  <a:lnTo>
                    <a:pt x="1358" y="2798"/>
                  </a:lnTo>
                  <a:cubicBezTo>
                    <a:pt x="1322" y="2798"/>
                    <a:pt x="1275" y="2763"/>
                    <a:pt x="1275" y="2715"/>
                  </a:cubicBezTo>
                  <a:lnTo>
                    <a:pt x="1275" y="2024"/>
                  </a:lnTo>
                  <a:cubicBezTo>
                    <a:pt x="1275" y="1941"/>
                    <a:pt x="1203" y="1870"/>
                    <a:pt x="1108" y="1870"/>
                  </a:cubicBezTo>
                  <a:lnTo>
                    <a:pt x="429" y="1870"/>
                  </a:lnTo>
                  <a:cubicBezTo>
                    <a:pt x="382" y="1870"/>
                    <a:pt x="334" y="1822"/>
                    <a:pt x="334" y="1774"/>
                  </a:cubicBezTo>
                  <a:lnTo>
                    <a:pt x="334" y="1370"/>
                  </a:lnTo>
                  <a:cubicBezTo>
                    <a:pt x="334" y="1334"/>
                    <a:pt x="382" y="1286"/>
                    <a:pt x="429" y="1286"/>
                  </a:cubicBezTo>
                  <a:lnTo>
                    <a:pt x="1108" y="1286"/>
                  </a:lnTo>
                  <a:cubicBezTo>
                    <a:pt x="1203" y="1286"/>
                    <a:pt x="1275" y="1215"/>
                    <a:pt x="1275" y="1120"/>
                  </a:cubicBezTo>
                  <a:lnTo>
                    <a:pt x="1275" y="441"/>
                  </a:lnTo>
                  <a:cubicBezTo>
                    <a:pt x="1275" y="393"/>
                    <a:pt x="1322" y="346"/>
                    <a:pt x="1358" y="346"/>
                  </a:cubicBezTo>
                  <a:close/>
                  <a:moveTo>
                    <a:pt x="1394" y="0"/>
                  </a:moveTo>
                  <a:cubicBezTo>
                    <a:pt x="1156" y="0"/>
                    <a:pt x="965" y="203"/>
                    <a:pt x="965" y="441"/>
                  </a:cubicBezTo>
                  <a:lnTo>
                    <a:pt x="965" y="953"/>
                  </a:lnTo>
                  <a:lnTo>
                    <a:pt x="441" y="953"/>
                  </a:lnTo>
                  <a:cubicBezTo>
                    <a:pt x="203" y="953"/>
                    <a:pt x="13" y="1155"/>
                    <a:pt x="13" y="1393"/>
                  </a:cubicBezTo>
                  <a:lnTo>
                    <a:pt x="13" y="1786"/>
                  </a:lnTo>
                  <a:cubicBezTo>
                    <a:pt x="1" y="2013"/>
                    <a:pt x="191" y="2203"/>
                    <a:pt x="429" y="2203"/>
                  </a:cubicBezTo>
                  <a:lnTo>
                    <a:pt x="953" y="2203"/>
                  </a:lnTo>
                  <a:lnTo>
                    <a:pt x="953" y="2727"/>
                  </a:lnTo>
                  <a:cubicBezTo>
                    <a:pt x="953" y="2965"/>
                    <a:pt x="1144" y="3156"/>
                    <a:pt x="1382" y="3156"/>
                  </a:cubicBezTo>
                  <a:lnTo>
                    <a:pt x="1787" y="3156"/>
                  </a:lnTo>
                  <a:cubicBezTo>
                    <a:pt x="2025" y="3156"/>
                    <a:pt x="2215" y="2965"/>
                    <a:pt x="2215" y="2727"/>
                  </a:cubicBezTo>
                  <a:lnTo>
                    <a:pt x="2215" y="2203"/>
                  </a:lnTo>
                  <a:lnTo>
                    <a:pt x="2739" y="2203"/>
                  </a:lnTo>
                  <a:cubicBezTo>
                    <a:pt x="2977" y="2203"/>
                    <a:pt x="3168" y="2013"/>
                    <a:pt x="3168" y="1774"/>
                  </a:cubicBezTo>
                  <a:lnTo>
                    <a:pt x="3168" y="1370"/>
                  </a:lnTo>
                  <a:cubicBezTo>
                    <a:pt x="3168" y="1131"/>
                    <a:pt x="2977" y="941"/>
                    <a:pt x="2739" y="941"/>
                  </a:cubicBezTo>
                  <a:lnTo>
                    <a:pt x="2227" y="941"/>
                  </a:lnTo>
                  <a:lnTo>
                    <a:pt x="2227" y="441"/>
                  </a:lnTo>
                  <a:cubicBezTo>
                    <a:pt x="2227" y="203"/>
                    <a:pt x="2037" y="0"/>
                    <a:pt x="179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8910;p63">
              <a:extLst>
                <a:ext uri="{FF2B5EF4-FFF2-40B4-BE49-F238E27FC236}">
                  <a16:creationId xmlns:a16="http://schemas.microsoft.com/office/drawing/2014/main" id="{B4C6762F-CDB1-499B-DAE5-5088DE02EA9C}"/>
                </a:ext>
              </a:extLst>
            </p:cNvPr>
            <p:cNvSpPr/>
            <p:nvPr/>
          </p:nvSpPr>
          <p:spPr>
            <a:xfrm>
              <a:off x="4878379" y="2473892"/>
              <a:ext cx="367161" cy="287523"/>
            </a:xfrm>
            <a:custGeom>
              <a:avLst/>
              <a:gdLst/>
              <a:ahLst/>
              <a:cxnLst/>
              <a:rect l="l" t="t" r="r" b="b"/>
              <a:pathLst>
                <a:path w="11526" h="9026" extrusionOk="0">
                  <a:moveTo>
                    <a:pt x="7966" y="346"/>
                  </a:moveTo>
                  <a:cubicBezTo>
                    <a:pt x="8228" y="346"/>
                    <a:pt x="8454" y="572"/>
                    <a:pt x="8454" y="834"/>
                  </a:cubicBezTo>
                  <a:lnTo>
                    <a:pt x="8454" y="1203"/>
                  </a:lnTo>
                  <a:lnTo>
                    <a:pt x="7478" y="1203"/>
                  </a:lnTo>
                  <a:lnTo>
                    <a:pt x="7478" y="834"/>
                  </a:lnTo>
                  <a:cubicBezTo>
                    <a:pt x="7478" y="572"/>
                    <a:pt x="7692" y="346"/>
                    <a:pt x="7966" y="346"/>
                  </a:cubicBezTo>
                  <a:close/>
                  <a:moveTo>
                    <a:pt x="8645" y="1548"/>
                  </a:moveTo>
                  <a:lnTo>
                    <a:pt x="8645" y="1703"/>
                  </a:lnTo>
                  <a:lnTo>
                    <a:pt x="7275" y="1703"/>
                  </a:lnTo>
                  <a:lnTo>
                    <a:pt x="7275" y="1548"/>
                  </a:lnTo>
                  <a:close/>
                  <a:moveTo>
                    <a:pt x="6132" y="5894"/>
                  </a:moveTo>
                  <a:lnTo>
                    <a:pt x="6132" y="7192"/>
                  </a:lnTo>
                  <a:lnTo>
                    <a:pt x="4644" y="7192"/>
                  </a:lnTo>
                  <a:cubicBezTo>
                    <a:pt x="4644" y="7180"/>
                    <a:pt x="4632" y="7156"/>
                    <a:pt x="4632" y="7144"/>
                  </a:cubicBezTo>
                  <a:cubicBezTo>
                    <a:pt x="4420" y="6454"/>
                    <a:pt x="3830" y="6114"/>
                    <a:pt x="3240" y="6114"/>
                  </a:cubicBezTo>
                  <a:cubicBezTo>
                    <a:pt x="2639" y="6114"/>
                    <a:pt x="2038" y="6466"/>
                    <a:pt x="1834" y="7156"/>
                  </a:cubicBezTo>
                  <a:cubicBezTo>
                    <a:pt x="1834" y="7180"/>
                    <a:pt x="1822" y="7192"/>
                    <a:pt x="1822" y="7204"/>
                  </a:cubicBezTo>
                  <a:lnTo>
                    <a:pt x="691" y="7204"/>
                  </a:lnTo>
                  <a:cubicBezTo>
                    <a:pt x="489" y="7204"/>
                    <a:pt x="334" y="7061"/>
                    <a:pt x="334" y="6847"/>
                  </a:cubicBezTo>
                  <a:lnTo>
                    <a:pt x="334" y="5894"/>
                  </a:lnTo>
                  <a:close/>
                  <a:moveTo>
                    <a:pt x="11181" y="5906"/>
                  </a:moveTo>
                  <a:lnTo>
                    <a:pt x="11181" y="6847"/>
                  </a:lnTo>
                  <a:cubicBezTo>
                    <a:pt x="11181" y="7037"/>
                    <a:pt x="11026" y="7204"/>
                    <a:pt x="10824" y="7204"/>
                  </a:cubicBezTo>
                  <a:lnTo>
                    <a:pt x="10038" y="7204"/>
                  </a:lnTo>
                  <a:cubicBezTo>
                    <a:pt x="10038" y="7192"/>
                    <a:pt x="10014" y="7180"/>
                    <a:pt x="10014" y="7156"/>
                  </a:cubicBezTo>
                  <a:cubicBezTo>
                    <a:pt x="9823" y="6525"/>
                    <a:pt x="9228" y="6109"/>
                    <a:pt x="8621" y="6109"/>
                  </a:cubicBezTo>
                  <a:cubicBezTo>
                    <a:pt x="8026" y="6109"/>
                    <a:pt x="7430" y="6490"/>
                    <a:pt x="7216" y="7156"/>
                  </a:cubicBezTo>
                  <a:cubicBezTo>
                    <a:pt x="7216" y="7180"/>
                    <a:pt x="7204" y="7192"/>
                    <a:pt x="7204" y="7204"/>
                  </a:cubicBezTo>
                  <a:lnTo>
                    <a:pt x="6466" y="7204"/>
                  </a:lnTo>
                  <a:lnTo>
                    <a:pt x="6466" y="5906"/>
                  </a:lnTo>
                  <a:close/>
                  <a:moveTo>
                    <a:pt x="3215" y="6466"/>
                  </a:moveTo>
                  <a:cubicBezTo>
                    <a:pt x="3823" y="6466"/>
                    <a:pt x="4335" y="6978"/>
                    <a:pt x="4335" y="7573"/>
                  </a:cubicBezTo>
                  <a:cubicBezTo>
                    <a:pt x="4335" y="8192"/>
                    <a:pt x="3835" y="8692"/>
                    <a:pt x="3215" y="8692"/>
                  </a:cubicBezTo>
                  <a:cubicBezTo>
                    <a:pt x="2596" y="8692"/>
                    <a:pt x="2096" y="8192"/>
                    <a:pt x="2096" y="7573"/>
                  </a:cubicBezTo>
                  <a:cubicBezTo>
                    <a:pt x="2096" y="6978"/>
                    <a:pt x="2608" y="6466"/>
                    <a:pt x="3215" y="6466"/>
                  </a:cubicBezTo>
                  <a:close/>
                  <a:moveTo>
                    <a:pt x="8621" y="6466"/>
                  </a:moveTo>
                  <a:cubicBezTo>
                    <a:pt x="9240" y="6466"/>
                    <a:pt x="9740" y="6978"/>
                    <a:pt x="9740" y="7573"/>
                  </a:cubicBezTo>
                  <a:cubicBezTo>
                    <a:pt x="9740" y="8192"/>
                    <a:pt x="9240" y="8692"/>
                    <a:pt x="8621" y="8692"/>
                  </a:cubicBezTo>
                  <a:cubicBezTo>
                    <a:pt x="7990" y="8692"/>
                    <a:pt x="7502" y="8192"/>
                    <a:pt x="7502" y="7573"/>
                  </a:cubicBezTo>
                  <a:cubicBezTo>
                    <a:pt x="7502" y="6966"/>
                    <a:pt x="8014" y="6466"/>
                    <a:pt x="8621" y="6466"/>
                  </a:cubicBezTo>
                  <a:close/>
                  <a:moveTo>
                    <a:pt x="7966" y="1"/>
                  </a:moveTo>
                  <a:cubicBezTo>
                    <a:pt x="7502" y="1"/>
                    <a:pt x="7133" y="370"/>
                    <a:pt x="7133" y="834"/>
                  </a:cubicBezTo>
                  <a:lnTo>
                    <a:pt x="7133" y="1203"/>
                  </a:lnTo>
                  <a:lnTo>
                    <a:pt x="7097" y="1203"/>
                  </a:lnTo>
                  <a:cubicBezTo>
                    <a:pt x="7014" y="1203"/>
                    <a:pt x="6942" y="1275"/>
                    <a:pt x="6942" y="1370"/>
                  </a:cubicBezTo>
                  <a:lnTo>
                    <a:pt x="6942" y="1679"/>
                  </a:lnTo>
                  <a:lnTo>
                    <a:pt x="6466" y="1679"/>
                  </a:lnTo>
                  <a:lnTo>
                    <a:pt x="6466" y="1072"/>
                  </a:lnTo>
                  <a:cubicBezTo>
                    <a:pt x="6466" y="703"/>
                    <a:pt x="6144" y="382"/>
                    <a:pt x="5775" y="382"/>
                  </a:cubicBezTo>
                  <a:lnTo>
                    <a:pt x="2311" y="382"/>
                  </a:lnTo>
                  <a:cubicBezTo>
                    <a:pt x="2215" y="382"/>
                    <a:pt x="2144" y="465"/>
                    <a:pt x="2144" y="548"/>
                  </a:cubicBezTo>
                  <a:cubicBezTo>
                    <a:pt x="2144" y="644"/>
                    <a:pt x="2215" y="715"/>
                    <a:pt x="2311" y="715"/>
                  </a:cubicBezTo>
                  <a:lnTo>
                    <a:pt x="5775" y="715"/>
                  </a:lnTo>
                  <a:cubicBezTo>
                    <a:pt x="5966" y="715"/>
                    <a:pt x="6132" y="870"/>
                    <a:pt x="6132" y="1072"/>
                  </a:cubicBezTo>
                  <a:lnTo>
                    <a:pt x="6132" y="5573"/>
                  </a:lnTo>
                  <a:lnTo>
                    <a:pt x="334" y="5573"/>
                  </a:lnTo>
                  <a:lnTo>
                    <a:pt x="334" y="1072"/>
                  </a:lnTo>
                  <a:cubicBezTo>
                    <a:pt x="334" y="882"/>
                    <a:pt x="477" y="715"/>
                    <a:pt x="691" y="715"/>
                  </a:cubicBezTo>
                  <a:lnTo>
                    <a:pt x="1477" y="715"/>
                  </a:lnTo>
                  <a:cubicBezTo>
                    <a:pt x="1560" y="715"/>
                    <a:pt x="1644" y="644"/>
                    <a:pt x="1644" y="548"/>
                  </a:cubicBezTo>
                  <a:cubicBezTo>
                    <a:pt x="1644" y="465"/>
                    <a:pt x="1560" y="394"/>
                    <a:pt x="1477" y="394"/>
                  </a:cubicBezTo>
                  <a:lnTo>
                    <a:pt x="691" y="394"/>
                  </a:lnTo>
                  <a:cubicBezTo>
                    <a:pt x="310" y="394"/>
                    <a:pt x="1" y="703"/>
                    <a:pt x="1" y="1072"/>
                  </a:cubicBezTo>
                  <a:lnTo>
                    <a:pt x="1" y="6847"/>
                  </a:lnTo>
                  <a:cubicBezTo>
                    <a:pt x="1" y="7216"/>
                    <a:pt x="310" y="7537"/>
                    <a:pt x="691" y="7537"/>
                  </a:cubicBezTo>
                  <a:lnTo>
                    <a:pt x="1775" y="7537"/>
                  </a:lnTo>
                  <a:cubicBezTo>
                    <a:pt x="1763" y="8371"/>
                    <a:pt x="2442" y="9026"/>
                    <a:pt x="3227" y="9026"/>
                  </a:cubicBezTo>
                  <a:cubicBezTo>
                    <a:pt x="4025" y="9026"/>
                    <a:pt x="4704" y="8383"/>
                    <a:pt x="4692" y="7537"/>
                  </a:cubicBezTo>
                  <a:lnTo>
                    <a:pt x="7180" y="7537"/>
                  </a:lnTo>
                  <a:cubicBezTo>
                    <a:pt x="7156" y="8371"/>
                    <a:pt x="7847" y="9026"/>
                    <a:pt x="8633" y="9026"/>
                  </a:cubicBezTo>
                  <a:cubicBezTo>
                    <a:pt x="9419" y="9026"/>
                    <a:pt x="10109" y="8383"/>
                    <a:pt x="10097" y="7537"/>
                  </a:cubicBezTo>
                  <a:lnTo>
                    <a:pt x="10835" y="7537"/>
                  </a:lnTo>
                  <a:cubicBezTo>
                    <a:pt x="11205" y="7537"/>
                    <a:pt x="11526" y="7216"/>
                    <a:pt x="11526" y="6847"/>
                  </a:cubicBezTo>
                  <a:lnTo>
                    <a:pt x="11502" y="4299"/>
                  </a:lnTo>
                  <a:cubicBezTo>
                    <a:pt x="11502" y="4084"/>
                    <a:pt x="11431" y="3870"/>
                    <a:pt x="11276" y="3692"/>
                  </a:cubicBezTo>
                  <a:lnTo>
                    <a:pt x="10657" y="2989"/>
                  </a:lnTo>
                  <a:cubicBezTo>
                    <a:pt x="10626" y="2952"/>
                    <a:pt x="10582" y="2934"/>
                    <a:pt x="10536" y="2934"/>
                  </a:cubicBezTo>
                  <a:cubicBezTo>
                    <a:pt x="10495" y="2934"/>
                    <a:pt x="10453" y="2949"/>
                    <a:pt x="10419" y="2977"/>
                  </a:cubicBezTo>
                  <a:cubicBezTo>
                    <a:pt x="10347" y="3037"/>
                    <a:pt x="10347" y="3144"/>
                    <a:pt x="10407" y="3215"/>
                  </a:cubicBezTo>
                  <a:lnTo>
                    <a:pt x="11026" y="3918"/>
                  </a:lnTo>
                  <a:cubicBezTo>
                    <a:pt x="11121" y="4025"/>
                    <a:pt x="11181" y="4156"/>
                    <a:pt x="11181" y="4287"/>
                  </a:cubicBezTo>
                  <a:lnTo>
                    <a:pt x="11181" y="5549"/>
                  </a:lnTo>
                  <a:lnTo>
                    <a:pt x="6466" y="5549"/>
                  </a:lnTo>
                  <a:lnTo>
                    <a:pt x="6466" y="2013"/>
                  </a:lnTo>
                  <a:lnTo>
                    <a:pt x="9097" y="2013"/>
                  </a:lnTo>
                  <a:cubicBezTo>
                    <a:pt x="9264" y="2013"/>
                    <a:pt x="9407" y="2084"/>
                    <a:pt x="9514" y="2203"/>
                  </a:cubicBezTo>
                  <a:lnTo>
                    <a:pt x="9812" y="2549"/>
                  </a:lnTo>
                  <a:cubicBezTo>
                    <a:pt x="9843" y="2586"/>
                    <a:pt x="9887" y="2604"/>
                    <a:pt x="9932" y="2604"/>
                  </a:cubicBezTo>
                  <a:cubicBezTo>
                    <a:pt x="9973" y="2604"/>
                    <a:pt x="10016" y="2589"/>
                    <a:pt x="10050" y="2560"/>
                  </a:cubicBezTo>
                  <a:cubicBezTo>
                    <a:pt x="10121" y="2501"/>
                    <a:pt x="10121" y="2394"/>
                    <a:pt x="10062" y="2322"/>
                  </a:cubicBezTo>
                  <a:lnTo>
                    <a:pt x="9764" y="1977"/>
                  </a:lnTo>
                  <a:cubicBezTo>
                    <a:pt x="9532" y="1709"/>
                    <a:pt x="9226" y="1676"/>
                    <a:pt x="9077" y="1676"/>
                  </a:cubicBezTo>
                  <a:cubicBezTo>
                    <a:pt x="9028" y="1676"/>
                    <a:pt x="8996" y="1679"/>
                    <a:pt x="8990" y="1679"/>
                  </a:cubicBezTo>
                  <a:lnTo>
                    <a:pt x="8990" y="1370"/>
                  </a:lnTo>
                  <a:cubicBezTo>
                    <a:pt x="8990" y="1275"/>
                    <a:pt x="8919" y="1203"/>
                    <a:pt x="8823" y="1203"/>
                  </a:cubicBezTo>
                  <a:lnTo>
                    <a:pt x="8799" y="1203"/>
                  </a:lnTo>
                  <a:lnTo>
                    <a:pt x="8799" y="834"/>
                  </a:lnTo>
                  <a:cubicBezTo>
                    <a:pt x="8799" y="370"/>
                    <a:pt x="8418" y="1"/>
                    <a:pt x="79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06404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49"/>
          <p:cNvSpPr txBox="1">
            <a:spLocks noGrp="1"/>
          </p:cNvSpPr>
          <p:nvPr>
            <p:ph type="ctrTitle"/>
          </p:nvPr>
        </p:nvSpPr>
        <p:spPr>
          <a:xfrm flipH="1">
            <a:off x="4130050" y="1696760"/>
            <a:ext cx="4284000" cy="806100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Thank you !</a:t>
            </a:r>
            <a:endParaRPr dirty="0"/>
          </a:p>
        </p:txBody>
      </p:sp>
      <p:sp>
        <p:nvSpPr>
          <p:cNvPr id="546" name="Google Shape;546;p49"/>
          <p:cNvSpPr txBox="1"/>
          <p:nvPr/>
        </p:nvSpPr>
        <p:spPr>
          <a:xfrm flipH="1">
            <a:off x="4331500" y="4323425"/>
            <a:ext cx="4087500" cy="1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Please keep this slide for attribution</a:t>
            </a:r>
            <a:endParaRPr sz="1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547" name="Google Shape;547;p49"/>
          <p:cNvCxnSpPr/>
          <p:nvPr/>
        </p:nvCxnSpPr>
        <p:spPr>
          <a:xfrm rot="10800000">
            <a:off x="705150" y="3819525"/>
            <a:ext cx="77238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7D8224C7-D3DF-8E96-9467-CCBAA9360EB6}"/>
              </a:ext>
            </a:extLst>
          </p:cNvPr>
          <p:cNvSpPr/>
          <p:nvPr/>
        </p:nvSpPr>
        <p:spPr>
          <a:xfrm>
            <a:off x="894613" y="727225"/>
            <a:ext cx="1510748" cy="473422"/>
          </a:xfrm>
          <a:prstGeom prst="rect">
            <a:avLst/>
          </a:prstGeom>
          <a:solidFill>
            <a:srgbClr val="F1EEE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Press Release: Sanofi unveils new corporate brand and logo – unites the  company under one purpose and a single identity - Sanofi">
            <a:extLst>
              <a:ext uri="{FF2B5EF4-FFF2-40B4-BE49-F238E27FC236}">
                <a16:creationId xmlns:a16="http://schemas.microsoft.com/office/drawing/2014/main" id="{AB525793-7E7B-D1BE-E22B-B348BA957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50" y="484529"/>
            <a:ext cx="1819800" cy="839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7931CA0-7C2B-DDD3-CF09-61A56EBBC29F}"/>
              </a:ext>
            </a:extLst>
          </p:cNvPr>
          <p:cNvSpPr/>
          <p:nvPr/>
        </p:nvSpPr>
        <p:spPr>
          <a:xfrm>
            <a:off x="4041388" y="3909986"/>
            <a:ext cx="4372662" cy="683275"/>
          </a:xfrm>
          <a:prstGeom prst="rect">
            <a:avLst/>
          </a:prstGeom>
          <a:solidFill>
            <a:srgbClr val="F1EEE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ntibiotic Resistance Clinical Case Report by Slidesgo">
  <a:themeElements>
    <a:clrScheme name="Simple Light">
      <a:dk1>
        <a:srgbClr val="525151"/>
      </a:dk1>
      <a:lt1>
        <a:srgbClr val="F0EEEA"/>
      </a:lt1>
      <a:dk2>
        <a:srgbClr val="F46B52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52515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imple Light">
    <a:dk1>
      <a:srgbClr val="525151"/>
    </a:dk1>
    <a:lt1>
      <a:srgbClr val="F0EEEA"/>
    </a:lt1>
    <a:dk2>
      <a:srgbClr val="F46B52"/>
    </a:dk2>
    <a:lt2>
      <a:srgbClr val="FFFFFF"/>
    </a:lt2>
    <a:accent1>
      <a:srgbClr val="FFFFFF"/>
    </a:accent1>
    <a:accent2>
      <a:srgbClr val="FFFFFF"/>
    </a:accent2>
    <a:accent3>
      <a:srgbClr val="FFFFFF"/>
    </a:accent3>
    <a:accent4>
      <a:srgbClr val="FFFFFF"/>
    </a:accent4>
    <a:accent5>
      <a:srgbClr val="FFFFFF"/>
    </a:accent5>
    <a:accent6>
      <a:srgbClr val="FFFFFF"/>
    </a:accent6>
    <a:hlink>
      <a:srgbClr val="525151"/>
    </a:hlink>
    <a:folHlink>
      <a:srgbClr val="0097A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On-screen Show (16:9)</PresentationFormat>
  <Paragraphs>28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Open Sans</vt:lpstr>
      <vt:lpstr>DM Serif Display</vt:lpstr>
      <vt:lpstr>Bebas Neue</vt:lpstr>
      <vt:lpstr>Arial</vt:lpstr>
      <vt:lpstr>Antibiotic Resistance Clinical Case Report by Slidesgo</vt:lpstr>
      <vt:lpstr>Sanofi  At A Glance</vt:lpstr>
      <vt:lpstr>Rich roots dating back over a century, Sanofi has evolved into a leading player in the healthcare industry</vt:lpstr>
      <vt:lpstr>What Sanofi’s Know For</vt:lpstr>
      <vt:lpstr>Thank you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Sanofi  At A Glance</dc:title>
  <dc:creator>Nazneen</dc:creator>
  <cp:lastModifiedBy>Nazneen Merchant</cp:lastModifiedBy>
  <cp:revision>2</cp:revision>
  <dcterms:modified xsi:type="dcterms:W3CDTF">2023-08-23T18:13:36Z</dcterms:modified>
</cp:coreProperties>
</file>