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5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Archivo Black" panose="020B0604020202020204" charset="0"/>
      <p:regular r:id="rId6"/>
    </p:embeddedFont>
    <p:embeddedFont>
      <p:font typeface="Montserrat Medium" panose="020F0502020204030204" pitchFamily="2" charset="0"/>
      <p:regular r:id="rId7"/>
      <p:bold r:id="rId8"/>
      <p:italic r:id="rId9"/>
      <p:boldItalic r:id="rId10"/>
    </p:embeddedFont>
    <p:embeddedFont>
      <p:font typeface="Open Sans" panose="020B0606030504020204" pitchFamily="34" charset="0"/>
      <p:regular r:id="rId11"/>
      <p:bold r:id="rId12"/>
      <p:italic r:id="rId13"/>
      <p:boldItalic r:id="rId14"/>
    </p:embeddedFont>
    <p:embeddedFont>
      <p:font typeface="Oswald" panose="00000500000000000000" pitchFamily="2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Google Shape;7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8" name="Google Shape;7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g8d86ff3bbe_0_15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3" name="Google Shape;843;g8d86ff3bbe_0_15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Google Shape;848;g8d86ff3bbe_0_15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9" name="Google Shape;849;g8d86ff3bbe_0_15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slack-redir.net/link?url=https%3A%2F%2Fstories.freepik.com%2F" TargetMode="External"/><Relationship Id="rId4" Type="http://schemas.openxmlformats.org/officeDocument/2006/relationships/hyperlink" Target="https://slack-redir.net/link?url=https%3A%2F%2Fwww.freepik.com%2F" TargetMode="Externa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3769625" y="0"/>
            <a:ext cx="5374339" cy="4746796"/>
          </a:xfrm>
          <a:custGeom>
            <a:avLst/>
            <a:gdLst/>
            <a:ahLst/>
            <a:cxnLst/>
            <a:rect l="l" t="t" r="r" b="b"/>
            <a:pathLst>
              <a:path w="176309" h="155722" extrusionOk="0">
                <a:moveTo>
                  <a:pt x="63247" y="0"/>
                </a:moveTo>
                <a:cubicBezTo>
                  <a:pt x="63247" y="0"/>
                  <a:pt x="80642" y="24848"/>
                  <a:pt x="37077" y="41672"/>
                </a:cubicBezTo>
                <a:cubicBezTo>
                  <a:pt x="1" y="55983"/>
                  <a:pt x="5335" y="88511"/>
                  <a:pt x="27957" y="97286"/>
                </a:cubicBezTo>
                <a:cubicBezTo>
                  <a:pt x="27849" y="97834"/>
                  <a:pt x="27742" y="98381"/>
                  <a:pt x="27659" y="98929"/>
                </a:cubicBezTo>
                <a:cubicBezTo>
                  <a:pt x="23670" y="124623"/>
                  <a:pt x="47626" y="125194"/>
                  <a:pt x="58960" y="130445"/>
                </a:cubicBezTo>
                <a:cubicBezTo>
                  <a:pt x="60782" y="131290"/>
                  <a:pt x="62425" y="132326"/>
                  <a:pt x="63997" y="133457"/>
                </a:cubicBezTo>
                <a:cubicBezTo>
                  <a:pt x="65985" y="140732"/>
                  <a:pt x="70795" y="147709"/>
                  <a:pt x="78010" y="151757"/>
                </a:cubicBezTo>
                <a:cubicBezTo>
                  <a:pt x="81701" y="153840"/>
                  <a:pt x="86071" y="154971"/>
                  <a:pt x="89976" y="155341"/>
                </a:cubicBezTo>
                <a:cubicBezTo>
                  <a:pt x="92794" y="155602"/>
                  <a:pt x="95482" y="155722"/>
                  <a:pt x="98053" y="155722"/>
                </a:cubicBezTo>
                <a:cubicBezTo>
                  <a:pt x="124611" y="155722"/>
                  <a:pt x="138682" y="142939"/>
                  <a:pt x="155020" y="141756"/>
                </a:cubicBezTo>
                <a:cubicBezTo>
                  <a:pt x="155811" y="141699"/>
                  <a:pt x="156608" y="141669"/>
                  <a:pt x="157412" y="141669"/>
                </a:cubicBezTo>
                <a:cubicBezTo>
                  <a:pt x="163153" y="141669"/>
                  <a:pt x="169259" y="143194"/>
                  <a:pt x="176308" y="147256"/>
                </a:cubicBezTo>
                <a:lnTo>
                  <a:pt x="176308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 rot="10800000">
            <a:off x="-10703" y="2348879"/>
            <a:ext cx="3274652" cy="2797621"/>
          </a:xfrm>
          <a:custGeom>
            <a:avLst/>
            <a:gdLst/>
            <a:ahLst/>
            <a:cxnLst/>
            <a:rect l="l" t="t" r="r" b="b"/>
            <a:pathLst>
              <a:path w="545094" h="465688" extrusionOk="0">
                <a:moveTo>
                  <a:pt x="207028" y="1"/>
                </a:moveTo>
                <a:cubicBezTo>
                  <a:pt x="207028" y="1"/>
                  <a:pt x="259058" y="74319"/>
                  <a:pt x="128756" y="124647"/>
                </a:cubicBezTo>
                <a:cubicBezTo>
                  <a:pt x="1" y="174354"/>
                  <a:pt x="42285" y="297550"/>
                  <a:pt x="138002" y="297550"/>
                </a:cubicBezTo>
                <a:cubicBezTo>
                  <a:pt x="146029" y="297550"/>
                  <a:pt x="154432" y="296683"/>
                  <a:pt x="163141" y="294834"/>
                </a:cubicBezTo>
                <a:cubicBezTo>
                  <a:pt x="173520" y="292632"/>
                  <a:pt x="182326" y="291602"/>
                  <a:pt x="189704" y="291602"/>
                </a:cubicBezTo>
                <a:cubicBezTo>
                  <a:pt x="225753" y="291602"/>
                  <a:pt x="227678" y="316202"/>
                  <a:pt x="212112" y="348817"/>
                </a:cubicBezTo>
                <a:cubicBezTo>
                  <a:pt x="196610" y="381274"/>
                  <a:pt x="212112" y="431899"/>
                  <a:pt x="251176" y="453854"/>
                </a:cubicBezTo>
                <a:cubicBezTo>
                  <a:pt x="262225" y="460057"/>
                  <a:pt x="275286" y="463462"/>
                  <a:pt x="286978" y="464546"/>
                </a:cubicBezTo>
                <a:cubicBezTo>
                  <a:pt x="295411" y="465329"/>
                  <a:pt x="303454" y="465688"/>
                  <a:pt x="311146" y="465688"/>
                </a:cubicBezTo>
                <a:cubicBezTo>
                  <a:pt x="390544" y="465688"/>
                  <a:pt x="432621" y="427483"/>
                  <a:pt x="481467" y="423934"/>
                </a:cubicBezTo>
                <a:cubicBezTo>
                  <a:pt x="483856" y="423759"/>
                  <a:pt x="486261" y="423668"/>
                  <a:pt x="488687" y="423668"/>
                </a:cubicBezTo>
                <a:cubicBezTo>
                  <a:pt x="505818" y="423668"/>
                  <a:pt x="524017" y="428226"/>
                  <a:pt x="545094" y="440376"/>
                </a:cubicBezTo>
                <a:lnTo>
                  <a:pt x="5450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810000" y="1682500"/>
            <a:ext cx="44874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810000" y="3602728"/>
            <a:ext cx="3988500" cy="44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58" name="Google Shape;58;p11"/>
          <p:cNvGrpSpPr/>
          <p:nvPr/>
        </p:nvGrpSpPr>
        <p:grpSpPr>
          <a:xfrm rot="9401449">
            <a:off x="754395" y="69566"/>
            <a:ext cx="1522160" cy="1254196"/>
            <a:chOff x="698956" y="6526827"/>
            <a:chExt cx="1522132" cy="1254173"/>
          </a:xfrm>
        </p:grpSpPr>
        <p:grpSp>
          <p:nvGrpSpPr>
            <p:cNvPr id="59" name="Google Shape;59;p11"/>
            <p:cNvGrpSpPr/>
            <p:nvPr/>
          </p:nvGrpSpPr>
          <p:grpSpPr>
            <a:xfrm>
              <a:off x="970014" y="6599642"/>
              <a:ext cx="1251074" cy="1089966"/>
              <a:chOff x="2227541" y="6011760"/>
              <a:chExt cx="2864180" cy="2495343"/>
            </a:xfrm>
          </p:grpSpPr>
          <p:sp>
            <p:nvSpPr>
              <p:cNvPr id="60" name="Google Shape;60;p11"/>
              <p:cNvSpPr/>
              <p:nvPr/>
            </p:nvSpPr>
            <p:spPr>
              <a:xfrm rot="-1131582">
                <a:off x="2772277" y="6293752"/>
                <a:ext cx="2064072" cy="1922827"/>
              </a:xfrm>
              <a:custGeom>
                <a:avLst/>
                <a:gdLst/>
                <a:ahLst/>
                <a:cxnLst/>
                <a:rect l="l" t="t" r="r" b="b"/>
                <a:pathLst>
                  <a:path w="83428" h="77719" extrusionOk="0">
                    <a:moveTo>
                      <a:pt x="43744" y="1"/>
                    </a:moveTo>
                    <a:cubicBezTo>
                      <a:pt x="43607" y="1"/>
                      <a:pt x="43469" y="5"/>
                      <a:pt x="43328" y="15"/>
                    </a:cubicBezTo>
                    <a:cubicBezTo>
                      <a:pt x="39256" y="277"/>
                      <a:pt x="37779" y="4360"/>
                      <a:pt x="36839" y="7718"/>
                    </a:cubicBezTo>
                    <a:cubicBezTo>
                      <a:pt x="35589" y="12203"/>
                      <a:pt x="34968" y="18558"/>
                      <a:pt x="31040" y="18558"/>
                    </a:cubicBezTo>
                    <a:cubicBezTo>
                      <a:pt x="29952" y="18558"/>
                      <a:pt x="28611" y="18070"/>
                      <a:pt x="26933" y="16921"/>
                    </a:cubicBezTo>
                    <a:cubicBezTo>
                      <a:pt x="25614" y="16019"/>
                      <a:pt x="23908" y="14589"/>
                      <a:pt x="22178" y="14589"/>
                    </a:cubicBezTo>
                    <a:cubicBezTo>
                      <a:pt x="21830" y="14589"/>
                      <a:pt x="21481" y="14647"/>
                      <a:pt x="21134" y="14778"/>
                    </a:cubicBezTo>
                    <a:cubicBezTo>
                      <a:pt x="15276" y="16993"/>
                      <a:pt x="19075" y="24530"/>
                      <a:pt x="19753" y="28387"/>
                    </a:cubicBezTo>
                    <a:cubicBezTo>
                      <a:pt x="20166" y="30701"/>
                      <a:pt x="20096" y="34763"/>
                      <a:pt x="17456" y="34763"/>
                    </a:cubicBezTo>
                    <a:cubicBezTo>
                      <a:pt x="17054" y="34763"/>
                      <a:pt x="16592" y="34669"/>
                      <a:pt x="16062" y="34459"/>
                    </a:cubicBezTo>
                    <a:cubicBezTo>
                      <a:pt x="11365" y="32594"/>
                      <a:pt x="10296" y="26273"/>
                      <a:pt x="4770" y="26273"/>
                    </a:cubicBezTo>
                    <a:cubicBezTo>
                      <a:pt x="4512" y="26273"/>
                      <a:pt x="4244" y="26287"/>
                      <a:pt x="3966" y="26315"/>
                    </a:cubicBezTo>
                    <a:cubicBezTo>
                      <a:pt x="715" y="26649"/>
                      <a:pt x="1" y="29554"/>
                      <a:pt x="489" y="32328"/>
                    </a:cubicBezTo>
                    <a:cubicBezTo>
                      <a:pt x="1251" y="36555"/>
                      <a:pt x="3644" y="40222"/>
                      <a:pt x="5085" y="44211"/>
                    </a:cubicBezTo>
                    <a:cubicBezTo>
                      <a:pt x="6597" y="48390"/>
                      <a:pt x="7061" y="52997"/>
                      <a:pt x="6549" y="57403"/>
                    </a:cubicBezTo>
                    <a:cubicBezTo>
                      <a:pt x="6275" y="59784"/>
                      <a:pt x="4037" y="62999"/>
                      <a:pt x="4632" y="65380"/>
                    </a:cubicBezTo>
                    <a:cubicBezTo>
                      <a:pt x="5513" y="68856"/>
                      <a:pt x="12336" y="68321"/>
                      <a:pt x="15050" y="68797"/>
                    </a:cubicBezTo>
                    <a:cubicBezTo>
                      <a:pt x="18884" y="69476"/>
                      <a:pt x="22766" y="70095"/>
                      <a:pt x="26468" y="71345"/>
                    </a:cubicBezTo>
                    <a:cubicBezTo>
                      <a:pt x="30939" y="72847"/>
                      <a:pt x="38196" y="77718"/>
                      <a:pt x="44090" y="77718"/>
                    </a:cubicBezTo>
                    <a:cubicBezTo>
                      <a:pt x="46186" y="77718"/>
                      <a:pt x="48109" y="77102"/>
                      <a:pt x="49674" y="75500"/>
                    </a:cubicBezTo>
                    <a:cubicBezTo>
                      <a:pt x="51602" y="73524"/>
                      <a:pt x="50626" y="70488"/>
                      <a:pt x="49185" y="68559"/>
                    </a:cubicBezTo>
                    <a:cubicBezTo>
                      <a:pt x="47364" y="66130"/>
                      <a:pt x="44090" y="64594"/>
                      <a:pt x="42661" y="61856"/>
                    </a:cubicBezTo>
                    <a:cubicBezTo>
                      <a:pt x="41468" y="59570"/>
                      <a:pt x="43103" y="58980"/>
                      <a:pt x="45242" y="58980"/>
                    </a:cubicBezTo>
                    <a:cubicBezTo>
                      <a:pt x="47158" y="58980"/>
                      <a:pt x="49479" y="59453"/>
                      <a:pt x="50531" y="59605"/>
                    </a:cubicBezTo>
                    <a:cubicBezTo>
                      <a:pt x="52312" y="59861"/>
                      <a:pt x="54410" y="60234"/>
                      <a:pt x="56446" y="60234"/>
                    </a:cubicBezTo>
                    <a:cubicBezTo>
                      <a:pt x="59050" y="60234"/>
                      <a:pt x="61553" y="59624"/>
                      <a:pt x="63163" y="57379"/>
                    </a:cubicBezTo>
                    <a:cubicBezTo>
                      <a:pt x="66116" y="53271"/>
                      <a:pt x="61497" y="49068"/>
                      <a:pt x="58818" y="46354"/>
                    </a:cubicBezTo>
                    <a:cubicBezTo>
                      <a:pt x="55151" y="42627"/>
                      <a:pt x="56532" y="41246"/>
                      <a:pt x="59306" y="40817"/>
                    </a:cubicBezTo>
                    <a:cubicBezTo>
                      <a:pt x="60111" y="40689"/>
                      <a:pt x="61032" y="40643"/>
                      <a:pt x="61979" y="40643"/>
                    </a:cubicBezTo>
                    <a:cubicBezTo>
                      <a:pt x="63762" y="40643"/>
                      <a:pt x="65636" y="40807"/>
                      <a:pt x="66997" y="40901"/>
                    </a:cubicBezTo>
                    <a:cubicBezTo>
                      <a:pt x="68350" y="40991"/>
                      <a:pt x="70090" y="41137"/>
                      <a:pt x="71903" y="41137"/>
                    </a:cubicBezTo>
                    <a:cubicBezTo>
                      <a:pt x="76075" y="41137"/>
                      <a:pt x="80636" y="40364"/>
                      <a:pt x="81773" y="36364"/>
                    </a:cubicBezTo>
                    <a:cubicBezTo>
                      <a:pt x="83428" y="30578"/>
                      <a:pt x="75260" y="28090"/>
                      <a:pt x="71057" y="27816"/>
                    </a:cubicBezTo>
                    <a:cubicBezTo>
                      <a:pt x="69545" y="27720"/>
                      <a:pt x="66307" y="27518"/>
                      <a:pt x="65557" y="25863"/>
                    </a:cubicBezTo>
                    <a:cubicBezTo>
                      <a:pt x="64425" y="23339"/>
                      <a:pt x="68890" y="21386"/>
                      <a:pt x="70414" y="20291"/>
                    </a:cubicBezTo>
                    <a:cubicBezTo>
                      <a:pt x="73534" y="18029"/>
                      <a:pt x="75927" y="14493"/>
                      <a:pt x="76606" y="10659"/>
                    </a:cubicBezTo>
                    <a:cubicBezTo>
                      <a:pt x="77201" y="7313"/>
                      <a:pt x="75355" y="4337"/>
                      <a:pt x="72319" y="2920"/>
                    </a:cubicBezTo>
                    <a:cubicBezTo>
                      <a:pt x="71216" y="2408"/>
                      <a:pt x="70191" y="2186"/>
                      <a:pt x="69227" y="2186"/>
                    </a:cubicBezTo>
                    <a:cubicBezTo>
                      <a:pt x="63183" y="2186"/>
                      <a:pt x="59515" y="10924"/>
                      <a:pt x="53960" y="12135"/>
                    </a:cubicBezTo>
                    <a:cubicBezTo>
                      <a:pt x="53728" y="12186"/>
                      <a:pt x="53514" y="12210"/>
                      <a:pt x="53317" y="12210"/>
                    </a:cubicBezTo>
                    <a:cubicBezTo>
                      <a:pt x="50797" y="12210"/>
                      <a:pt x="50946" y="8282"/>
                      <a:pt x="50317" y="6206"/>
                    </a:cubicBezTo>
                    <a:cubicBezTo>
                      <a:pt x="49353" y="3076"/>
                      <a:pt x="47297" y="1"/>
                      <a:pt x="4374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1" name="Google Shape;61;p11"/>
              <p:cNvGrpSpPr/>
              <p:nvPr/>
            </p:nvGrpSpPr>
            <p:grpSpPr>
              <a:xfrm>
                <a:off x="2227541" y="6635267"/>
                <a:ext cx="2250382" cy="1871835"/>
                <a:chOff x="2227541" y="6635267"/>
                <a:chExt cx="2250382" cy="1871835"/>
              </a:xfrm>
            </p:grpSpPr>
            <p:sp>
              <p:nvSpPr>
                <p:cNvPr id="62" name="Google Shape;62;p11"/>
                <p:cNvSpPr/>
                <p:nvPr/>
              </p:nvSpPr>
              <p:spPr>
                <a:xfrm rot="-1131582">
                  <a:off x="2389104" y="6911337"/>
                  <a:ext cx="1927256" cy="13196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898" h="53341" extrusionOk="0">
                      <a:moveTo>
                        <a:pt x="77657" y="0"/>
                      </a:moveTo>
                      <a:cubicBezTo>
                        <a:pt x="77524" y="0"/>
                        <a:pt x="77309" y="98"/>
                        <a:pt x="77038" y="330"/>
                      </a:cubicBezTo>
                      <a:cubicBezTo>
                        <a:pt x="77038" y="330"/>
                        <a:pt x="75681" y="1521"/>
                        <a:pt x="73430" y="3497"/>
                      </a:cubicBezTo>
                      <a:cubicBezTo>
                        <a:pt x="72299" y="4486"/>
                        <a:pt x="70954" y="5664"/>
                        <a:pt x="69430" y="6998"/>
                      </a:cubicBezTo>
                      <a:cubicBezTo>
                        <a:pt x="68668" y="7665"/>
                        <a:pt x="67870" y="8367"/>
                        <a:pt x="67037" y="9093"/>
                      </a:cubicBezTo>
                      <a:cubicBezTo>
                        <a:pt x="66203" y="9820"/>
                        <a:pt x="65334" y="10594"/>
                        <a:pt x="64441" y="11391"/>
                      </a:cubicBezTo>
                      <a:cubicBezTo>
                        <a:pt x="63548" y="12177"/>
                        <a:pt x="62631" y="12999"/>
                        <a:pt x="61691" y="13832"/>
                      </a:cubicBezTo>
                      <a:cubicBezTo>
                        <a:pt x="61453" y="14034"/>
                        <a:pt x="61215" y="14249"/>
                        <a:pt x="60976" y="14463"/>
                      </a:cubicBezTo>
                      <a:cubicBezTo>
                        <a:pt x="60750" y="14677"/>
                        <a:pt x="60512" y="14892"/>
                        <a:pt x="60274" y="15106"/>
                      </a:cubicBezTo>
                      <a:cubicBezTo>
                        <a:pt x="59798" y="15535"/>
                        <a:pt x="59321" y="15975"/>
                        <a:pt x="58845" y="16416"/>
                      </a:cubicBezTo>
                      <a:cubicBezTo>
                        <a:pt x="57881" y="17297"/>
                        <a:pt x="56916" y="18190"/>
                        <a:pt x="55940" y="19083"/>
                      </a:cubicBezTo>
                      <a:lnTo>
                        <a:pt x="55571" y="19416"/>
                      </a:lnTo>
                      <a:lnTo>
                        <a:pt x="55214" y="19773"/>
                      </a:lnTo>
                      <a:cubicBezTo>
                        <a:pt x="54976" y="20011"/>
                        <a:pt x="54738" y="20250"/>
                        <a:pt x="54499" y="20488"/>
                      </a:cubicBezTo>
                      <a:cubicBezTo>
                        <a:pt x="54035" y="20964"/>
                        <a:pt x="53571" y="21440"/>
                        <a:pt x="53106" y="21916"/>
                      </a:cubicBezTo>
                      <a:cubicBezTo>
                        <a:pt x="51261" y="23845"/>
                        <a:pt x="49463" y="25798"/>
                        <a:pt x="47725" y="27691"/>
                      </a:cubicBezTo>
                      <a:cubicBezTo>
                        <a:pt x="45975" y="29572"/>
                        <a:pt x="44284" y="31370"/>
                        <a:pt x="42653" y="33025"/>
                      </a:cubicBezTo>
                      <a:cubicBezTo>
                        <a:pt x="41033" y="34668"/>
                        <a:pt x="39259" y="36406"/>
                        <a:pt x="37342" y="38085"/>
                      </a:cubicBezTo>
                      <a:cubicBezTo>
                        <a:pt x="36378" y="38918"/>
                        <a:pt x="35390" y="39752"/>
                        <a:pt x="34354" y="40538"/>
                      </a:cubicBezTo>
                      <a:cubicBezTo>
                        <a:pt x="33318" y="41335"/>
                        <a:pt x="32247" y="42109"/>
                        <a:pt x="31151" y="42824"/>
                      </a:cubicBezTo>
                      <a:cubicBezTo>
                        <a:pt x="30044" y="43550"/>
                        <a:pt x="28913" y="44205"/>
                        <a:pt x="27746" y="44812"/>
                      </a:cubicBezTo>
                      <a:cubicBezTo>
                        <a:pt x="27460" y="44967"/>
                        <a:pt x="27175" y="45122"/>
                        <a:pt x="26877" y="45253"/>
                      </a:cubicBezTo>
                      <a:cubicBezTo>
                        <a:pt x="26579" y="45395"/>
                        <a:pt x="26293" y="45538"/>
                        <a:pt x="25996" y="45669"/>
                      </a:cubicBezTo>
                      <a:cubicBezTo>
                        <a:pt x="25401" y="45919"/>
                        <a:pt x="24793" y="46146"/>
                        <a:pt x="24186" y="46384"/>
                      </a:cubicBezTo>
                      <a:cubicBezTo>
                        <a:pt x="23888" y="46503"/>
                        <a:pt x="23591" y="46622"/>
                        <a:pt x="23293" y="46741"/>
                      </a:cubicBezTo>
                      <a:cubicBezTo>
                        <a:pt x="23138" y="46800"/>
                        <a:pt x="22995" y="46860"/>
                        <a:pt x="22853" y="46919"/>
                      </a:cubicBezTo>
                      <a:cubicBezTo>
                        <a:pt x="22698" y="46967"/>
                        <a:pt x="22543" y="47027"/>
                        <a:pt x="22400" y="47074"/>
                      </a:cubicBezTo>
                      <a:cubicBezTo>
                        <a:pt x="21793" y="47289"/>
                        <a:pt x="21198" y="47491"/>
                        <a:pt x="20602" y="47693"/>
                      </a:cubicBezTo>
                      <a:cubicBezTo>
                        <a:pt x="20317" y="47801"/>
                        <a:pt x="20019" y="47908"/>
                        <a:pt x="19721" y="48003"/>
                      </a:cubicBezTo>
                      <a:cubicBezTo>
                        <a:pt x="19435" y="48098"/>
                        <a:pt x="19138" y="48182"/>
                        <a:pt x="18852" y="48277"/>
                      </a:cubicBezTo>
                      <a:cubicBezTo>
                        <a:pt x="18257" y="48455"/>
                        <a:pt x="17685" y="48634"/>
                        <a:pt x="17114" y="48813"/>
                      </a:cubicBezTo>
                      <a:cubicBezTo>
                        <a:pt x="12566" y="50170"/>
                        <a:pt x="8470" y="51087"/>
                        <a:pt x="5553" y="51753"/>
                      </a:cubicBezTo>
                      <a:cubicBezTo>
                        <a:pt x="4100" y="52075"/>
                        <a:pt x="2922" y="52337"/>
                        <a:pt x="2112" y="52503"/>
                      </a:cubicBezTo>
                      <a:cubicBezTo>
                        <a:pt x="1314" y="52682"/>
                        <a:pt x="874" y="52777"/>
                        <a:pt x="874" y="52777"/>
                      </a:cubicBezTo>
                      <a:cubicBezTo>
                        <a:pt x="47" y="52974"/>
                        <a:pt x="1" y="53340"/>
                        <a:pt x="641" y="53340"/>
                      </a:cubicBezTo>
                      <a:cubicBezTo>
                        <a:pt x="739" y="53340"/>
                        <a:pt x="852" y="53332"/>
                        <a:pt x="981" y="53313"/>
                      </a:cubicBezTo>
                      <a:cubicBezTo>
                        <a:pt x="981" y="53313"/>
                        <a:pt x="1421" y="53218"/>
                        <a:pt x="2231" y="53063"/>
                      </a:cubicBezTo>
                      <a:cubicBezTo>
                        <a:pt x="3041" y="52896"/>
                        <a:pt x="4219" y="52658"/>
                        <a:pt x="5684" y="52361"/>
                      </a:cubicBezTo>
                      <a:cubicBezTo>
                        <a:pt x="8625" y="51741"/>
                        <a:pt x="12732" y="50884"/>
                        <a:pt x="17340" y="49575"/>
                      </a:cubicBezTo>
                      <a:cubicBezTo>
                        <a:pt x="17911" y="49408"/>
                        <a:pt x="18495" y="49241"/>
                        <a:pt x="19090" y="49063"/>
                      </a:cubicBezTo>
                      <a:cubicBezTo>
                        <a:pt x="19388" y="48979"/>
                        <a:pt x="19686" y="48884"/>
                        <a:pt x="19983" y="48801"/>
                      </a:cubicBezTo>
                      <a:cubicBezTo>
                        <a:pt x="20281" y="48705"/>
                        <a:pt x="20578" y="48598"/>
                        <a:pt x="20876" y="48503"/>
                      </a:cubicBezTo>
                      <a:cubicBezTo>
                        <a:pt x="21471" y="48301"/>
                        <a:pt x="22079" y="48098"/>
                        <a:pt x="22686" y="47896"/>
                      </a:cubicBezTo>
                      <a:cubicBezTo>
                        <a:pt x="22841" y="47848"/>
                        <a:pt x="22995" y="47789"/>
                        <a:pt x="23150" y="47741"/>
                      </a:cubicBezTo>
                      <a:cubicBezTo>
                        <a:pt x="23293" y="47681"/>
                        <a:pt x="23448" y="47622"/>
                        <a:pt x="23603" y="47562"/>
                      </a:cubicBezTo>
                      <a:cubicBezTo>
                        <a:pt x="23900" y="47455"/>
                        <a:pt x="24210" y="47336"/>
                        <a:pt x="24519" y="47217"/>
                      </a:cubicBezTo>
                      <a:cubicBezTo>
                        <a:pt x="25127" y="46979"/>
                        <a:pt x="25746" y="46753"/>
                        <a:pt x="26365" y="46515"/>
                      </a:cubicBezTo>
                      <a:cubicBezTo>
                        <a:pt x="26663" y="46372"/>
                        <a:pt x="26972" y="46229"/>
                        <a:pt x="27270" y="46086"/>
                      </a:cubicBezTo>
                      <a:cubicBezTo>
                        <a:pt x="27579" y="45955"/>
                        <a:pt x="27877" y="45800"/>
                        <a:pt x="28175" y="45646"/>
                      </a:cubicBezTo>
                      <a:cubicBezTo>
                        <a:pt x="29365" y="45038"/>
                        <a:pt x="30544" y="44372"/>
                        <a:pt x="31675" y="43645"/>
                      </a:cubicBezTo>
                      <a:cubicBezTo>
                        <a:pt x="32806" y="42919"/>
                        <a:pt x="33902" y="42145"/>
                        <a:pt x="34961" y="41347"/>
                      </a:cubicBezTo>
                      <a:cubicBezTo>
                        <a:pt x="36021" y="40538"/>
                        <a:pt x="37033" y="39704"/>
                        <a:pt x="38021" y="38859"/>
                      </a:cubicBezTo>
                      <a:cubicBezTo>
                        <a:pt x="39974" y="37168"/>
                        <a:pt x="41772" y="35430"/>
                        <a:pt x="43415" y="33763"/>
                      </a:cubicBezTo>
                      <a:cubicBezTo>
                        <a:pt x="45046" y="32108"/>
                        <a:pt x="46748" y="30286"/>
                        <a:pt x="48475" y="28381"/>
                      </a:cubicBezTo>
                      <a:cubicBezTo>
                        <a:pt x="50213" y="26488"/>
                        <a:pt x="51999" y="24524"/>
                        <a:pt x="53809" y="22595"/>
                      </a:cubicBezTo>
                      <a:cubicBezTo>
                        <a:pt x="54273" y="22107"/>
                        <a:pt x="54726" y="21631"/>
                        <a:pt x="55190" y="21154"/>
                      </a:cubicBezTo>
                      <a:cubicBezTo>
                        <a:pt x="55416" y="20916"/>
                        <a:pt x="55642" y="20678"/>
                        <a:pt x="55881" y="20452"/>
                      </a:cubicBezTo>
                      <a:lnTo>
                        <a:pt x="56226" y="20095"/>
                      </a:lnTo>
                      <a:lnTo>
                        <a:pt x="56583" y="19761"/>
                      </a:lnTo>
                      <a:cubicBezTo>
                        <a:pt x="57547" y="18857"/>
                        <a:pt x="58512" y="17952"/>
                        <a:pt x="59452" y="17071"/>
                      </a:cubicBezTo>
                      <a:cubicBezTo>
                        <a:pt x="59929" y="16618"/>
                        <a:pt x="60393" y="16178"/>
                        <a:pt x="60869" y="15749"/>
                      </a:cubicBezTo>
                      <a:cubicBezTo>
                        <a:pt x="61095" y="15523"/>
                        <a:pt x="61334" y="15308"/>
                        <a:pt x="61560" y="15094"/>
                      </a:cubicBezTo>
                      <a:cubicBezTo>
                        <a:pt x="61798" y="14880"/>
                        <a:pt x="62024" y="14666"/>
                        <a:pt x="62262" y="14451"/>
                      </a:cubicBezTo>
                      <a:cubicBezTo>
                        <a:pt x="63191" y="13606"/>
                        <a:pt x="64096" y="12784"/>
                        <a:pt x="64977" y="11987"/>
                      </a:cubicBezTo>
                      <a:cubicBezTo>
                        <a:pt x="72049" y="5581"/>
                        <a:pt x="77407" y="735"/>
                        <a:pt x="77407" y="735"/>
                      </a:cubicBezTo>
                      <a:cubicBezTo>
                        <a:pt x="77868" y="321"/>
                        <a:pt x="77898" y="0"/>
                        <a:pt x="77657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" name="Google Shape;63;p11"/>
                <p:cNvSpPr/>
                <p:nvPr/>
              </p:nvSpPr>
              <p:spPr>
                <a:xfrm rot="-1131582">
                  <a:off x="3441562" y="7628158"/>
                  <a:ext cx="485043" cy="660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05" h="2670" extrusionOk="0">
                      <a:moveTo>
                        <a:pt x="13901" y="0"/>
                      </a:moveTo>
                      <a:cubicBezTo>
                        <a:pt x="13437" y="0"/>
                        <a:pt x="12960" y="12"/>
                        <a:pt x="12472" y="24"/>
                      </a:cubicBezTo>
                      <a:cubicBezTo>
                        <a:pt x="12234" y="24"/>
                        <a:pt x="11996" y="36"/>
                        <a:pt x="11758" y="36"/>
                      </a:cubicBezTo>
                      <a:cubicBezTo>
                        <a:pt x="11639" y="48"/>
                        <a:pt x="11520" y="48"/>
                        <a:pt x="11401" y="48"/>
                      </a:cubicBezTo>
                      <a:cubicBezTo>
                        <a:pt x="11282" y="60"/>
                        <a:pt x="11163" y="72"/>
                        <a:pt x="11044" y="72"/>
                      </a:cubicBezTo>
                      <a:cubicBezTo>
                        <a:pt x="10579" y="107"/>
                        <a:pt x="10127" y="143"/>
                        <a:pt x="9710" y="179"/>
                      </a:cubicBezTo>
                      <a:cubicBezTo>
                        <a:pt x="9472" y="203"/>
                        <a:pt x="9222" y="226"/>
                        <a:pt x="8972" y="250"/>
                      </a:cubicBezTo>
                      <a:cubicBezTo>
                        <a:pt x="8722" y="286"/>
                        <a:pt x="8460" y="322"/>
                        <a:pt x="8198" y="357"/>
                      </a:cubicBezTo>
                      <a:cubicBezTo>
                        <a:pt x="7674" y="429"/>
                        <a:pt x="7138" y="500"/>
                        <a:pt x="6602" y="584"/>
                      </a:cubicBezTo>
                      <a:cubicBezTo>
                        <a:pt x="6067" y="679"/>
                        <a:pt x="5519" y="786"/>
                        <a:pt x="4995" y="881"/>
                      </a:cubicBezTo>
                      <a:cubicBezTo>
                        <a:pt x="4733" y="941"/>
                        <a:pt x="4471" y="988"/>
                        <a:pt x="4221" y="1036"/>
                      </a:cubicBezTo>
                      <a:cubicBezTo>
                        <a:pt x="3971" y="1096"/>
                        <a:pt x="3733" y="1155"/>
                        <a:pt x="3495" y="1215"/>
                      </a:cubicBezTo>
                      <a:cubicBezTo>
                        <a:pt x="3019" y="1334"/>
                        <a:pt x="2566" y="1441"/>
                        <a:pt x="2161" y="1536"/>
                      </a:cubicBezTo>
                      <a:cubicBezTo>
                        <a:pt x="1769" y="1655"/>
                        <a:pt x="1411" y="1762"/>
                        <a:pt x="1114" y="1846"/>
                      </a:cubicBezTo>
                      <a:cubicBezTo>
                        <a:pt x="530" y="2024"/>
                        <a:pt x="173" y="2131"/>
                        <a:pt x="173" y="2131"/>
                      </a:cubicBezTo>
                      <a:cubicBezTo>
                        <a:pt x="1" y="2200"/>
                        <a:pt x="117" y="2669"/>
                        <a:pt x="307" y="2669"/>
                      </a:cubicBezTo>
                      <a:cubicBezTo>
                        <a:pt x="314" y="2669"/>
                        <a:pt x="321" y="2668"/>
                        <a:pt x="328" y="2667"/>
                      </a:cubicBezTo>
                      <a:cubicBezTo>
                        <a:pt x="328" y="2667"/>
                        <a:pt x="685" y="2584"/>
                        <a:pt x="1280" y="2453"/>
                      </a:cubicBezTo>
                      <a:cubicBezTo>
                        <a:pt x="1578" y="2393"/>
                        <a:pt x="1923" y="2310"/>
                        <a:pt x="2328" y="2227"/>
                      </a:cubicBezTo>
                      <a:cubicBezTo>
                        <a:pt x="2733" y="2155"/>
                        <a:pt x="3173" y="2084"/>
                        <a:pt x="3650" y="2000"/>
                      </a:cubicBezTo>
                      <a:cubicBezTo>
                        <a:pt x="3888" y="1953"/>
                        <a:pt x="4126" y="1917"/>
                        <a:pt x="4376" y="1870"/>
                      </a:cubicBezTo>
                      <a:cubicBezTo>
                        <a:pt x="4626" y="1834"/>
                        <a:pt x="4888" y="1798"/>
                        <a:pt x="5150" y="1762"/>
                      </a:cubicBezTo>
                      <a:cubicBezTo>
                        <a:pt x="5674" y="1691"/>
                        <a:pt x="6210" y="1619"/>
                        <a:pt x="6733" y="1548"/>
                      </a:cubicBezTo>
                      <a:cubicBezTo>
                        <a:pt x="7269" y="1489"/>
                        <a:pt x="7805" y="1429"/>
                        <a:pt x="8317" y="1381"/>
                      </a:cubicBezTo>
                      <a:cubicBezTo>
                        <a:pt x="8579" y="1346"/>
                        <a:pt x="8829" y="1322"/>
                        <a:pt x="9079" y="1298"/>
                      </a:cubicBezTo>
                      <a:cubicBezTo>
                        <a:pt x="9329" y="1274"/>
                        <a:pt x="9567" y="1250"/>
                        <a:pt x="9805" y="1239"/>
                      </a:cubicBezTo>
                      <a:cubicBezTo>
                        <a:pt x="10222" y="1191"/>
                        <a:pt x="10663" y="1155"/>
                        <a:pt x="11127" y="1108"/>
                      </a:cubicBezTo>
                      <a:cubicBezTo>
                        <a:pt x="11234" y="1096"/>
                        <a:pt x="11353" y="1084"/>
                        <a:pt x="11460" y="1072"/>
                      </a:cubicBezTo>
                      <a:cubicBezTo>
                        <a:pt x="11579" y="1072"/>
                        <a:pt x="11698" y="1060"/>
                        <a:pt x="11817" y="1060"/>
                      </a:cubicBezTo>
                      <a:cubicBezTo>
                        <a:pt x="12056" y="1036"/>
                        <a:pt x="12282" y="1024"/>
                        <a:pt x="12520" y="1012"/>
                      </a:cubicBezTo>
                      <a:cubicBezTo>
                        <a:pt x="12996" y="977"/>
                        <a:pt x="13460" y="941"/>
                        <a:pt x="13925" y="917"/>
                      </a:cubicBezTo>
                      <a:cubicBezTo>
                        <a:pt x="14389" y="893"/>
                        <a:pt x="14842" y="881"/>
                        <a:pt x="15258" y="869"/>
                      </a:cubicBezTo>
                      <a:cubicBezTo>
                        <a:pt x="15830" y="838"/>
                        <a:pt x="16354" y="838"/>
                        <a:pt x="16802" y="838"/>
                      </a:cubicBezTo>
                      <a:lnTo>
                        <a:pt x="16802" y="838"/>
                      </a:lnTo>
                      <a:cubicBezTo>
                        <a:pt x="17026" y="838"/>
                        <a:pt x="17231" y="838"/>
                        <a:pt x="17413" y="834"/>
                      </a:cubicBezTo>
                      <a:cubicBezTo>
                        <a:pt x="17866" y="834"/>
                        <a:pt x="18189" y="834"/>
                        <a:pt x="18314" y="827"/>
                      </a:cubicBezTo>
                      <a:lnTo>
                        <a:pt x="18314" y="827"/>
                      </a:lnTo>
                      <a:cubicBezTo>
                        <a:pt x="18323" y="833"/>
                        <a:pt x="18333" y="839"/>
                        <a:pt x="18342" y="846"/>
                      </a:cubicBezTo>
                      <a:cubicBezTo>
                        <a:pt x="18378" y="858"/>
                        <a:pt x="18413" y="869"/>
                        <a:pt x="18449" y="881"/>
                      </a:cubicBezTo>
                      <a:cubicBezTo>
                        <a:pt x="18509" y="905"/>
                        <a:pt x="18556" y="917"/>
                        <a:pt x="18616" y="929"/>
                      </a:cubicBezTo>
                      <a:cubicBezTo>
                        <a:pt x="18711" y="953"/>
                        <a:pt x="18794" y="977"/>
                        <a:pt x="18866" y="988"/>
                      </a:cubicBezTo>
                      <a:cubicBezTo>
                        <a:pt x="19009" y="1012"/>
                        <a:pt x="19104" y="1024"/>
                        <a:pt x="19175" y="1036"/>
                      </a:cubicBezTo>
                      <a:cubicBezTo>
                        <a:pt x="19318" y="1060"/>
                        <a:pt x="19330" y="1060"/>
                        <a:pt x="19330" y="1060"/>
                      </a:cubicBezTo>
                      <a:cubicBezTo>
                        <a:pt x="19533" y="1060"/>
                        <a:pt x="19604" y="607"/>
                        <a:pt x="19414" y="524"/>
                      </a:cubicBezTo>
                      <a:cubicBezTo>
                        <a:pt x="19414" y="524"/>
                        <a:pt x="19402" y="524"/>
                        <a:pt x="19271" y="500"/>
                      </a:cubicBezTo>
                      <a:cubicBezTo>
                        <a:pt x="19199" y="488"/>
                        <a:pt x="19104" y="465"/>
                        <a:pt x="18973" y="441"/>
                      </a:cubicBezTo>
                      <a:cubicBezTo>
                        <a:pt x="18914" y="429"/>
                        <a:pt x="18830" y="417"/>
                        <a:pt x="18759" y="393"/>
                      </a:cubicBezTo>
                      <a:cubicBezTo>
                        <a:pt x="18723" y="381"/>
                        <a:pt x="18675" y="369"/>
                        <a:pt x="18640" y="357"/>
                      </a:cubicBezTo>
                      <a:cubicBezTo>
                        <a:pt x="18616" y="346"/>
                        <a:pt x="18604" y="334"/>
                        <a:pt x="18580" y="334"/>
                      </a:cubicBezTo>
                      <a:cubicBezTo>
                        <a:pt x="18568" y="322"/>
                        <a:pt x="18556" y="322"/>
                        <a:pt x="18544" y="310"/>
                      </a:cubicBezTo>
                      <a:lnTo>
                        <a:pt x="18449" y="274"/>
                      </a:lnTo>
                      <a:lnTo>
                        <a:pt x="18402" y="262"/>
                      </a:lnTo>
                      <a:cubicBezTo>
                        <a:pt x="18354" y="250"/>
                        <a:pt x="18009" y="215"/>
                        <a:pt x="17449" y="167"/>
                      </a:cubicBezTo>
                      <a:cubicBezTo>
                        <a:pt x="16889" y="119"/>
                        <a:pt x="16127" y="36"/>
                        <a:pt x="15258" y="36"/>
                      </a:cubicBezTo>
                      <a:cubicBezTo>
                        <a:pt x="14830" y="24"/>
                        <a:pt x="14377" y="12"/>
                        <a:pt x="1390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" name="Google Shape;64;p11"/>
                <p:cNvSpPr/>
                <p:nvPr/>
              </p:nvSpPr>
              <p:spPr>
                <a:xfrm rot="-1131582">
                  <a:off x="3621630" y="6827655"/>
                  <a:ext cx="184071" cy="4042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40" h="16339" extrusionOk="0">
                      <a:moveTo>
                        <a:pt x="7065" y="0"/>
                      </a:moveTo>
                      <a:cubicBezTo>
                        <a:pt x="6996" y="0"/>
                        <a:pt x="6934" y="18"/>
                        <a:pt x="6902" y="61"/>
                      </a:cubicBezTo>
                      <a:cubicBezTo>
                        <a:pt x="6902" y="61"/>
                        <a:pt x="6771" y="370"/>
                        <a:pt x="6569" y="870"/>
                      </a:cubicBezTo>
                      <a:cubicBezTo>
                        <a:pt x="6367" y="1406"/>
                        <a:pt x="6081" y="2097"/>
                        <a:pt x="5759" y="2930"/>
                      </a:cubicBezTo>
                      <a:cubicBezTo>
                        <a:pt x="5140" y="4573"/>
                        <a:pt x="4378" y="6609"/>
                        <a:pt x="3771" y="8205"/>
                      </a:cubicBezTo>
                      <a:cubicBezTo>
                        <a:pt x="3473" y="9002"/>
                        <a:pt x="3128" y="9895"/>
                        <a:pt x="2759" y="10788"/>
                      </a:cubicBezTo>
                      <a:cubicBezTo>
                        <a:pt x="2378" y="11681"/>
                        <a:pt x="1973" y="12562"/>
                        <a:pt x="1580" y="13336"/>
                      </a:cubicBezTo>
                      <a:cubicBezTo>
                        <a:pt x="1378" y="13717"/>
                        <a:pt x="1187" y="14086"/>
                        <a:pt x="1009" y="14408"/>
                      </a:cubicBezTo>
                      <a:cubicBezTo>
                        <a:pt x="830" y="14717"/>
                        <a:pt x="663" y="15003"/>
                        <a:pt x="533" y="15241"/>
                      </a:cubicBezTo>
                      <a:cubicBezTo>
                        <a:pt x="247" y="15706"/>
                        <a:pt x="68" y="15991"/>
                        <a:pt x="68" y="15991"/>
                      </a:cubicBezTo>
                      <a:cubicBezTo>
                        <a:pt x="0" y="16117"/>
                        <a:pt x="265" y="16339"/>
                        <a:pt x="429" y="16339"/>
                      </a:cubicBezTo>
                      <a:cubicBezTo>
                        <a:pt x="466" y="16339"/>
                        <a:pt x="499" y="16327"/>
                        <a:pt x="521" y="16301"/>
                      </a:cubicBezTo>
                      <a:cubicBezTo>
                        <a:pt x="521" y="16301"/>
                        <a:pt x="723" y="16027"/>
                        <a:pt x="1056" y="15587"/>
                      </a:cubicBezTo>
                      <a:cubicBezTo>
                        <a:pt x="1211" y="15360"/>
                        <a:pt x="1402" y="15086"/>
                        <a:pt x="1616" y="14765"/>
                      </a:cubicBezTo>
                      <a:cubicBezTo>
                        <a:pt x="1818" y="14455"/>
                        <a:pt x="2045" y="14098"/>
                        <a:pt x="2283" y="13729"/>
                      </a:cubicBezTo>
                      <a:cubicBezTo>
                        <a:pt x="2735" y="12955"/>
                        <a:pt x="3211" y="12086"/>
                        <a:pt x="3640" y="11193"/>
                      </a:cubicBezTo>
                      <a:cubicBezTo>
                        <a:pt x="4069" y="10288"/>
                        <a:pt x="4462" y="9383"/>
                        <a:pt x="4759" y="8574"/>
                      </a:cubicBezTo>
                      <a:cubicBezTo>
                        <a:pt x="5378" y="6966"/>
                        <a:pt x="6009" y="4871"/>
                        <a:pt x="6521" y="3192"/>
                      </a:cubicBezTo>
                      <a:cubicBezTo>
                        <a:pt x="7033" y="1501"/>
                        <a:pt x="7414" y="227"/>
                        <a:pt x="7414" y="227"/>
                      </a:cubicBezTo>
                      <a:cubicBezTo>
                        <a:pt x="7439" y="102"/>
                        <a:pt x="7229" y="0"/>
                        <a:pt x="706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5" name="Google Shape;65;p11"/>
            <p:cNvGrpSpPr/>
            <p:nvPr/>
          </p:nvGrpSpPr>
          <p:grpSpPr>
            <a:xfrm>
              <a:off x="698956" y="6526827"/>
              <a:ext cx="761443" cy="1254173"/>
              <a:chOff x="1668617" y="5683195"/>
              <a:chExt cx="1743230" cy="2871275"/>
            </a:xfrm>
          </p:grpSpPr>
          <p:sp>
            <p:nvSpPr>
              <p:cNvPr id="66" name="Google Shape;66;p11"/>
              <p:cNvSpPr/>
              <p:nvPr/>
            </p:nvSpPr>
            <p:spPr>
              <a:xfrm>
                <a:off x="1668617" y="5683195"/>
                <a:ext cx="1729969" cy="2242458"/>
              </a:xfrm>
              <a:custGeom>
                <a:avLst/>
                <a:gdLst/>
                <a:ahLst/>
                <a:cxnLst/>
                <a:rect l="l" t="t" r="r" b="b"/>
                <a:pathLst>
                  <a:path w="69926" h="90641" extrusionOk="0">
                    <a:moveTo>
                      <a:pt x="18523" y="0"/>
                    </a:moveTo>
                    <a:cubicBezTo>
                      <a:pt x="16491" y="0"/>
                      <a:pt x="14474" y="212"/>
                      <a:pt x="12514" y="681"/>
                    </a:cubicBezTo>
                    <a:cubicBezTo>
                      <a:pt x="8025" y="1752"/>
                      <a:pt x="3239" y="4252"/>
                      <a:pt x="1334" y="8503"/>
                    </a:cubicBezTo>
                    <a:cubicBezTo>
                      <a:pt x="1274" y="8562"/>
                      <a:pt x="1227" y="8610"/>
                      <a:pt x="1167" y="8670"/>
                    </a:cubicBezTo>
                    <a:cubicBezTo>
                      <a:pt x="762" y="8991"/>
                      <a:pt x="715" y="9455"/>
                      <a:pt x="858" y="9836"/>
                    </a:cubicBezTo>
                    <a:cubicBezTo>
                      <a:pt x="703" y="10384"/>
                      <a:pt x="596" y="10944"/>
                      <a:pt x="536" y="11551"/>
                    </a:cubicBezTo>
                    <a:cubicBezTo>
                      <a:pt x="0" y="16968"/>
                      <a:pt x="3263" y="22302"/>
                      <a:pt x="6311" y="26505"/>
                    </a:cubicBezTo>
                    <a:cubicBezTo>
                      <a:pt x="13490" y="36399"/>
                      <a:pt x="23503" y="43602"/>
                      <a:pt x="32862" y="51258"/>
                    </a:cubicBezTo>
                    <a:cubicBezTo>
                      <a:pt x="42625" y="59271"/>
                      <a:pt x="49923" y="67689"/>
                      <a:pt x="56198" y="78619"/>
                    </a:cubicBezTo>
                    <a:cubicBezTo>
                      <a:pt x="57321" y="80578"/>
                      <a:pt x="62210" y="90640"/>
                      <a:pt x="65877" y="90640"/>
                    </a:cubicBezTo>
                    <a:cubicBezTo>
                      <a:pt x="66176" y="90640"/>
                      <a:pt x="66467" y="90573"/>
                      <a:pt x="66747" y="90430"/>
                    </a:cubicBezTo>
                    <a:cubicBezTo>
                      <a:pt x="69926" y="88810"/>
                      <a:pt x="69759" y="78154"/>
                      <a:pt x="69795" y="74952"/>
                    </a:cubicBezTo>
                    <a:cubicBezTo>
                      <a:pt x="69842" y="69999"/>
                      <a:pt x="69247" y="64998"/>
                      <a:pt x="68342" y="60104"/>
                    </a:cubicBezTo>
                    <a:cubicBezTo>
                      <a:pt x="68080" y="58676"/>
                      <a:pt x="67794" y="57271"/>
                      <a:pt x="67497" y="55866"/>
                    </a:cubicBezTo>
                    <a:cubicBezTo>
                      <a:pt x="65187" y="45305"/>
                      <a:pt x="61413" y="34423"/>
                      <a:pt x="56007" y="25029"/>
                    </a:cubicBezTo>
                    <a:cubicBezTo>
                      <a:pt x="51007" y="16349"/>
                      <a:pt x="43982" y="8039"/>
                      <a:pt x="34683" y="3824"/>
                    </a:cubicBezTo>
                    <a:cubicBezTo>
                      <a:pt x="29749" y="1583"/>
                      <a:pt x="24080" y="0"/>
                      <a:pt x="1852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7" name="Google Shape;67;p11"/>
              <p:cNvGrpSpPr/>
              <p:nvPr/>
            </p:nvGrpSpPr>
            <p:grpSpPr>
              <a:xfrm>
                <a:off x="2252110" y="6027996"/>
                <a:ext cx="1159737" cy="2526474"/>
                <a:chOff x="2252110" y="6027996"/>
                <a:chExt cx="1159737" cy="2526474"/>
              </a:xfrm>
            </p:grpSpPr>
            <p:sp>
              <p:nvSpPr>
                <p:cNvPr id="68" name="Google Shape;68;p11"/>
                <p:cNvSpPr/>
                <p:nvPr/>
              </p:nvSpPr>
              <p:spPr>
                <a:xfrm>
                  <a:off x="2252110" y="6027996"/>
                  <a:ext cx="1159737" cy="25264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77" h="102121" extrusionOk="0">
                      <a:moveTo>
                        <a:pt x="249" y="0"/>
                      </a:moveTo>
                      <a:cubicBezTo>
                        <a:pt x="0" y="0"/>
                        <a:pt x="69" y="331"/>
                        <a:pt x="644" y="817"/>
                      </a:cubicBezTo>
                      <a:cubicBezTo>
                        <a:pt x="644" y="817"/>
                        <a:pt x="1049" y="1162"/>
                        <a:pt x="1799" y="1805"/>
                      </a:cubicBezTo>
                      <a:cubicBezTo>
                        <a:pt x="2180" y="2114"/>
                        <a:pt x="2633" y="2519"/>
                        <a:pt x="3157" y="2984"/>
                      </a:cubicBezTo>
                      <a:cubicBezTo>
                        <a:pt x="3419" y="3222"/>
                        <a:pt x="3704" y="3472"/>
                        <a:pt x="4002" y="3746"/>
                      </a:cubicBezTo>
                      <a:cubicBezTo>
                        <a:pt x="4300" y="4008"/>
                        <a:pt x="4609" y="4305"/>
                        <a:pt x="4943" y="4603"/>
                      </a:cubicBezTo>
                      <a:cubicBezTo>
                        <a:pt x="6264" y="5805"/>
                        <a:pt x="7788" y="7317"/>
                        <a:pt x="9467" y="9032"/>
                      </a:cubicBezTo>
                      <a:cubicBezTo>
                        <a:pt x="11134" y="10770"/>
                        <a:pt x="12932" y="12747"/>
                        <a:pt x="14765" y="14926"/>
                      </a:cubicBezTo>
                      <a:cubicBezTo>
                        <a:pt x="18409" y="19295"/>
                        <a:pt x="22100" y="24522"/>
                        <a:pt x="25231" y="30035"/>
                      </a:cubicBezTo>
                      <a:cubicBezTo>
                        <a:pt x="26791" y="32785"/>
                        <a:pt x="28219" y="35619"/>
                        <a:pt x="29529" y="38381"/>
                      </a:cubicBezTo>
                      <a:cubicBezTo>
                        <a:pt x="29696" y="38726"/>
                        <a:pt x="29862" y="39071"/>
                        <a:pt x="30029" y="39405"/>
                      </a:cubicBezTo>
                      <a:cubicBezTo>
                        <a:pt x="30184" y="39750"/>
                        <a:pt x="30339" y="40095"/>
                        <a:pt x="30505" y="40441"/>
                      </a:cubicBezTo>
                      <a:cubicBezTo>
                        <a:pt x="30815" y="41131"/>
                        <a:pt x="31124" y="41798"/>
                        <a:pt x="31422" y="42477"/>
                      </a:cubicBezTo>
                      <a:cubicBezTo>
                        <a:pt x="31720" y="43143"/>
                        <a:pt x="32006" y="43810"/>
                        <a:pt x="32291" y="44465"/>
                      </a:cubicBezTo>
                      <a:cubicBezTo>
                        <a:pt x="32363" y="44632"/>
                        <a:pt x="32434" y="44798"/>
                        <a:pt x="32506" y="44953"/>
                      </a:cubicBezTo>
                      <a:cubicBezTo>
                        <a:pt x="32577" y="45120"/>
                        <a:pt x="32637" y="45286"/>
                        <a:pt x="32708" y="45453"/>
                      </a:cubicBezTo>
                      <a:cubicBezTo>
                        <a:pt x="32839" y="45775"/>
                        <a:pt x="32970" y="46096"/>
                        <a:pt x="33113" y="46418"/>
                      </a:cubicBezTo>
                      <a:cubicBezTo>
                        <a:pt x="33649" y="47691"/>
                        <a:pt x="34161" y="49025"/>
                        <a:pt x="34708" y="50394"/>
                      </a:cubicBezTo>
                      <a:cubicBezTo>
                        <a:pt x="34970" y="51085"/>
                        <a:pt x="35232" y="51787"/>
                        <a:pt x="35494" y="52490"/>
                      </a:cubicBezTo>
                      <a:cubicBezTo>
                        <a:pt x="35625" y="52835"/>
                        <a:pt x="35768" y="53192"/>
                        <a:pt x="35899" y="53549"/>
                      </a:cubicBezTo>
                      <a:cubicBezTo>
                        <a:pt x="36018" y="53907"/>
                        <a:pt x="36149" y="54264"/>
                        <a:pt x="36280" y="54621"/>
                      </a:cubicBezTo>
                      <a:cubicBezTo>
                        <a:pt x="36411" y="54990"/>
                        <a:pt x="36542" y="55347"/>
                        <a:pt x="36661" y="55716"/>
                      </a:cubicBezTo>
                      <a:cubicBezTo>
                        <a:pt x="36732" y="55895"/>
                        <a:pt x="36792" y="56073"/>
                        <a:pt x="36863" y="56252"/>
                      </a:cubicBezTo>
                      <a:cubicBezTo>
                        <a:pt x="36923" y="56443"/>
                        <a:pt x="36982" y="56621"/>
                        <a:pt x="37054" y="56812"/>
                      </a:cubicBezTo>
                      <a:cubicBezTo>
                        <a:pt x="37304" y="57550"/>
                        <a:pt x="37554" y="58288"/>
                        <a:pt x="37804" y="59026"/>
                      </a:cubicBezTo>
                      <a:cubicBezTo>
                        <a:pt x="38280" y="60526"/>
                        <a:pt x="38780" y="62027"/>
                        <a:pt x="39233" y="63551"/>
                      </a:cubicBezTo>
                      <a:cubicBezTo>
                        <a:pt x="39697" y="65075"/>
                        <a:pt x="40126" y="66599"/>
                        <a:pt x="40554" y="68123"/>
                      </a:cubicBezTo>
                      <a:cubicBezTo>
                        <a:pt x="40769" y="68885"/>
                        <a:pt x="40971" y="69647"/>
                        <a:pt x="41173" y="70409"/>
                      </a:cubicBezTo>
                      <a:cubicBezTo>
                        <a:pt x="41376" y="71159"/>
                        <a:pt x="41566" y="71921"/>
                        <a:pt x="41757" y="72671"/>
                      </a:cubicBezTo>
                      <a:cubicBezTo>
                        <a:pt x="41852" y="73052"/>
                        <a:pt x="41947" y="73421"/>
                        <a:pt x="42043" y="73802"/>
                      </a:cubicBezTo>
                      <a:cubicBezTo>
                        <a:pt x="42126" y="74171"/>
                        <a:pt x="42221" y="74540"/>
                        <a:pt x="42304" y="74921"/>
                      </a:cubicBezTo>
                      <a:cubicBezTo>
                        <a:pt x="42388" y="75290"/>
                        <a:pt x="42483" y="75659"/>
                        <a:pt x="42566" y="76028"/>
                      </a:cubicBezTo>
                      <a:cubicBezTo>
                        <a:pt x="42650" y="76397"/>
                        <a:pt x="42745" y="76766"/>
                        <a:pt x="42816" y="77124"/>
                      </a:cubicBezTo>
                      <a:cubicBezTo>
                        <a:pt x="43126" y="78588"/>
                        <a:pt x="43436" y="80029"/>
                        <a:pt x="43686" y="81422"/>
                      </a:cubicBezTo>
                      <a:cubicBezTo>
                        <a:pt x="44733" y="87018"/>
                        <a:pt x="45341" y="91995"/>
                        <a:pt x="45722" y="95554"/>
                      </a:cubicBezTo>
                      <a:cubicBezTo>
                        <a:pt x="45817" y="96447"/>
                        <a:pt x="45900" y="97257"/>
                        <a:pt x="45972" y="97960"/>
                      </a:cubicBezTo>
                      <a:cubicBezTo>
                        <a:pt x="46055" y="98650"/>
                        <a:pt x="46114" y="99257"/>
                        <a:pt x="46150" y="99745"/>
                      </a:cubicBezTo>
                      <a:cubicBezTo>
                        <a:pt x="46245" y="100734"/>
                        <a:pt x="46305" y="101269"/>
                        <a:pt x="46305" y="101269"/>
                      </a:cubicBezTo>
                      <a:cubicBezTo>
                        <a:pt x="46369" y="101838"/>
                        <a:pt x="46515" y="102121"/>
                        <a:pt x="46640" y="102121"/>
                      </a:cubicBezTo>
                      <a:cubicBezTo>
                        <a:pt x="46769" y="102121"/>
                        <a:pt x="46877" y="101820"/>
                        <a:pt x="46853" y="101222"/>
                      </a:cubicBezTo>
                      <a:cubicBezTo>
                        <a:pt x="46853" y="101222"/>
                        <a:pt x="46805" y="100686"/>
                        <a:pt x="46734" y="99698"/>
                      </a:cubicBezTo>
                      <a:cubicBezTo>
                        <a:pt x="46686" y="99210"/>
                        <a:pt x="46638" y="98602"/>
                        <a:pt x="46579" y="97900"/>
                      </a:cubicBezTo>
                      <a:cubicBezTo>
                        <a:pt x="46507" y="97198"/>
                        <a:pt x="46436" y="96388"/>
                        <a:pt x="46353" y="95495"/>
                      </a:cubicBezTo>
                      <a:cubicBezTo>
                        <a:pt x="46007" y="91923"/>
                        <a:pt x="45472" y="86922"/>
                        <a:pt x="44483" y="81279"/>
                      </a:cubicBezTo>
                      <a:cubicBezTo>
                        <a:pt x="44245" y="79874"/>
                        <a:pt x="43948" y="78421"/>
                        <a:pt x="43650" y="76945"/>
                      </a:cubicBezTo>
                      <a:cubicBezTo>
                        <a:pt x="43590" y="76576"/>
                        <a:pt x="43495" y="76207"/>
                        <a:pt x="43412" y="75838"/>
                      </a:cubicBezTo>
                      <a:cubicBezTo>
                        <a:pt x="43328" y="75469"/>
                        <a:pt x="43245" y="75088"/>
                        <a:pt x="43162" y="74719"/>
                      </a:cubicBezTo>
                      <a:cubicBezTo>
                        <a:pt x="43078" y="74338"/>
                        <a:pt x="42995" y="73969"/>
                        <a:pt x="42912" y="73588"/>
                      </a:cubicBezTo>
                      <a:cubicBezTo>
                        <a:pt x="42816" y="73218"/>
                        <a:pt x="42721" y="72837"/>
                        <a:pt x="42626" y="72456"/>
                      </a:cubicBezTo>
                      <a:cubicBezTo>
                        <a:pt x="42447" y="71694"/>
                        <a:pt x="42269" y="70932"/>
                        <a:pt x="42066" y="70170"/>
                      </a:cubicBezTo>
                      <a:cubicBezTo>
                        <a:pt x="41876" y="69408"/>
                        <a:pt x="41673" y="68646"/>
                        <a:pt x="41471" y="67873"/>
                      </a:cubicBezTo>
                      <a:cubicBezTo>
                        <a:pt x="41054" y="66337"/>
                        <a:pt x="40638" y="64801"/>
                        <a:pt x="40173" y="63265"/>
                      </a:cubicBezTo>
                      <a:cubicBezTo>
                        <a:pt x="39733" y="61741"/>
                        <a:pt x="39245" y="60217"/>
                        <a:pt x="38768" y="58717"/>
                      </a:cubicBezTo>
                      <a:cubicBezTo>
                        <a:pt x="38518" y="57967"/>
                        <a:pt x="38268" y="57216"/>
                        <a:pt x="38030" y="56478"/>
                      </a:cubicBezTo>
                      <a:cubicBezTo>
                        <a:pt x="37971" y="56288"/>
                        <a:pt x="37899" y="56109"/>
                        <a:pt x="37840" y="55919"/>
                      </a:cubicBezTo>
                      <a:cubicBezTo>
                        <a:pt x="37780" y="55740"/>
                        <a:pt x="37709" y="55550"/>
                        <a:pt x="37649" y="55371"/>
                      </a:cubicBezTo>
                      <a:cubicBezTo>
                        <a:pt x="37518" y="55002"/>
                        <a:pt x="37387" y="54633"/>
                        <a:pt x="37268" y="54276"/>
                      </a:cubicBezTo>
                      <a:cubicBezTo>
                        <a:pt x="37137" y="53907"/>
                        <a:pt x="37006" y="53549"/>
                        <a:pt x="36887" y="53192"/>
                      </a:cubicBezTo>
                      <a:cubicBezTo>
                        <a:pt x="36756" y="52823"/>
                        <a:pt x="36613" y="52478"/>
                        <a:pt x="36482" y="52121"/>
                      </a:cubicBezTo>
                      <a:cubicBezTo>
                        <a:pt x="36220" y="51406"/>
                        <a:pt x="35970" y="50704"/>
                        <a:pt x="35696" y="50013"/>
                      </a:cubicBezTo>
                      <a:cubicBezTo>
                        <a:pt x="35161" y="48644"/>
                        <a:pt x="34637" y="47287"/>
                        <a:pt x="34101" y="46013"/>
                      </a:cubicBezTo>
                      <a:cubicBezTo>
                        <a:pt x="33958" y="45679"/>
                        <a:pt x="33827" y="45358"/>
                        <a:pt x="33696" y="45036"/>
                      </a:cubicBezTo>
                      <a:cubicBezTo>
                        <a:pt x="33625" y="44870"/>
                        <a:pt x="33553" y="44703"/>
                        <a:pt x="33482" y="44536"/>
                      </a:cubicBezTo>
                      <a:cubicBezTo>
                        <a:pt x="33410" y="44382"/>
                        <a:pt x="33339" y="44215"/>
                        <a:pt x="33268" y="44048"/>
                      </a:cubicBezTo>
                      <a:cubicBezTo>
                        <a:pt x="32982" y="43393"/>
                        <a:pt x="32696" y="42715"/>
                        <a:pt x="32398" y="42036"/>
                      </a:cubicBezTo>
                      <a:cubicBezTo>
                        <a:pt x="32089" y="41369"/>
                        <a:pt x="31779" y="40691"/>
                        <a:pt x="31458" y="40000"/>
                      </a:cubicBezTo>
                      <a:cubicBezTo>
                        <a:pt x="31303" y="39655"/>
                        <a:pt x="31136" y="39309"/>
                        <a:pt x="30982" y="38964"/>
                      </a:cubicBezTo>
                      <a:cubicBezTo>
                        <a:pt x="30815" y="38619"/>
                        <a:pt x="30648" y="38274"/>
                        <a:pt x="30482" y="37928"/>
                      </a:cubicBezTo>
                      <a:cubicBezTo>
                        <a:pt x="29136" y="35142"/>
                        <a:pt x="27684" y="32309"/>
                        <a:pt x="26088" y="29546"/>
                      </a:cubicBezTo>
                      <a:cubicBezTo>
                        <a:pt x="22885" y="23998"/>
                        <a:pt x="19111" y="18759"/>
                        <a:pt x="15384" y="14414"/>
                      </a:cubicBezTo>
                      <a:cubicBezTo>
                        <a:pt x="13515" y="12235"/>
                        <a:pt x="11682" y="10258"/>
                        <a:pt x="9979" y="8532"/>
                      </a:cubicBezTo>
                      <a:cubicBezTo>
                        <a:pt x="8264" y="6829"/>
                        <a:pt x="6705" y="5329"/>
                        <a:pt x="5359" y="4139"/>
                      </a:cubicBezTo>
                      <a:cubicBezTo>
                        <a:pt x="5026" y="3841"/>
                        <a:pt x="4716" y="3555"/>
                        <a:pt x="4419" y="3281"/>
                      </a:cubicBezTo>
                      <a:cubicBezTo>
                        <a:pt x="4109" y="3019"/>
                        <a:pt x="3823" y="2769"/>
                        <a:pt x="3550" y="2543"/>
                      </a:cubicBezTo>
                      <a:cubicBezTo>
                        <a:pt x="3014" y="2079"/>
                        <a:pt x="2561" y="1674"/>
                        <a:pt x="2180" y="1364"/>
                      </a:cubicBezTo>
                      <a:cubicBezTo>
                        <a:pt x="1406" y="733"/>
                        <a:pt x="990" y="388"/>
                        <a:pt x="990" y="388"/>
                      </a:cubicBezTo>
                      <a:cubicBezTo>
                        <a:pt x="657" y="117"/>
                        <a:pt x="397" y="0"/>
                        <a:pt x="24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" name="Google Shape;69;p11"/>
                <p:cNvSpPr/>
                <p:nvPr/>
              </p:nvSpPr>
              <p:spPr>
                <a:xfrm>
                  <a:off x="3112839" y="6709262"/>
                  <a:ext cx="58980" cy="6633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4" h="26811" extrusionOk="0">
                      <a:moveTo>
                        <a:pt x="289" y="0"/>
                      </a:moveTo>
                      <a:cubicBezTo>
                        <a:pt x="158" y="0"/>
                        <a:pt x="25" y="72"/>
                        <a:pt x="1" y="212"/>
                      </a:cubicBezTo>
                      <a:cubicBezTo>
                        <a:pt x="1" y="212"/>
                        <a:pt x="1" y="724"/>
                        <a:pt x="13" y="1557"/>
                      </a:cubicBezTo>
                      <a:cubicBezTo>
                        <a:pt x="13" y="2390"/>
                        <a:pt x="24" y="3557"/>
                        <a:pt x="48" y="4891"/>
                      </a:cubicBezTo>
                      <a:cubicBezTo>
                        <a:pt x="84" y="7558"/>
                        <a:pt x="179" y="10868"/>
                        <a:pt x="322" y="13463"/>
                      </a:cubicBezTo>
                      <a:cubicBezTo>
                        <a:pt x="501" y="16047"/>
                        <a:pt x="798" y="19357"/>
                        <a:pt x="1156" y="22000"/>
                      </a:cubicBezTo>
                      <a:cubicBezTo>
                        <a:pt x="1239" y="22667"/>
                        <a:pt x="1310" y="23286"/>
                        <a:pt x="1394" y="23845"/>
                      </a:cubicBezTo>
                      <a:cubicBezTo>
                        <a:pt x="1477" y="24405"/>
                        <a:pt x="1560" y="24893"/>
                        <a:pt x="1620" y="25310"/>
                      </a:cubicBezTo>
                      <a:cubicBezTo>
                        <a:pt x="1751" y="26143"/>
                        <a:pt x="1822" y="26643"/>
                        <a:pt x="1822" y="26643"/>
                      </a:cubicBezTo>
                      <a:cubicBezTo>
                        <a:pt x="1848" y="26757"/>
                        <a:pt x="1960" y="26811"/>
                        <a:pt x="2076" y="26811"/>
                      </a:cubicBezTo>
                      <a:cubicBezTo>
                        <a:pt x="2226" y="26811"/>
                        <a:pt x="2383" y="26721"/>
                        <a:pt x="2370" y="26560"/>
                      </a:cubicBezTo>
                      <a:cubicBezTo>
                        <a:pt x="2370" y="26560"/>
                        <a:pt x="2322" y="26060"/>
                        <a:pt x="2251" y="25238"/>
                      </a:cubicBezTo>
                      <a:cubicBezTo>
                        <a:pt x="2203" y="24822"/>
                        <a:pt x="2156" y="24322"/>
                        <a:pt x="2108" y="23762"/>
                      </a:cubicBezTo>
                      <a:cubicBezTo>
                        <a:pt x="2048" y="23202"/>
                        <a:pt x="2013" y="22583"/>
                        <a:pt x="1953" y="21917"/>
                      </a:cubicBezTo>
                      <a:cubicBezTo>
                        <a:pt x="1727" y="19273"/>
                        <a:pt x="1560" y="15975"/>
                        <a:pt x="1394" y="13392"/>
                      </a:cubicBezTo>
                      <a:cubicBezTo>
                        <a:pt x="1072" y="8224"/>
                        <a:pt x="560" y="200"/>
                        <a:pt x="560" y="200"/>
                      </a:cubicBezTo>
                      <a:cubicBezTo>
                        <a:pt x="537" y="66"/>
                        <a:pt x="414" y="0"/>
                        <a:pt x="28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" name="Google Shape;70;p11"/>
                <p:cNvSpPr/>
                <p:nvPr/>
              </p:nvSpPr>
              <p:spPr>
                <a:xfrm>
                  <a:off x="2447432" y="6696496"/>
                  <a:ext cx="526393" cy="233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277" h="9445" extrusionOk="0">
                      <a:moveTo>
                        <a:pt x="1569" y="0"/>
                      </a:moveTo>
                      <a:cubicBezTo>
                        <a:pt x="1521" y="0"/>
                        <a:pt x="1475" y="1"/>
                        <a:pt x="1429" y="1"/>
                      </a:cubicBezTo>
                      <a:cubicBezTo>
                        <a:pt x="1239" y="1"/>
                        <a:pt x="1072" y="13"/>
                        <a:pt x="929" y="25"/>
                      </a:cubicBezTo>
                      <a:cubicBezTo>
                        <a:pt x="786" y="25"/>
                        <a:pt x="655" y="37"/>
                        <a:pt x="560" y="49"/>
                      </a:cubicBezTo>
                      <a:cubicBezTo>
                        <a:pt x="358" y="61"/>
                        <a:pt x="239" y="73"/>
                        <a:pt x="239" y="73"/>
                      </a:cubicBezTo>
                      <a:cubicBezTo>
                        <a:pt x="0" y="132"/>
                        <a:pt x="48" y="585"/>
                        <a:pt x="286" y="632"/>
                      </a:cubicBezTo>
                      <a:cubicBezTo>
                        <a:pt x="286" y="632"/>
                        <a:pt x="393" y="620"/>
                        <a:pt x="584" y="620"/>
                      </a:cubicBezTo>
                      <a:cubicBezTo>
                        <a:pt x="616" y="616"/>
                        <a:pt x="650" y="615"/>
                        <a:pt x="687" y="615"/>
                      </a:cubicBezTo>
                      <a:cubicBezTo>
                        <a:pt x="761" y="615"/>
                        <a:pt x="846" y="620"/>
                        <a:pt x="941" y="620"/>
                      </a:cubicBezTo>
                      <a:cubicBezTo>
                        <a:pt x="1084" y="620"/>
                        <a:pt x="1239" y="620"/>
                        <a:pt x="1417" y="632"/>
                      </a:cubicBezTo>
                      <a:cubicBezTo>
                        <a:pt x="2120" y="668"/>
                        <a:pt x="3096" y="811"/>
                        <a:pt x="4191" y="1085"/>
                      </a:cubicBezTo>
                      <a:cubicBezTo>
                        <a:pt x="5287" y="1347"/>
                        <a:pt x="6489" y="1751"/>
                        <a:pt x="7668" y="2216"/>
                      </a:cubicBezTo>
                      <a:cubicBezTo>
                        <a:pt x="8847" y="2680"/>
                        <a:pt x="9990" y="3216"/>
                        <a:pt x="10990" y="3692"/>
                      </a:cubicBezTo>
                      <a:cubicBezTo>
                        <a:pt x="12978" y="4657"/>
                        <a:pt x="15479" y="6014"/>
                        <a:pt x="17419" y="7228"/>
                      </a:cubicBezTo>
                      <a:cubicBezTo>
                        <a:pt x="19372" y="8419"/>
                        <a:pt x="20789" y="9419"/>
                        <a:pt x="20789" y="9419"/>
                      </a:cubicBezTo>
                      <a:cubicBezTo>
                        <a:pt x="20814" y="9436"/>
                        <a:pt x="20841" y="9444"/>
                        <a:pt x="20870" y="9444"/>
                      </a:cubicBezTo>
                      <a:cubicBezTo>
                        <a:pt x="21056" y="9444"/>
                        <a:pt x="21277" y="9113"/>
                        <a:pt x="21122" y="8979"/>
                      </a:cubicBezTo>
                      <a:cubicBezTo>
                        <a:pt x="21122" y="8979"/>
                        <a:pt x="19765" y="7859"/>
                        <a:pt x="17860" y="6550"/>
                      </a:cubicBezTo>
                      <a:cubicBezTo>
                        <a:pt x="16907" y="5883"/>
                        <a:pt x="15824" y="5169"/>
                        <a:pt x="14717" y="4514"/>
                      </a:cubicBezTo>
                      <a:cubicBezTo>
                        <a:pt x="13597" y="3847"/>
                        <a:pt x="12466" y="3228"/>
                        <a:pt x="11454" y="2728"/>
                      </a:cubicBezTo>
                      <a:cubicBezTo>
                        <a:pt x="10430" y="2240"/>
                        <a:pt x="9240" y="1728"/>
                        <a:pt x="8013" y="1299"/>
                      </a:cubicBezTo>
                      <a:cubicBezTo>
                        <a:pt x="6787" y="859"/>
                        <a:pt x="5513" y="513"/>
                        <a:pt x="4358" y="287"/>
                      </a:cubicBezTo>
                      <a:cubicBezTo>
                        <a:pt x="3275" y="86"/>
                        <a:pt x="2296" y="0"/>
                        <a:pt x="156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" name="Google Shape;71;p11"/>
                <p:cNvSpPr/>
                <p:nvPr/>
              </p:nvSpPr>
              <p:spPr>
                <a:xfrm>
                  <a:off x="2600004" y="6126931"/>
                  <a:ext cx="57644" cy="2876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0" h="11627" extrusionOk="0">
                      <a:moveTo>
                        <a:pt x="372" y="0"/>
                      </a:moveTo>
                      <a:cubicBezTo>
                        <a:pt x="220" y="0"/>
                        <a:pt x="24" y="52"/>
                        <a:pt x="1" y="128"/>
                      </a:cubicBezTo>
                      <a:cubicBezTo>
                        <a:pt x="1" y="128"/>
                        <a:pt x="13" y="354"/>
                        <a:pt x="37" y="711"/>
                      </a:cubicBezTo>
                      <a:cubicBezTo>
                        <a:pt x="48" y="1080"/>
                        <a:pt x="72" y="1580"/>
                        <a:pt x="96" y="2164"/>
                      </a:cubicBezTo>
                      <a:cubicBezTo>
                        <a:pt x="144" y="3318"/>
                        <a:pt x="179" y="4771"/>
                        <a:pt x="310" y="5914"/>
                      </a:cubicBezTo>
                      <a:cubicBezTo>
                        <a:pt x="429" y="7045"/>
                        <a:pt x="703" y="8510"/>
                        <a:pt x="1060" y="9641"/>
                      </a:cubicBezTo>
                      <a:cubicBezTo>
                        <a:pt x="1156" y="9926"/>
                        <a:pt x="1227" y="10188"/>
                        <a:pt x="1322" y="10426"/>
                      </a:cubicBezTo>
                      <a:cubicBezTo>
                        <a:pt x="1406" y="10665"/>
                        <a:pt x="1477" y="10879"/>
                        <a:pt x="1549" y="11046"/>
                      </a:cubicBezTo>
                      <a:cubicBezTo>
                        <a:pt x="1703" y="11391"/>
                        <a:pt x="1787" y="11593"/>
                        <a:pt x="1787" y="11593"/>
                      </a:cubicBezTo>
                      <a:cubicBezTo>
                        <a:pt x="1800" y="11616"/>
                        <a:pt x="1832" y="11626"/>
                        <a:pt x="1876" y="11626"/>
                      </a:cubicBezTo>
                      <a:cubicBezTo>
                        <a:pt x="2033" y="11626"/>
                        <a:pt x="2329" y="11496"/>
                        <a:pt x="2311" y="11403"/>
                      </a:cubicBezTo>
                      <a:cubicBezTo>
                        <a:pt x="2311" y="11403"/>
                        <a:pt x="2251" y="11188"/>
                        <a:pt x="2156" y="10843"/>
                      </a:cubicBezTo>
                      <a:cubicBezTo>
                        <a:pt x="2108" y="10677"/>
                        <a:pt x="2061" y="10462"/>
                        <a:pt x="2001" y="10224"/>
                      </a:cubicBezTo>
                      <a:cubicBezTo>
                        <a:pt x="1942" y="9998"/>
                        <a:pt x="1906" y="9724"/>
                        <a:pt x="1846" y="9450"/>
                      </a:cubicBezTo>
                      <a:cubicBezTo>
                        <a:pt x="1632" y="8331"/>
                        <a:pt x="1489" y="6914"/>
                        <a:pt x="1370" y="5795"/>
                      </a:cubicBezTo>
                      <a:cubicBezTo>
                        <a:pt x="1251" y="4688"/>
                        <a:pt x="1072" y="3247"/>
                        <a:pt x="906" y="2092"/>
                      </a:cubicBezTo>
                      <a:cubicBezTo>
                        <a:pt x="822" y="1509"/>
                        <a:pt x="727" y="997"/>
                        <a:pt x="668" y="640"/>
                      </a:cubicBezTo>
                      <a:cubicBezTo>
                        <a:pt x="596" y="282"/>
                        <a:pt x="549" y="56"/>
                        <a:pt x="549" y="56"/>
                      </a:cubicBezTo>
                      <a:cubicBezTo>
                        <a:pt x="531" y="17"/>
                        <a:pt x="459" y="0"/>
                        <a:pt x="372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72" name="Google Shape;72;p11"/>
          <p:cNvSpPr/>
          <p:nvPr/>
        </p:nvSpPr>
        <p:spPr>
          <a:xfrm>
            <a:off x="135300" y="3359424"/>
            <a:ext cx="3190928" cy="1665834"/>
          </a:xfrm>
          <a:custGeom>
            <a:avLst/>
            <a:gdLst/>
            <a:ahLst/>
            <a:cxnLst/>
            <a:rect l="l" t="t" r="r" b="b"/>
            <a:pathLst>
              <a:path w="80737" h="42149" extrusionOk="0">
                <a:moveTo>
                  <a:pt x="40565" y="1"/>
                </a:moveTo>
                <a:cubicBezTo>
                  <a:pt x="34671" y="1"/>
                  <a:pt x="29373" y="2489"/>
                  <a:pt x="25658" y="6478"/>
                </a:cubicBezTo>
                <a:cubicBezTo>
                  <a:pt x="23157" y="9151"/>
                  <a:pt x="19680" y="10629"/>
                  <a:pt x="16026" y="10629"/>
                </a:cubicBezTo>
                <a:cubicBezTo>
                  <a:pt x="15872" y="10629"/>
                  <a:pt x="15717" y="10626"/>
                  <a:pt x="15562" y="10621"/>
                </a:cubicBezTo>
                <a:cubicBezTo>
                  <a:pt x="15383" y="10609"/>
                  <a:pt x="15216" y="10609"/>
                  <a:pt x="15038" y="10609"/>
                </a:cubicBezTo>
                <a:cubicBezTo>
                  <a:pt x="6727" y="10609"/>
                  <a:pt x="0" y="17324"/>
                  <a:pt x="0" y="25623"/>
                </a:cubicBezTo>
                <a:cubicBezTo>
                  <a:pt x="0" y="33910"/>
                  <a:pt x="6727" y="40625"/>
                  <a:pt x="15038" y="40625"/>
                </a:cubicBezTo>
                <a:cubicBezTo>
                  <a:pt x="19705" y="40625"/>
                  <a:pt x="23872" y="38505"/>
                  <a:pt x="26623" y="35184"/>
                </a:cubicBezTo>
                <a:cubicBezTo>
                  <a:pt x="30278" y="38589"/>
                  <a:pt x="35171" y="40684"/>
                  <a:pt x="40565" y="40684"/>
                </a:cubicBezTo>
                <a:cubicBezTo>
                  <a:pt x="43529" y="40684"/>
                  <a:pt x="46351" y="40053"/>
                  <a:pt x="48887" y="38910"/>
                </a:cubicBezTo>
                <a:cubicBezTo>
                  <a:pt x="51233" y="40922"/>
                  <a:pt x="54293" y="42149"/>
                  <a:pt x="57638" y="42149"/>
                </a:cubicBezTo>
                <a:cubicBezTo>
                  <a:pt x="61984" y="42149"/>
                  <a:pt x="65854" y="40077"/>
                  <a:pt x="68306" y="36874"/>
                </a:cubicBezTo>
                <a:cubicBezTo>
                  <a:pt x="69628" y="38124"/>
                  <a:pt x="71414" y="38898"/>
                  <a:pt x="73378" y="38898"/>
                </a:cubicBezTo>
                <a:cubicBezTo>
                  <a:pt x="77438" y="38898"/>
                  <a:pt x="80736" y="35600"/>
                  <a:pt x="80736" y="31540"/>
                </a:cubicBezTo>
                <a:cubicBezTo>
                  <a:pt x="80736" y="27480"/>
                  <a:pt x="77438" y="24194"/>
                  <a:pt x="73378" y="24194"/>
                </a:cubicBezTo>
                <a:lnTo>
                  <a:pt x="73343" y="24194"/>
                </a:lnTo>
                <a:cubicBezTo>
                  <a:pt x="73331" y="24194"/>
                  <a:pt x="73318" y="24194"/>
                  <a:pt x="73306" y="24194"/>
                </a:cubicBezTo>
                <a:cubicBezTo>
                  <a:pt x="71641" y="24194"/>
                  <a:pt x="70062" y="23386"/>
                  <a:pt x="69211" y="21944"/>
                </a:cubicBezTo>
                <a:cubicBezTo>
                  <a:pt x="67925" y="19777"/>
                  <a:pt x="66044" y="17991"/>
                  <a:pt x="63782" y="16824"/>
                </a:cubicBezTo>
                <a:cubicBezTo>
                  <a:pt x="61734" y="15764"/>
                  <a:pt x="60091" y="14086"/>
                  <a:pt x="59139" y="11978"/>
                </a:cubicBezTo>
                <a:cubicBezTo>
                  <a:pt x="55948" y="4918"/>
                  <a:pt x="48840" y="1"/>
                  <a:pt x="4056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1"/>
          <p:cNvSpPr/>
          <p:nvPr/>
        </p:nvSpPr>
        <p:spPr>
          <a:xfrm flipH="1">
            <a:off x="3838" y="2854054"/>
            <a:ext cx="9136313" cy="2289456"/>
          </a:xfrm>
          <a:custGeom>
            <a:avLst/>
            <a:gdLst/>
            <a:ahLst/>
            <a:cxnLst/>
            <a:rect l="l" t="t" r="r" b="b"/>
            <a:pathLst>
              <a:path w="282858" h="70881" extrusionOk="0">
                <a:moveTo>
                  <a:pt x="57528" y="1"/>
                </a:moveTo>
                <a:cubicBezTo>
                  <a:pt x="37107" y="1"/>
                  <a:pt x="17867" y="6326"/>
                  <a:pt x="1" y="16029"/>
                </a:cubicBezTo>
                <a:lnTo>
                  <a:pt x="1" y="70881"/>
                </a:lnTo>
                <a:lnTo>
                  <a:pt x="282857" y="70881"/>
                </a:lnTo>
                <a:lnTo>
                  <a:pt x="282857" y="53831"/>
                </a:lnTo>
                <a:cubicBezTo>
                  <a:pt x="276183" y="53941"/>
                  <a:pt x="269511" y="54030"/>
                  <a:pt x="262852" y="54030"/>
                </a:cubicBezTo>
                <a:cubicBezTo>
                  <a:pt x="230491" y="54030"/>
                  <a:pt x="198425" y="51930"/>
                  <a:pt x="167736" y="39913"/>
                </a:cubicBezTo>
                <a:cubicBezTo>
                  <a:pt x="131005" y="25530"/>
                  <a:pt x="101025" y="967"/>
                  <a:pt x="59794" y="27"/>
                </a:cubicBezTo>
                <a:cubicBezTo>
                  <a:pt x="59037" y="10"/>
                  <a:pt x="58282" y="1"/>
                  <a:pt x="5752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1"/>
          <p:cNvSpPr/>
          <p:nvPr/>
        </p:nvSpPr>
        <p:spPr>
          <a:xfrm flipH="1">
            <a:off x="7315803" y="3477799"/>
            <a:ext cx="1828197" cy="1665810"/>
          </a:xfrm>
          <a:custGeom>
            <a:avLst/>
            <a:gdLst/>
            <a:ahLst/>
            <a:cxnLst/>
            <a:rect l="l" t="t" r="r" b="b"/>
            <a:pathLst>
              <a:path w="57091" h="52020" extrusionOk="0">
                <a:moveTo>
                  <a:pt x="167" y="14181"/>
                </a:moveTo>
                <a:cubicBezTo>
                  <a:pt x="845" y="14181"/>
                  <a:pt x="14859" y="1"/>
                  <a:pt x="24658" y="18574"/>
                </a:cubicBezTo>
                <a:cubicBezTo>
                  <a:pt x="34457" y="37160"/>
                  <a:pt x="57090" y="28040"/>
                  <a:pt x="50840" y="52019"/>
                </a:cubicBezTo>
                <a:lnTo>
                  <a:pt x="0" y="52019"/>
                </a:lnTo>
                <a:close/>
              </a:path>
            </a:pathLst>
          </a:custGeom>
          <a:solidFill>
            <a:schemeClr val="lt1">
              <a:alpha val="446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1"/>
          <p:cNvSpPr/>
          <p:nvPr/>
        </p:nvSpPr>
        <p:spPr>
          <a:xfrm rot="10800000" flipH="1">
            <a:off x="196876" y="18"/>
            <a:ext cx="2637197" cy="681282"/>
          </a:xfrm>
          <a:custGeom>
            <a:avLst/>
            <a:gdLst/>
            <a:ahLst/>
            <a:cxnLst/>
            <a:rect l="l" t="t" r="r" b="b"/>
            <a:pathLst>
              <a:path w="59984" h="15496" extrusionOk="0">
                <a:moveTo>
                  <a:pt x="8620" y="0"/>
                </a:moveTo>
                <a:cubicBezTo>
                  <a:pt x="6622" y="0"/>
                  <a:pt x="4637" y="834"/>
                  <a:pt x="3227" y="2459"/>
                </a:cubicBezTo>
                <a:cubicBezTo>
                  <a:pt x="988" y="5042"/>
                  <a:pt x="941" y="8769"/>
                  <a:pt x="2893" y="11400"/>
                </a:cubicBezTo>
                <a:cubicBezTo>
                  <a:pt x="2608" y="11662"/>
                  <a:pt x="2334" y="11948"/>
                  <a:pt x="2072" y="12245"/>
                </a:cubicBezTo>
                <a:cubicBezTo>
                  <a:pt x="1203" y="13246"/>
                  <a:pt x="512" y="14341"/>
                  <a:pt x="0" y="15496"/>
                </a:cubicBezTo>
                <a:lnTo>
                  <a:pt x="59984" y="15496"/>
                </a:lnTo>
                <a:cubicBezTo>
                  <a:pt x="58853" y="11960"/>
                  <a:pt x="56781" y="8685"/>
                  <a:pt x="53769" y="6066"/>
                </a:cubicBezTo>
                <a:cubicBezTo>
                  <a:pt x="49777" y="2603"/>
                  <a:pt x="44856" y="905"/>
                  <a:pt x="39958" y="905"/>
                </a:cubicBezTo>
                <a:cubicBezTo>
                  <a:pt x="34060" y="905"/>
                  <a:pt x="28196" y="3367"/>
                  <a:pt x="24027" y="8174"/>
                </a:cubicBezTo>
                <a:cubicBezTo>
                  <a:pt x="23967" y="8233"/>
                  <a:pt x="23932" y="8304"/>
                  <a:pt x="23872" y="8364"/>
                </a:cubicBezTo>
                <a:cubicBezTo>
                  <a:pt x="22789" y="9138"/>
                  <a:pt x="21777" y="9995"/>
                  <a:pt x="20860" y="10960"/>
                </a:cubicBezTo>
                <a:cubicBezTo>
                  <a:pt x="20848" y="10948"/>
                  <a:pt x="20836" y="10936"/>
                  <a:pt x="20824" y="10924"/>
                </a:cubicBezTo>
                <a:cubicBezTo>
                  <a:pt x="19288" y="9578"/>
                  <a:pt x="17526" y="8674"/>
                  <a:pt x="15681" y="8162"/>
                </a:cubicBezTo>
                <a:cubicBezTo>
                  <a:pt x="16014" y="5840"/>
                  <a:pt x="15216" y="3399"/>
                  <a:pt x="13311" y="1756"/>
                </a:cubicBezTo>
                <a:cubicBezTo>
                  <a:pt x="11954" y="577"/>
                  <a:pt x="10283" y="0"/>
                  <a:pt x="862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>
          <a:xfrm>
            <a:off x="1891075" y="2571750"/>
            <a:ext cx="5361900" cy="65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title" idx="2" hasCustomPrompt="1"/>
          </p:nvPr>
        </p:nvSpPr>
        <p:spPr>
          <a:xfrm>
            <a:off x="1891075" y="1639950"/>
            <a:ext cx="5361900" cy="1053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subTitle" idx="1"/>
          </p:nvPr>
        </p:nvSpPr>
        <p:spPr>
          <a:xfrm>
            <a:off x="1891050" y="3081750"/>
            <a:ext cx="5361900" cy="42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0">
    <p:bg>
      <p:bgPr>
        <a:solidFill>
          <a:schemeClr val="dk2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/>
          <p:nvPr/>
        </p:nvSpPr>
        <p:spPr>
          <a:xfrm flipH="1">
            <a:off x="4420751" y="2753749"/>
            <a:ext cx="4769720" cy="2389758"/>
          </a:xfrm>
          <a:custGeom>
            <a:avLst/>
            <a:gdLst/>
            <a:ahLst/>
            <a:cxnLst/>
            <a:rect l="l" t="t" r="r" b="b"/>
            <a:pathLst>
              <a:path w="225946" h="113205" extrusionOk="0">
                <a:moveTo>
                  <a:pt x="62499" y="1"/>
                </a:moveTo>
                <a:cubicBezTo>
                  <a:pt x="59883" y="1"/>
                  <a:pt x="57255" y="334"/>
                  <a:pt x="54710" y="1008"/>
                </a:cubicBezTo>
                <a:cubicBezTo>
                  <a:pt x="48019" y="2794"/>
                  <a:pt x="42649" y="6628"/>
                  <a:pt x="39791" y="11712"/>
                </a:cubicBezTo>
                <a:cubicBezTo>
                  <a:pt x="36672" y="17272"/>
                  <a:pt x="35588" y="24499"/>
                  <a:pt x="28540" y="28059"/>
                </a:cubicBezTo>
                <a:cubicBezTo>
                  <a:pt x="26790" y="28940"/>
                  <a:pt x="24873" y="29250"/>
                  <a:pt x="22908" y="29678"/>
                </a:cubicBezTo>
                <a:cubicBezTo>
                  <a:pt x="21075" y="30083"/>
                  <a:pt x="19539" y="30774"/>
                  <a:pt x="18229" y="31869"/>
                </a:cubicBezTo>
                <a:cubicBezTo>
                  <a:pt x="15634" y="34048"/>
                  <a:pt x="13788" y="36953"/>
                  <a:pt x="12371" y="39691"/>
                </a:cubicBezTo>
                <a:cubicBezTo>
                  <a:pt x="10811" y="42715"/>
                  <a:pt x="9811" y="45906"/>
                  <a:pt x="9407" y="49157"/>
                </a:cubicBezTo>
                <a:cubicBezTo>
                  <a:pt x="8978" y="52514"/>
                  <a:pt x="9526" y="55765"/>
                  <a:pt x="9799" y="59122"/>
                </a:cubicBezTo>
                <a:cubicBezTo>
                  <a:pt x="9942" y="60956"/>
                  <a:pt x="9907" y="62813"/>
                  <a:pt x="9145" y="64563"/>
                </a:cubicBezTo>
                <a:cubicBezTo>
                  <a:pt x="8454" y="66159"/>
                  <a:pt x="7156" y="67528"/>
                  <a:pt x="5858" y="68850"/>
                </a:cubicBezTo>
                <a:cubicBezTo>
                  <a:pt x="3608" y="71124"/>
                  <a:pt x="2644" y="74053"/>
                  <a:pt x="1739" y="76886"/>
                </a:cubicBezTo>
                <a:cubicBezTo>
                  <a:pt x="1" y="82375"/>
                  <a:pt x="822" y="87769"/>
                  <a:pt x="5025" y="92293"/>
                </a:cubicBezTo>
                <a:cubicBezTo>
                  <a:pt x="9359" y="96948"/>
                  <a:pt x="15860" y="100080"/>
                  <a:pt x="22753" y="101830"/>
                </a:cubicBezTo>
                <a:cubicBezTo>
                  <a:pt x="28327" y="103249"/>
                  <a:pt x="34155" y="103754"/>
                  <a:pt x="39991" y="103754"/>
                </a:cubicBezTo>
                <a:cubicBezTo>
                  <a:pt x="42970" y="103754"/>
                  <a:pt x="45950" y="103623"/>
                  <a:pt x="48900" y="103413"/>
                </a:cubicBezTo>
                <a:cubicBezTo>
                  <a:pt x="53579" y="103092"/>
                  <a:pt x="58222" y="102437"/>
                  <a:pt x="62913" y="102175"/>
                </a:cubicBezTo>
                <a:cubicBezTo>
                  <a:pt x="63658" y="102135"/>
                  <a:pt x="64397" y="102114"/>
                  <a:pt x="65129" y="102114"/>
                </a:cubicBezTo>
                <a:cubicBezTo>
                  <a:pt x="68914" y="102114"/>
                  <a:pt x="72542" y="102654"/>
                  <a:pt x="76153" y="103711"/>
                </a:cubicBezTo>
                <a:cubicBezTo>
                  <a:pt x="80213" y="104902"/>
                  <a:pt x="84083" y="106461"/>
                  <a:pt x="88166" y="107592"/>
                </a:cubicBezTo>
                <a:cubicBezTo>
                  <a:pt x="90798" y="108319"/>
                  <a:pt x="93500" y="108890"/>
                  <a:pt x="96227" y="109331"/>
                </a:cubicBezTo>
                <a:cubicBezTo>
                  <a:pt x="101001" y="110283"/>
                  <a:pt x="106085" y="110676"/>
                  <a:pt x="110574" y="111283"/>
                </a:cubicBezTo>
                <a:cubicBezTo>
                  <a:pt x="113741" y="111712"/>
                  <a:pt x="116765" y="112534"/>
                  <a:pt x="119908" y="113022"/>
                </a:cubicBezTo>
                <a:cubicBezTo>
                  <a:pt x="120759" y="113151"/>
                  <a:pt x="121581" y="113204"/>
                  <a:pt x="122390" y="113204"/>
                </a:cubicBezTo>
                <a:cubicBezTo>
                  <a:pt x="124492" y="113204"/>
                  <a:pt x="126501" y="112842"/>
                  <a:pt x="128660" y="112498"/>
                </a:cubicBezTo>
                <a:cubicBezTo>
                  <a:pt x="130320" y="112230"/>
                  <a:pt x="131984" y="112138"/>
                  <a:pt x="133653" y="112138"/>
                </a:cubicBezTo>
                <a:cubicBezTo>
                  <a:pt x="135321" y="112138"/>
                  <a:pt x="136994" y="112230"/>
                  <a:pt x="138673" y="112331"/>
                </a:cubicBezTo>
                <a:cubicBezTo>
                  <a:pt x="141764" y="112515"/>
                  <a:pt x="144846" y="112620"/>
                  <a:pt x="147945" y="112620"/>
                </a:cubicBezTo>
                <a:cubicBezTo>
                  <a:pt x="148259" y="112620"/>
                  <a:pt x="148574" y="112619"/>
                  <a:pt x="148888" y="112617"/>
                </a:cubicBezTo>
                <a:cubicBezTo>
                  <a:pt x="162152" y="112522"/>
                  <a:pt x="175273" y="110831"/>
                  <a:pt x="188488" y="110069"/>
                </a:cubicBezTo>
                <a:cubicBezTo>
                  <a:pt x="199526" y="109438"/>
                  <a:pt x="212682" y="110081"/>
                  <a:pt x="221040" y="103235"/>
                </a:cubicBezTo>
                <a:cubicBezTo>
                  <a:pt x="224219" y="100627"/>
                  <a:pt x="225946" y="97151"/>
                  <a:pt x="225350" y="93531"/>
                </a:cubicBezTo>
                <a:cubicBezTo>
                  <a:pt x="224803" y="90138"/>
                  <a:pt x="222243" y="87197"/>
                  <a:pt x="218087" y="86007"/>
                </a:cubicBezTo>
                <a:cubicBezTo>
                  <a:pt x="212908" y="84518"/>
                  <a:pt x="207181" y="85637"/>
                  <a:pt x="201943" y="84316"/>
                </a:cubicBezTo>
                <a:cubicBezTo>
                  <a:pt x="197144" y="83101"/>
                  <a:pt x="193418" y="80244"/>
                  <a:pt x="189429" y="77958"/>
                </a:cubicBezTo>
                <a:cubicBezTo>
                  <a:pt x="187453" y="76815"/>
                  <a:pt x="185357" y="75779"/>
                  <a:pt x="183047" y="75124"/>
                </a:cubicBezTo>
                <a:cubicBezTo>
                  <a:pt x="181018" y="74552"/>
                  <a:pt x="178881" y="74329"/>
                  <a:pt x="176737" y="74329"/>
                </a:cubicBezTo>
                <a:cubicBezTo>
                  <a:pt x="176026" y="74329"/>
                  <a:pt x="175314" y="74353"/>
                  <a:pt x="174606" y="74398"/>
                </a:cubicBezTo>
                <a:cubicBezTo>
                  <a:pt x="168947" y="74749"/>
                  <a:pt x="163483" y="76316"/>
                  <a:pt x="157786" y="76316"/>
                </a:cubicBezTo>
                <a:cubicBezTo>
                  <a:pt x="157682" y="76316"/>
                  <a:pt x="157577" y="76316"/>
                  <a:pt x="157473" y="76315"/>
                </a:cubicBezTo>
                <a:cubicBezTo>
                  <a:pt x="152663" y="76267"/>
                  <a:pt x="147317" y="75124"/>
                  <a:pt x="144816" y="71600"/>
                </a:cubicBezTo>
                <a:cubicBezTo>
                  <a:pt x="143388" y="69576"/>
                  <a:pt x="143149" y="67207"/>
                  <a:pt x="142661" y="64956"/>
                </a:cubicBezTo>
                <a:cubicBezTo>
                  <a:pt x="142245" y="62968"/>
                  <a:pt x="141518" y="61075"/>
                  <a:pt x="140209" y="59337"/>
                </a:cubicBezTo>
                <a:cubicBezTo>
                  <a:pt x="137863" y="56205"/>
                  <a:pt x="134089" y="53753"/>
                  <a:pt x="129743" y="52514"/>
                </a:cubicBezTo>
                <a:cubicBezTo>
                  <a:pt x="127656" y="51919"/>
                  <a:pt x="125480" y="51649"/>
                  <a:pt x="123261" y="51649"/>
                </a:cubicBezTo>
                <a:cubicBezTo>
                  <a:pt x="123037" y="51649"/>
                  <a:pt x="122812" y="51652"/>
                  <a:pt x="122587" y="51657"/>
                </a:cubicBezTo>
                <a:cubicBezTo>
                  <a:pt x="122123" y="51669"/>
                  <a:pt x="121659" y="51693"/>
                  <a:pt x="121182" y="51728"/>
                </a:cubicBezTo>
                <a:cubicBezTo>
                  <a:pt x="116479" y="50609"/>
                  <a:pt x="111503" y="50002"/>
                  <a:pt x="107121" y="48192"/>
                </a:cubicBezTo>
                <a:cubicBezTo>
                  <a:pt x="99501" y="45049"/>
                  <a:pt x="96298" y="38441"/>
                  <a:pt x="94560" y="32178"/>
                </a:cubicBezTo>
                <a:cubicBezTo>
                  <a:pt x="93584" y="28678"/>
                  <a:pt x="92929" y="25106"/>
                  <a:pt x="91726" y="21641"/>
                </a:cubicBezTo>
                <a:cubicBezTo>
                  <a:pt x="90810" y="19034"/>
                  <a:pt x="89548" y="16486"/>
                  <a:pt x="87952" y="14081"/>
                </a:cubicBezTo>
                <a:cubicBezTo>
                  <a:pt x="84809" y="9330"/>
                  <a:pt x="80237" y="4973"/>
                  <a:pt x="74200" y="2365"/>
                </a:cubicBezTo>
                <a:cubicBezTo>
                  <a:pt x="70558" y="797"/>
                  <a:pt x="66542" y="1"/>
                  <a:pt x="62499" y="1"/>
                </a:cubicBezTo>
                <a:close/>
              </a:path>
            </a:pathLst>
          </a:custGeom>
          <a:solidFill>
            <a:schemeClr val="lt1">
              <a:alpha val="31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" name="Google Shape;82;p13"/>
          <p:cNvGrpSpPr/>
          <p:nvPr/>
        </p:nvGrpSpPr>
        <p:grpSpPr>
          <a:xfrm rot="-1314983">
            <a:off x="8216103" y="3311234"/>
            <a:ext cx="972293" cy="928258"/>
            <a:chOff x="-1855532" y="1600966"/>
            <a:chExt cx="890361" cy="822923"/>
          </a:xfrm>
        </p:grpSpPr>
        <p:sp>
          <p:nvSpPr>
            <p:cNvPr id="83" name="Google Shape;83;p13"/>
            <p:cNvSpPr/>
            <p:nvPr/>
          </p:nvSpPr>
          <p:spPr>
            <a:xfrm>
              <a:off x="-1855532" y="1600966"/>
              <a:ext cx="890361" cy="822923"/>
            </a:xfrm>
            <a:custGeom>
              <a:avLst/>
              <a:gdLst/>
              <a:ahLst/>
              <a:cxnLst/>
              <a:rect l="l" t="t" r="r" b="b"/>
              <a:pathLst>
                <a:path w="58461" h="54033" extrusionOk="0">
                  <a:moveTo>
                    <a:pt x="47321" y="1"/>
                  </a:moveTo>
                  <a:cubicBezTo>
                    <a:pt x="40441" y="1"/>
                    <a:pt x="37679" y="10881"/>
                    <a:pt x="33040" y="10881"/>
                  </a:cubicBezTo>
                  <a:cubicBezTo>
                    <a:pt x="32537" y="10881"/>
                    <a:pt x="32012" y="10754"/>
                    <a:pt x="31457" y="10470"/>
                  </a:cubicBezTo>
                  <a:cubicBezTo>
                    <a:pt x="28833" y="9132"/>
                    <a:pt x="29046" y="767"/>
                    <a:pt x="24301" y="767"/>
                  </a:cubicBezTo>
                  <a:cubicBezTo>
                    <a:pt x="23556" y="767"/>
                    <a:pt x="22689" y="973"/>
                    <a:pt x="21670" y="1445"/>
                  </a:cubicBezTo>
                  <a:cubicBezTo>
                    <a:pt x="14944" y="4554"/>
                    <a:pt x="18014" y="15188"/>
                    <a:pt x="14423" y="15188"/>
                  </a:cubicBezTo>
                  <a:cubicBezTo>
                    <a:pt x="14149" y="15188"/>
                    <a:pt x="13837" y="15126"/>
                    <a:pt x="13479" y="14994"/>
                  </a:cubicBezTo>
                  <a:cubicBezTo>
                    <a:pt x="13466" y="14995"/>
                    <a:pt x="13454" y="14995"/>
                    <a:pt x="13442" y="14995"/>
                  </a:cubicBezTo>
                  <a:cubicBezTo>
                    <a:pt x="13056" y="14995"/>
                    <a:pt x="12597" y="14648"/>
                    <a:pt x="12193" y="14601"/>
                  </a:cubicBezTo>
                  <a:cubicBezTo>
                    <a:pt x="11921" y="14565"/>
                    <a:pt x="11656" y="14547"/>
                    <a:pt x="11398" y="14547"/>
                  </a:cubicBezTo>
                  <a:cubicBezTo>
                    <a:pt x="5868" y="14547"/>
                    <a:pt x="3575" y="22683"/>
                    <a:pt x="2596" y="26960"/>
                  </a:cubicBezTo>
                  <a:cubicBezTo>
                    <a:pt x="1" y="38140"/>
                    <a:pt x="3632" y="48629"/>
                    <a:pt x="3704" y="48677"/>
                  </a:cubicBezTo>
                  <a:cubicBezTo>
                    <a:pt x="8356" y="51599"/>
                    <a:pt x="14802" y="54033"/>
                    <a:pt x="20602" y="54033"/>
                  </a:cubicBezTo>
                  <a:cubicBezTo>
                    <a:pt x="22862" y="54033"/>
                    <a:pt x="25025" y="53663"/>
                    <a:pt x="26945" y="52809"/>
                  </a:cubicBezTo>
                  <a:cubicBezTo>
                    <a:pt x="34374" y="49499"/>
                    <a:pt x="30564" y="43272"/>
                    <a:pt x="30445" y="42355"/>
                  </a:cubicBezTo>
                  <a:cubicBezTo>
                    <a:pt x="30087" y="39653"/>
                    <a:pt x="31775" y="39051"/>
                    <a:pt x="33805" y="39051"/>
                  </a:cubicBezTo>
                  <a:cubicBezTo>
                    <a:pt x="35353" y="39051"/>
                    <a:pt x="37101" y="39402"/>
                    <a:pt x="38291" y="39438"/>
                  </a:cubicBezTo>
                  <a:cubicBezTo>
                    <a:pt x="38426" y="39442"/>
                    <a:pt x="38560" y="39444"/>
                    <a:pt x="38694" y="39444"/>
                  </a:cubicBezTo>
                  <a:cubicBezTo>
                    <a:pt x="43697" y="39444"/>
                    <a:pt x="48722" y="36430"/>
                    <a:pt x="47864" y="30830"/>
                  </a:cubicBezTo>
                  <a:cubicBezTo>
                    <a:pt x="47185" y="26484"/>
                    <a:pt x="43578" y="24353"/>
                    <a:pt x="49531" y="18495"/>
                  </a:cubicBezTo>
                  <a:cubicBezTo>
                    <a:pt x="58461" y="9708"/>
                    <a:pt x="54186" y="695"/>
                    <a:pt x="48043" y="40"/>
                  </a:cubicBezTo>
                  <a:cubicBezTo>
                    <a:pt x="47797" y="14"/>
                    <a:pt x="47556" y="1"/>
                    <a:pt x="473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-1801299" y="1673750"/>
              <a:ext cx="648448" cy="672557"/>
            </a:xfrm>
            <a:custGeom>
              <a:avLst/>
              <a:gdLst/>
              <a:ahLst/>
              <a:cxnLst/>
              <a:rect l="l" t="t" r="r" b="b"/>
              <a:pathLst>
                <a:path w="42577" h="44160" extrusionOk="0">
                  <a:moveTo>
                    <a:pt x="20562" y="1"/>
                  </a:moveTo>
                  <a:cubicBezTo>
                    <a:pt x="20402" y="1"/>
                    <a:pt x="20242" y="87"/>
                    <a:pt x="20181" y="286"/>
                  </a:cubicBezTo>
                  <a:cubicBezTo>
                    <a:pt x="19014" y="4024"/>
                    <a:pt x="18645" y="7906"/>
                    <a:pt x="18645" y="11823"/>
                  </a:cubicBezTo>
                  <a:cubicBezTo>
                    <a:pt x="18645" y="16121"/>
                    <a:pt x="19026" y="20431"/>
                    <a:pt x="17776" y="24622"/>
                  </a:cubicBezTo>
                  <a:cubicBezTo>
                    <a:pt x="17752" y="24705"/>
                    <a:pt x="17752" y="24789"/>
                    <a:pt x="17776" y="24848"/>
                  </a:cubicBezTo>
                  <a:cubicBezTo>
                    <a:pt x="12656" y="28956"/>
                    <a:pt x="7822" y="33397"/>
                    <a:pt x="3762" y="38528"/>
                  </a:cubicBezTo>
                  <a:cubicBezTo>
                    <a:pt x="4298" y="35540"/>
                    <a:pt x="3631" y="32516"/>
                    <a:pt x="3465" y="29492"/>
                  </a:cubicBezTo>
                  <a:cubicBezTo>
                    <a:pt x="3262" y="25693"/>
                    <a:pt x="3607" y="21931"/>
                    <a:pt x="5060" y="18395"/>
                  </a:cubicBezTo>
                  <a:cubicBezTo>
                    <a:pt x="5175" y="18100"/>
                    <a:pt x="4939" y="17910"/>
                    <a:pt x="4689" y="17910"/>
                  </a:cubicBezTo>
                  <a:cubicBezTo>
                    <a:pt x="4524" y="17910"/>
                    <a:pt x="4354" y="17992"/>
                    <a:pt x="4274" y="18181"/>
                  </a:cubicBezTo>
                  <a:cubicBezTo>
                    <a:pt x="2988" y="21348"/>
                    <a:pt x="2548" y="24693"/>
                    <a:pt x="2607" y="28098"/>
                  </a:cubicBezTo>
                  <a:cubicBezTo>
                    <a:pt x="2679" y="31885"/>
                    <a:pt x="3822" y="35814"/>
                    <a:pt x="2703" y="39517"/>
                  </a:cubicBezTo>
                  <a:cubicBezTo>
                    <a:pt x="2667" y="39659"/>
                    <a:pt x="2691" y="39767"/>
                    <a:pt x="2762" y="39862"/>
                  </a:cubicBezTo>
                  <a:cubicBezTo>
                    <a:pt x="1869" y="41064"/>
                    <a:pt x="1000" y="42291"/>
                    <a:pt x="190" y="43565"/>
                  </a:cubicBezTo>
                  <a:cubicBezTo>
                    <a:pt x="0" y="43871"/>
                    <a:pt x="281" y="44160"/>
                    <a:pt x="562" y="44160"/>
                  </a:cubicBezTo>
                  <a:cubicBezTo>
                    <a:pt x="686" y="44160"/>
                    <a:pt x="809" y="44104"/>
                    <a:pt x="893" y="43969"/>
                  </a:cubicBezTo>
                  <a:cubicBezTo>
                    <a:pt x="1988" y="42219"/>
                    <a:pt x="3203" y="40540"/>
                    <a:pt x="4477" y="38933"/>
                  </a:cubicBezTo>
                  <a:cubicBezTo>
                    <a:pt x="4665" y="38923"/>
                    <a:pt x="4852" y="38919"/>
                    <a:pt x="5039" y="38919"/>
                  </a:cubicBezTo>
                  <a:cubicBezTo>
                    <a:pt x="8447" y="38919"/>
                    <a:pt x="11650" y="40492"/>
                    <a:pt x="15025" y="40910"/>
                  </a:cubicBezTo>
                  <a:cubicBezTo>
                    <a:pt x="15977" y="41029"/>
                    <a:pt x="16929" y="41086"/>
                    <a:pt x="17878" y="41086"/>
                  </a:cubicBezTo>
                  <a:cubicBezTo>
                    <a:pt x="19862" y="41086"/>
                    <a:pt x="21836" y="40837"/>
                    <a:pt x="23777" y="40386"/>
                  </a:cubicBezTo>
                  <a:cubicBezTo>
                    <a:pt x="24256" y="40274"/>
                    <a:pt x="24099" y="39590"/>
                    <a:pt x="23657" y="39590"/>
                  </a:cubicBezTo>
                  <a:cubicBezTo>
                    <a:pt x="23627" y="39590"/>
                    <a:pt x="23595" y="39593"/>
                    <a:pt x="23562" y="39600"/>
                  </a:cubicBezTo>
                  <a:cubicBezTo>
                    <a:pt x="21684" y="40042"/>
                    <a:pt x="19777" y="40275"/>
                    <a:pt x="17868" y="40275"/>
                  </a:cubicBezTo>
                  <a:cubicBezTo>
                    <a:pt x="16281" y="40275"/>
                    <a:pt x="14694" y="40114"/>
                    <a:pt x="13120" y="39778"/>
                  </a:cubicBezTo>
                  <a:cubicBezTo>
                    <a:pt x="10418" y="39207"/>
                    <a:pt x="7882" y="38147"/>
                    <a:pt x="5119" y="38124"/>
                  </a:cubicBezTo>
                  <a:cubicBezTo>
                    <a:pt x="9632" y="32647"/>
                    <a:pt x="15037" y="27991"/>
                    <a:pt x="20657" y="23622"/>
                  </a:cubicBezTo>
                  <a:cubicBezTo>
                    <a:pt x="20693" y="23634"/>
                    <a:pt x="20717" y="23657"/>
                    <a:pt x="20764" y="23669"/>
                  </a:cubicBezTo>
                  <a:cubicBezTo>
                    <a:pt x="23741" y="24158"/>
                    <a:pt x="26479" y="25479"/>
                    <a:pt x="29503" y="25872"/>
                  </a:cubicBezTo>
                  <a:cubicBezTo>
                    <a:pt x="30510" y="26003"/>
                    <a:pt x="31519" y="26065"/>
                    <a:pt x="32526" y="26065"/>
                  </a:cubicBezTo>
                  <a:cubicBezTo>
                    <a:pt x="34258" y="26065"/>
                    <a:pt x="35986" y="25882"/>
                    <a:pt x="37695" y="25551"/>
                  </a:cubicBezTo>
                  <a:cubicBezTo>
                    <a:pt x="38177" y="25461"/>
                    <a:pt x="38015" y="24769"/>
                    <a:pt x="37566" y="24769"/>
                  </a:cubicBezTo>
                  <a:cubicBezTo>
                    <a:pt x="37539" y="24769"/>
                    <a:pt x="37510" y="24771"/>
                    <a:pt x="37481" y="24777"/>
                  </a:cubicBezTo>
                  <a:cubicBezTo>
                    <a:pt x="35839" y="25091"/>
                    <a:pt x="34184" y="25260"/>
                    <a:pt x="32529" y="25260"/>
                  </a:cubicBezTo>
                  <a:cubicBezTo>
                    <a:pt x="31109" y="25260"/>
                    <a:pt x="29689" y="25136"/>
                    <a:pt x="28277" y="24872"/>
                  </a:cubicBezTo>
                  <a:cubicBezTo>
                    <a:pt x="25955" y="24431"/>
                    <a:pt x="23788" y="23455"/>
                    <a:pt x="21479" y="22991"/>
                  </a:cubicBezTo>
                  <a:cubicBezTo>
                    <a:pt x="21872" y="22693"/>
                    <a:pt x="22253" y="22395"/>
                    <a:pt x="22645" y="22098"/>
                  </a:cubicBezTo>
                  <a:cubicBezTo>
                    <a:pt x="29956" y="16538"/>
                    <a:pt x="37481" y="10965"/>
                    <a:pt x="42386" y="3036"/>
                  </a:cubicBezTo>
                  <a:cubicBezTo>
                    <a:pt x="42576" y="2730"/>
                    <a:pt x="42301" y="2441"/>
                    <a:pt x="42023" y="2441"/>
                  </a:cubicBezTo>
                  <a:cubicBezTo>
                    <a:pt x="41901" y="2441"/>
                    <a:pt x="41779" y="2497"/>
                    <a:pt x="41695" y="2631"/>
                  </a:cubicBezTo>
                  <a:cubicBezTo>
                    <a:pt x="36385" y="11192"/>
                    <a:pt x="27991" y="16954"/>
                    <a:pt x="20145" y="22991"/>
                  </a:cubicBezTo>
                  <a:cubicBezTo>
                    <a:pt x="19681" y="23360"/>
                    <a:pt x="19216" y="23717"/>
                    <a:pt x="18740" y="24086"/>
                  </a:cubicBezTo>
                  <a:cubicBezTo>
                    <a:pt x="19645" y="20538"/>
                    <a:pt x="19514" y="16919"/>
                    <a:pt x="19467" y="13263"/>
                  </a:cubicBezTo>
                  <a:cubicBezTo>
                    <a:pt x="19395" y="8941"/>
                    <a:pt x="19669" y="4655"/>
                    <a:pt x="20955" y="500"/>
                  </a:cubicBezTo>
                  <a:cubicBezTo>
                    <a:pt x="21048" y="199"/>
                    <a:pt x="20804" y="1"/>
                    <a:pt x="205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" name="Google Shape;85;p13"/>
          <p:cNvSpPr/>
          <p:nvPr/>
        </p:nvSpPr>
        <p:spPr>
          <a:xfrm>
            <a:off x="70" y="850947"/>
            <a:ext cx="8179245" cy="4098021"/>
          </a:xfrm>
          <a:custGeom>
            <a:avLst/>
            <a:gdLst/>
            <a:ahLst/>
            <a:cxnLst/>
            <a:rect l="l" t="t" r="r" b="b"/>
            <a:pathLst>
              <a:path w="225946" h="113205" extrusionOk="0">
                <a:moveTo>
                  <a:pt x="62499" y="1"/>
                </a:moveTo>
                <a:cubicBezTo>
                  <a:pt x="59883" y="1"/>
                  <a:pt x="57255" y="334"/>
                  <a:pt x="54710" y="1008"/>
                </a:cubicBezTo>
                <a:cubicBezTo>
                  <a:pt x="48019" y="2794"/>
                  <a:pt x="42649" y="6628"/>
                  <a:pt x="39791" y="11712"/>
                </a:cubicBezTo>
                <a:cubicBezTo>
                  <a:pt x="36672" y="17272"/>
                  <a:pt x="35588" y="24499"/>
                  <a:pt x="28540" y="28059"/>
                </a:cubicBezTo>
                <a:cubicBezTo>
                  <a:pt x="26790" y="28940"/>
                  <a:pt x="24873" y="29250"/>
                  <a:pt x="22908" y="29678"/>
                </a:cubicBezTo>
                <a:cubicBezTo>
                  <a:pt x="21075" y="30083"/>
                  <a:pt x="19539" y="30774"/>
                  <a:pt x="18229" y="31869"/>
                </a:cubicBezTo>
                <a:cubicBezTo>
                  <a:pt x="15634" y="34048"/>
                  <a:pt x="13788" y="36953"/>
                  <a:pt x="12371" y="39691"/>
                </a:cubicBezTo>
                <a:cubicBezTo>
                  <a:pt x="10811" y="42715"/>
                  <a:pt x="9811" y="45906"/>
                  <a:pt x="9407" y="49157"/>
                </a:cubicBezTo>
                <a:cubicBezTo>
                  <a:pt x="8978" y="52514"/>
                  <a:pt x="9526" y="55765"/>
                  <a:pt x="9799" y="59122"/>
                </a:cubicBezTo>
                <a:cubicBezTo>
                  <a:pt x="9942" y="60956"/>
                  <a:pt x="9907" y="62813"/>
                  <a:pt x="9145" y="64563"/>
                </a:cubicBezTo>
                <a:cubicBezTo>
                  <a:pt x="8454" y="66159"/>
                  <a:pt x="7156" y="67528"/>
                  <a:pt x="5858" y="68850"/>
                </a:cubicBezTo>
                <a:cubicBezTo>
                  <a:pt x="3608" y="71124"/>
                  <a:pt x="2644" y="74053"/>
                  <a:pt x="1739" y="76886"/>
                </a:cubicBezTo>
                <a:cubicBezTo>
                  <a:pt x="1" y="82375"/>
                  <a:pt x="822" y="87769"/>
                  <a:pt x="5025" y="92293"/>
                </a:cubicBezTo>
                <a:cubicBezTo>
                  <a:pt x="9359" y="96948"/>
                  <a:pt x="15860" y="100080"/>
                  <a:pt x="22753" y="101830"/>
                </a:cubicBezTo>
                <a:cubicBezTo>
                  <a:pt x="28327" y="103249"/>
                  <a:pt x="34155" y="103754"/>
                  <a:pt x="39991" y="103754"/>
                </a:cubicBezTo>
                <a:cubicBezTo>
                  <a:pt x="42970" y="103754"/>
                  <a:pt x="45950" y="103623"/>
                  <a:pt x="48900" y="103413"/>
                </a:cubicBezTo>
                <a:cubicBezTo>
                  <a:pt x="53579" y="103092"/>
                  <a:pt x="58222" y="102437"/>
                  <a:pt x="62913" y="102175"/>
                </a:cubicBezTo>
                <a:cubicBezTo>
                  <a:pt x="63658" y="102135"/>
                  <a:pt x="64397" y="102114"/>
                  <a:pt x="65129" y="102114"/>
                </a:cubicBezTo>
                <a:cubicBezTo>
                  <a:pt x="68914" y="102114"/>
                  <a:pt x="72542" y="102654"/>
                  <a:pt x="76153" y="103711"/>
                </a:cubicBezTo>
                <a:cubicBezTo>
                  <a:pt x="80213" y="104902"/>
                  <a:pt x="84083" y="106461"/>
                  <a:pt x="88166" y="107592"/>
                </a:cubicBezTo>
                <a:cubicBezTo>
                  <a:pt x="90798" y="108319"/>
                  <a:pt x="93500" y="108890"/>
                  <a:pt x="96227" y="109331"/>
                </a:cubicBezTo>
                <a:cubicBezTo>
                  <a:pt x="101001" y="110283"/>
                  <a:pt x="106085" y="110676"/>
                  <a:pt x="110574" y="111283"/>
                </a:cubicBezTo>
                <a:cubicBezTo>
                  <a:pt x="113741" y="111712"/>
                  <a:pt x="116765" y="112534"/>
                  <a:pt x="119908" y="113022"/>
                </a:cubicBezTo>
                <a:cubicBezTo>
                  <a:pt x="120759" y="113151"/>
                  <a:pt x="121581" y="113204"/>
                  <a:pt x="122390" y="113204"/>
                </a:cubicBezTo>
                <a:cubicBezTo>
                  <a:pt x="124492" y="113204"/>
                  <a:pt x="126501" y="112842"/>
                  <a:pt x="128660" y="112498"/>
                </a:cubicBezTo>
                <a:cubicBezTo>
                  <a:pt x="130320" y="112230"/>
                  <a:pt x="131984" y="112138"/>
                  <a:pt x="133653" y="112138"/>
                </a:cubicBezTo>
                <a:cubicBezTo>
                  <a:pt x="135321" y="112138"/>
                  <a:pt x="136994" y="112230"/>
                  <a:pt x="138673" y="112331"/>
                </a:cubicBezTo>
                <a:cubicBezTo>
                  <a:pt x="141764" y="112515"/>
                  <a:pt x="144846" y="112620"/>
                  <a:pt x="147945" y="112620"/>
                </a:cubicBezTo>
                <a:cubicBezTo>
                  <a:pt x="148259" y="112620"/>
                  <a:pt x="148574" y="112619"/>
                  <a:pt x="148888" y="112617"/>
                </a:cubicBezTo>
                <a:cubicBezTo>
                  <a:pt x="162152" y="112522"/>
                  <a:pt x="175273" y="110831"/>
                  <a:pt x="188488" y="110069"/>
                </a:cubicBezTo>
                <a:cubicBezTo>
                  <a:pt x="199526" y="109438"/>
                  <a:pt x="212682" y="110081"/>
                  <a:pt x="221040" y="103235"/>
                </a:cubicBezTo>
                <a:cubicBezTo>
                  <a:pt x="224219" y="100627"/>
                  <a:pt x="225946" y="97151"/>
                  <a:pt x="225350" y="93531"/>
                </a:cubicBezTo>
                <a:cubicBezTo>
                  <a:pt x="224803" y="90138"/>
                  <a:pt x="222243" y="87197"/>
                  <a:pt x="218087" y="86007"/>
                </a:cubicBezTo>
                <a:cubicBezTo>
                  <a:pt x="212908" y="84518"/>
                  <a:pt x="207181" y="85637"/>
                  <a:pt x="201943" y="84316"/>
                </a:cubicBezTo>
                <a:cubicBezTo>
                  <a:pt x="197144" y="83101"/>
                  <a:pt x="193418" y="80244"/>
                  <a:pt x="189429" y="77958"/>
                </a:cubicBezTo>
                <a:cubicBezTo>
                  <a:pt x="187453" y="76815"/>
                  <a:pt x="185357" y="75779"/>
                  <a:pt x="183047" y="75124"/>
                </a:cubicBezTo>
                <a:cubicBezTo>
                  <a:pt x="181018" y="74552"/>
                  <a:pt x="178881" y="74329"/>
                  <a:pt x="176737" y="74329"/>
                </a:cubicBezTo>
                <a:cubicBezTo>
                  <a:pt x="176026" y="74329"/>
                  <a:pt x="175314" y="74353"/>
                  <a:pt x="174606" y="74398"/>
                </a:cubicBezTo>
                <a:cubicBezTo>
                  <a:pt x="168947" y="74749"/>
                  <a:pt x="163483" y="76316"/>
                  <a:pt x="157786" y="76316"/>
                </a:cubicBezTo>
                <a:cubicBezTo>
                  <a:pt x="157682" y="76316"/>
                  <a:pt x="157577" y="76316"/>
                  <a:pt x="157473" y="76315"/>
                </a:cubicBezTo>
                <a:cubicBezTo>
                  <a:pt x="152663" y="76267"/>
                  <a:pt x="147317" y="75124"/>
                  <a:pt x="144816" y="71600"/>
                </a:cubicBezTo>
                <a:cubicBezTo>
                  <a:pt x="143388" y="69576"/>
                  <a:pt x="143149" y="67207"/>
                  <a:pt x="142661" y="64956"/>
                </a:cubicBezTo>
                <a:cubicBezTo>
                  <a:pt x="142245" y="62968"/>
                  <a:pt x="141518" y="61075"/>
                  <a:pt x="140209" y="59337"/>
                </a:cubicBezTo>
                <a:cubicBezTo>
                  <a:pt x="137863" y="56205"/>
                  <a:pt x="134089" y="53753"/>
                  <a:pt x="129743" y="52514"/>
                </a:cubicBezTo>
                <a:cubicBezTo>
                  <a:pt x="127656" y="51919"/>
                  <a:pt x="125480" y="51649"/>
                  <a:pt x="123261" y="51649"/>
                </a:cubicBezTo>
                <a:cubicBezTo>
                  <a:pt x="123037" y="51649"/>
                  <a:pt x="122812" y="51652"/>
                  <a:pt x="122587" y="51657"/>
                </a:cubicBezTo>
                <a:cubicBezTo>
                  <a:pt x="122123" y="51669"/>
                  <a:pt x="121659" y="51693"/>
                  <a:pt x="121182" y="51728"/>
                </a:cubicBezTo>
                <a:cubicBezTo>
                  <a:pt x="116479" y="50609"/>
                  <a:pt x="111503" y="50002"/>
                  <a:pt x="107121" y="48192"/>
                </a:cubicBezTo>
                <a:cubicBezTo>
                  <a:pt x="99501" y="45049"/>
                  <a:pt x="96298" y="38441"/>
                  <a:pt x="94560" y="32178"/>
                </a:cubicBezTo>
                <a:cubicBezTo>
                  <a:pt x="93584" y="28678"/>
                  <a:pt x="92929" y="25106"/>
                  <a:pt x="91726" y="21641"/>
                </a:cubicBezTo>
                <a:cubicBezTo>
                  <a:pt x="90810" y="19034"/>
                  <a:pt x="89548" y="16486"/>
                  <a:pt x="87952" y="14081"/>
                </a:cubicBezTo>
                <a:cubicBezTo>
                  <a:pt x="84809" y="9330"/>
                  <a:pt x="80237" y="4973"/>
                  <a:pt x="74200" y="2365"/>
                </a:cubicBezTo>
                <a:cubicBezTo>
                  <a:pt x="70558" y="797"/>
                  <a:pt x="66542" y="1"/>
                  <a:pt x="62499" y="1"/>
                </a:cubicBezTo>
                <a:close/>
              </a:path>
            </a:pathLst>
          </a:custGeom>
          <a:solidFill>
            <a:schemeClr val="lt1">
              <a:alpha val="446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6" name="Google Shape;86;p13"/>
          <p:cNvGrpSpPr/>
          <p:nvPr/>
        </p:nvGrpSpPr>
        <p:grpSpPr>
          <a:xfrm>
            <a:off x="461664" y="2367617"/>
            <a:ext cx="1251074" cy="1089966"/>
            <a:chOff x="2227541" y="6011760"/>
            <a:chExt cx="2864180" cy="2495343"/>
          </a:xfrm>
        </p:grpSpPr>
        <p:sp>
          <p:nvSpPr>
            <p:cNvPr id="87" name="Google Shape;87;p13"/>
            <p:cNvSpPr/>
            <p:nvPr/>
          </p:nvSpPr>
          <p:spPr>
            <a:xfrm rot="-1131582">
              <a:off x="2772277" y="6293752"/>
              <a:ext cx="2064072" cy="1922827"/>
            </a:xfrm>
            <a:custGeom>
              <a:avLst/>
              <a:gdLst/>
              <a:ahLst/>
              <a:cxnLst/>
              <a:rect l="l" t="t" r="r" b="b"/>
              <a:pathLst>
                <a:path w="83428" h="77719" extrusionOk="0">
                  <a:moveTo>
                    <a:pt x="43744" y="1"/>
                  </a:moveTo>
                  <a:cubicBezTo>
                    <a:pt x="43607" y="1"/>
                    <a:pt x="43469" y="5"/>
                    <a:pt x="43328" y="15"/>
                  </a:cubicBezTo>
                  <a:cubicBezTo>
                    <a:pt x="39256" y="277"/>
                    <a:pt x="37779" y="4360"/>
                    <a:pt x="36839" y="7718"/>
                  </a:cubicBezTo>
                  <a:cubicBezTo>
                    <a:pt x="35589" y="12203"/>
                    <a:pt x="34968" y="18558"/>
                    <a:pt x="31040" y="18558"/>
                  </a:cubicBezTo>
                  <a:cubicBezTo>
                    <a:pt x="29952" y="18558"/>
                    <a:pt x="28611" y="18070"/>
                    <a:pt x="26933" y="16921"/>
                  </a:cubicBezTo>
                  <a:cubicBezTo>
                    <a:pt x="25614" y="16019"/>
                    <a:pt x="23908" y="14589"/>
                    <a:pt x="22178" y="14589"/>
                  </a:cubicBezTo>
                  <a:cubicBezTo>
                    <a:pt x="21830" y="14589"/>
                    <a:pt x="21481" y="14647"/>
                    <a:pt x="21134" y="14778"/>
                  </a:cubicBezTo>
                  <a:cubicBezTo>
                    <a:pt x="15276" y="16993"/>
                    <a:pt x="19075" y="24530"/>
                    <a:pt x="19753" y="28387"/>
                  </a:cubicBezTo>
                  <a:cubicBezTo>
                    <a:pt x="20166" y="30701"/>
                    <a:pt x="20096" y="34763"/>
                    <a:pt x="17456" y="34763"/>
                  </a:cubicBezTo>
                  <a:cubicBezTo>
                    <a:pt x="17054" y="34763"/>
                    <a:pt x="16592" y="34669"/>
                    <a:pt x="16062" y="34459"/>
                  </a:cubicBezTo>
                  <a:cubicBezTo>
                    <a:pt x="11365" y="32594"/>
                    <a:pt x="10296" y="26273"/>
                    <a:pt x="4770" y="26273"/>
                  </a:cubicBezTo>
                  <a:cubicBezTo>
                    <a:pt x="4512" y="26273"/>
                    <a:pt x="4244" y="26287"/>
                    <a:pt x="3966" y="26315"/>
                  </a:cubicBezTo>
                  <a:cubicBezTo>
                    <a:pt x="715" y="26649"/>
                    <a:pt x="1" y="29554"/>
                    <a:pt x="489" y="32328"/>
                  </a:cubicBezTo>
                  <a:cubicBezTo>
                    <a:pt x="1251" y="36555"/>
                    <a:pt x="3644" y="40222"/>
                    <a:pt x="5085" y="44211"/>
                  </a:cubicBezTo>
                  <a:cubicBezTo>
                    <a:pt x="6597" y="48390"/>
                    <a:pt x="7061" y="52997"/>
                    <a:pt x="6549" y="57403"/>
                  </a:cubicBezTo>
                  <a:cubicBezTo>
                    <a:pt x="6275" y="59784"/>
                    <a:pt x="4037" y="62999"/>
                    <a:pt x="4632" y="65380"/>
                  </a:cubicBezTo>
                  <a:cubicBezTo>
                    <a:pt x="5513" y="68856"/>
                    <a:pt x="12336" y="68321"/>
                    <a:pt x="15050" y="68797"/>
                  </a:cubicBezTo>
                  <a:cubicBezTo>
                    <a:pt x="18884" y="69476"/>
                    <a:pt x="22766" y="70095"/>
                    <a:pt x="26468" y="71345"/>
                  </a:cubicBezTo>
                  <a:cubicBezTo>
                    <a:pt x="30939" y="72847"/>
                    <a:pt x="38196" y="77718"/>
                    <a:pt x="44090" y="77718"/>
                  </a:cubicBezTo>
                  <a:cubicBezTo>
                    <a:pt x="46186" y="77718"/>
                    <a:pt x="48109" y="77102"/>
                    <a:pt x="49674" y="75500"/>
                  </a:cubicBezTo>
                  <a:cubicBezTo>
                    <a:pt x="51602" y="73524"/>
                    <a:pt x="50626" y="70488"/>
                    <a:pt x="49185" y="68559"/>
                  </a:cubicBezTo>
                  <a:cubicBezTo>
                    <a:pt x="47364" y="66130"/>
                    <a:pt x="44090" y="64594"/>
                    <a:pt x="42661" y="61856"/>
                  </a:cubicBezTo>
                  <a:cubicBezTo>
                    <a:pt x="41468" y="59570"/>
                    <a:pt x="43103" y="58980"/>
                    <a:pt x="45242" y="58980"/>
                  </a:cubicBezTo>
                  <a:cubicBezTo>
                    <a:pt x="47158" y="58980"/>
                    <a:pt x="49479" y="59453"/>
                    <a:pt x="50531" y="59605"/>
                  </a:cubicBezTo>
                  <a:cubicBezTo>
                    <a:pt x="52312" y="59861"/>
                    <a:pt x="54410" y="60234"/>
                    <a:pt x="56446" y="60234"/>
                  </a:cubicBezTo>
                  <a:cubicBezTo>
                    <a:pt x="59050" y="60234"/>
                    <a:pt x="61553" y="59624"/>
                    <a:pt x="63163" y="57379"/>
                  </a:cubicBezTo>
                  <a:cubicBezTo>
                    <a:pt x="66116" y="53271"/>
                    <a:pt x="61497" y="49068"/>
                    <a:pt x="58818" y="46354"/>
                  </a:cubicBezTo>
                  <a:cubicBezTo>
                    <a:pt x="55151" y="42627"/>
                    <a:pt x="56532" y="41246"/>
                    <a:pt x="59306" y="40817"/>
                  </a:cubicBezTo>
                  <a:cubicBezTo>
                    <a:pt x="60111" y="40689"/>
                    <a:pt x="61032" y="40643"/>
                    <a:pt x="61979" y="40643"/>
                  </a:cubicBezTo>
                  <a:cubicBezTo>
                    <a:pt x="63762" y="40643"/>
                    <a:pt x="65636" y="40807"/>
                    <a:pt x="66997" y="40901"/>
                  </a:cubicBezTo>
                  <a:cubicBezTo>
                    <a:pt x="68350" y="40991"/>
                    <a:pt x="70090" y="41137"/>
                    <a:pt x="71903" y="41137"/>
                  </a:cubicBezTo>
                  <a:cubicBezTo>
                    <a:pt x="76075" y="41137"/>
                    <a:pt x="80636" y="40364"/>
                    <a:pt x="81773" y="36364"/>
                  </a:cubicBezTo>
                  <a:cubicBezTo>
                    <a:pt x="83428" y="30578"/>
                    <a:pt x="75260" y="28090"/>
                    <a:pt x="71057" y="27816"/>
                  </a:cubicBezTo>
                  <a:cubicBezTo>
                    <a:pt x="69545" y="27720"/>
                    <a:pt x="66307" y="27518"/>
                    <a:pt x="65557" y="25863"/>
                  </a:cubicBezTo>
                  <a:cubicBezTo>
                    <a:pt x="64425" y="23339"/>
                    <a:pt x="68890" y="21386"/>
                    <a:pt x="70414" y="20291"/>
                  </a:cubicBezTo>
                  <a:cubicBezTo>
                    <a:pt x="73534" y="18029"/>
                    <a:pt x="75927" y="14493"/>
                    <a:pt x="76606" y="10659"/>
                  </a:cubicBezTo>
                  <a:cubicBezTo>
                    <a:pt x="77201" y="7313"/>
                    <a:pt x="75355" y="4337"/>
                    <a:pt x="72319" y="2920"/>
                  </a:cubicBezTo>
                  <a:cubicBezTo>
                    <a:pt x="71216" y="2408"/>
                    <a:pt x="70191" y="2186"/>
                    <a:pt x="69227" y="2186"/>
                  </a:cubicBezTo>
                  <a:cubicBezTo>
                    <a:pt x="63183" y="2186"/>
                    <a:pt x="59515" y="10924"/>
                    <a:pt x="53960" y="12135"/>
                  </a:cubicBezTo>
                  <a:cubicBezTo>
                    <a:pt x="53728" y="12186"/>
                    <a:pt x="53514" y="12210"/>
                    <a:pt x="53317" y="12210"/>
                  </a:cubicBezTo>
                  <a:cubicBezTo>
                    <a:pt x="50797" y="12210"/>
                    <a:pt x="50946" y="8282"/>
                    <a:pt x="50317" y="6206"/>
                  </a:cubicBezTo>
                  <a:cubicBezTo>
                    <a:pt x="49353" y="3076"/>
                    <a:pt x="47297" y="1"/>
                    <a:pt x="43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8" name="Google Shape;88;p13"/>
            <p:cNvGrpSpPr/>
            <p:nvPr/>
          </p:nvGrpSpPr>
          <p:grpSpPr>
            <a:xfrm>
              <a:off x="2227541" y="6635267"/>
              <a:ext cx="2250382" cy="1871835"/>
              <a:chOff x="2227541" y="6635267"/>
              <a:chExt cx="2250382" cy="1871835"/>
            </a:xfrm>
          </p:grpSpPr>
          <p:sp>
            <p:nvSpPr>
              <p:cNvPr id="89" name="Google Shape;89;p13"/>
              <p:cNvSpPr/>
              <p:nvPr/>
            </p:nvSpPr>
            <p:spPr>
              <a:xfrm rot="-1131582">
                <a:off x="2389104" y="6911337"/>
                <a:ext cx="1927256" cy="1319697"/>
              </a:xfrm>
              <a:custGeom>
                <a:avLst/>
                <a:gdLst/>
                <a:ahLst/>
                <a:cxnLst/>
                <a:rect l="l" t="t" r="r" b="b"/>
                <a:pathLst>
                  <a:path w="77898" h="53341" extrusionOk="0">
                    <a:moveTo>
                      <a:pt x="77657" y="0"/>
                    </a:moveTo>
                    <a:cubicBezTo>
                      <a:pt x="77524" y="0"/>
                      <a:pt x="77309" y="98"/>
                      <a:pt x="77038" y="330"/>
                    </a:cubicBezTo>
                    <a:cubicBezTo>
                      <a:pt x="77038" y="330"/>
                      <a:pt x="75681" y="1521"/>
                      <a:pt x="73430" y="3497"/>
                    </a:cubicBezTo>
                    <a:cubicBezTo>
                      <a:pt x="72299" y="4486"/>
                      <a:pt x="70954" y="5664"/>
                      <a:pt x="69430" y="6998"/>
                    </a:cubicBezTo>
                    <a:cubicBezTo>
                      <a:pt x="68668" y="7665"/>
                      <a:pt x="67870" y="8367"/>
                      <a:pt x="67037" y="9093"/>
                    </a:cubicBezTo>
                    <a:cubicBezTo>
                      <a:pt x="66203" y="9820"/>
                      <a:pt x="65334" y="10594"/>
                      <a:pt x="64441" y="11391"/>
                    </a:cubicBezTo>
                    <a:cubicBezTo>
                      <a:pt x="63548" y="12177"/>
                      <a:pt x="62631" y="12999"/>
                      <a:pt x="61691" y="13832"/>
                    </a:cubicBezTo>
                    <a:cubicBezTo>
                      <a:pt x="61453" y="14034"/>
                      <a:pt x="61215" y="14249"/>
                      <a:pt x="60976" y="14463"/>
                    </a:cubicBezTo>
                    <a:cubicBezTo>
                      <a:pt x="60750" y="14677"/>
                      <a:pt x="60512" y="14892"/>
                      <a:pt x="60274" y="15106"/>
                    </a:cubicBezTo>
                    <a:cubicBezTo>
                      <a:pt x="59798" y="15535"/>
                      <a:pt x="59321" y="15975"/>
                      <a:pt x="58845" y="16416"/>
                    </a:cubicBezTo>
                    <a:cubicBezTo>
                      <a:pt x="57881" y="17297"/>
                      <a:pt x="56916" y="18190"/>
                      <a:pt x="55940" y="19083"/>
                    </a:cubicBezTo>
                    <a:lnTo>
                      <a:pt x="55571" y="19416"/>
                    </a:lnTo>
                    <a:lnTo>
                      <a:pt x="55214" y="19773"/>
                    </a:lnTo>
                    <a:cubicBezTo>
                      <a:pt x="54976" y="20011"/>
                      <a:pt x="54738" y="20250"/>
                      <a:pt x="54499" y="20488"/>
                    </a:cubicBezTo>
                    <a:cubicBezTo>
                      <a:pt x="54035" y="20964"/>
                      <a:pt x="53571" y="21440"/>
                      <a:pt x="53106" y="21916"/>
                    </a:cubicBezTo>
                    <a:cubicBezTo>
                      <a:pt x="51261" y="23845"/>
                      <a:pt x="49463" y="25798"/>
                      <a:pt x="47725" y="27691"/>
                    </a:cubicBezTo>
                    <a:cubicBezTo>
                      <a:pt x="45975" y="29572"/>
                      <a:pt x="44284" y="31370"/>
                      <a:pt x="42653" y="33025"/>
                    </a:cubicBezTo>
                    <a:cubicBezTo>
                      <a:pt x="41033" y="34668"/>
                      <a:pt x="39259" y="36406"/>
                      <a:pt x="37342" y="38085"/>
                    </a:cubicBezTo>
                    <a:cubicBezTo>
                      <a:pt x="36378" y="38918"/>
                      <a:pt x="35390" y="39752"/>
                      <a:pt x="34354" y="40538"/>
                    </a:cubicBezTo>
                    <a:cubicBezTo>
                      <a:pt x="33318" y="41335"/>
                      <a:pt x="32247" y="42109"/>
                      <a:pt x="31151" y="42824"/>
                    </a:cubicBezTo>
                    <a:cubicBezTo>
                      <a:pt x="30044" y="43550"/>
                      <a:pt x="28913" y="44205"/>
                      <a:pt x="27746" y="44812"/>
                    </a:cubicBezTo>
                    <a:cubicBezTo>
                      <a:pt x="27460" y="44967"/>
                      <a:pt x="27175" y="45122"/>
                      <a:pt x="26877" y="45253"/>
                    </a:cubicBezTo>
                    <a:cubicBezTo>
                      <a:pt x="26579" y="45395"/>
                      <a:pt x="26293" y="45538"/>
                      <a:pt x="25996" y="45669"/>
                    </a:cubicBezTo>
                    <a:cubicBezTo>
                      <a:pt x="25401" y="45919"/>
                      <a:pt x="24793" y="46146"/>
                      <a:pt x="24186" y="46384"/>
                    </a:cubicBezTo>
                    <a:cubicBezTo>
                      <a:pt x="23888" y="46503"/>
                      <a:pt x="23591" y="46622"/>
                      <a:pt x="23293" y="46741"/>
                    </a:cubicBezTo>
                    <a:cubicBezTo>
                      <a:pt x="23138" y="46800"/>
                      <a:pt x="22995" y="46860"/>
                      <a:pt x="22853" y="46919"/>
                    </a:cubicBezTo>
                    <a:cubicBezTo>
                      <a:pt x="22698" y="46967"/>
                      <a:pt x="22543" y="47027"/>
                      <a:pt x="22400" y="47074"/>
                    </a:cubicBezTo>
                    <a:cubicBezTo>
                      <a:pt x="21793" y="47289"/>
                      <a:pt x="21198" y="47491"/>
                      <a:pt x="20602" y="47693"/>
                    </a:cubicBezTo>
                    <a:cubicBezTo>
                      <a:pt x="20317" y="47801"/>
                      <a:pt x="20019" y="47908"/>
                      <a:pt x="19721" y="48003"/>
                    </a:cubicBezTo>
                    <a:cubicBezTo>
                      <a:pt x="19435" y="48098"/>
                      <a:pt x="19138" y="48182"/>
                      <a:pt x="18852" y="48277"/>
                    </a:cubicBezTo>
                    <a:cubicBezTo>
                      <a:pt x="18257" y="48455"/>
                      <a:pt x="17685" y="48634"/>
                      <a:pt x="17114" y="48813"/>
                    </a:cubicBezTo>
                    <a:cubicBezTo>
                      <a:pt x="12566" y="50170"/>
                      <a:pt x="8470" y="51087"/>
                      <a:pt x="5553" y="51753"/>
                    </a:cubicBezTo>
                    <a:cubicBezTo>
                      <a:pt x="4100" y="52075"/>
                      <a:pt x="2922" y="52337"/>
                      <a:pt x="2112" y="52503"/>
                    </a:cubicBezTo>
                    <a:cubicBezTo>
                      <a:pt x="1314" y="52682"/>
                      <a:pt x="874" y="52777"/>
                      <a:pt x="874" y="52777"/>
                    </a:cubicBezTo>
                    <a:cubicBezTo>
                      <a:pt x="47" y="52974"/>
                      <a:pt x="1" y="53340"/>
                      <a:pt x="641" y="53340"/>
                    </a:cubicBezTo>
                    <a:cubicBezTo>
                      <a:pt x="739" y="53340"/>
                      <a:pt x="852" y="53332"/>
                      <a:pt x="981" y="53313"/>
                    </a:cubicBezTo>
                    <a:cubicBezTo>
                      <a:pt x="981" y="53313"/>
                      <a:pt x="1421" y="53218"/>
                      <a:pt x="2231" y="53063"/>
                    </a:cubicBezTo>
                    <a:cubicBezTo>
                      <a:pt x="3041" y="52896"/>
                      <a:pt x="4219" y="52658"/>
                      <a:pt x="5684" y="52361"/>
                    </a:cubicBezTo>
                    <a:cubicBezTo>
                      <a:pt x="8625" y="51741"/>
                      <a:pt x="12732" y="50884"/>
                      <a:pt x="17340" y="49575"/>
                    </a:cubicBezTo>
                    <a:cubicBezTo>
                      <a:pt x="17911" y="49408"/>
                      <a:pt x="18495" y="49241"/>
                      <a:pt x="19090" y="49063"/>
                    </a:cubicBezTo>
                    <a:cubicBezTo>
                      <a:pt x="19388" y="48979"/>
                      <a:pt x="19686" y="48884"/>
                      <a:pt x="19983" y="48801"/>
                    </a:cubicBezTo>
                    <a:cubicBezTo>
                      <a:pt x="20281" y="48705"/>
                      <a:pt x="20578" y="48598"/>
                      <a:pt x="20876" y="48503"/>
                    </a:cubicBezTo>
                    <a:cubicBezTo>
                      <a:pt x="21471" y="48301"/>
                      <a:pt x="22079" y="48098"/>
                      <a:pt x="22686" y="47896"/>
                    </a:cubicBezTo>
                    <a:cubicBezTo>
                      <a:pt x="22841" y="47848"/>
                      <a:pt x="22995" y="47789"/>
                      <a:pt x="23150" y="47741"/>
                    </a:cubicBezTo>
                    <a:cubicBezTo>
                      <a:pt x="23293" y="47681"/>
                      <a:pt x="23448" y="47622"/>
                      <a:pt x="23603" y="47562"/>
                    </a:cubicBezTo>
                    <a:cubicBezTo>
                      <a:pt x="23900" y="47455"/>
                      <a:pt x="24210" y="47336"/>
                      <a:pt x="24519" y="47217"/>
                    </a:cubicBezTo>
                    <a:cubicBezTo>
                      <a:pt x="25127" y="46979"/>
                      <a:pt x="25746" y="46753"/>
                      <a:pt x="26365" y="46515"/>
                    </a:cubicBezTo>
                    <a:cubicBezTo>
                      <a:pt x="26663" y="46372"/>
                      <a:pt x="26972" y="46229"/>
                      <a:pt x="27270" y="46086"/>
                    </a:cubicBezTo>
                    <a:cubicBezTo>
                      <a:pt x="27579" y="45955"/>
                      <a:pt x="27877" y="45800"/>
                      <a:pt x="28175" y="45646"/>
                    </a:cubicBezTo>
                    <a:cubicBezTo>
                      <a:pt x="29365" y="45038"/>
                      <a:pt x="30544" y="44372"/>
                      <a:pt x="31675" y="43645"/>
                    </a:cubicBezTo>
                    <a:cubicBezTo>
                      <a:pt x="32806" y="42919"/>
                      <a:pt x="33902" y="42145"/>
                      <a:pt x="34961" y="41347"/>
                    </a:cubicBezTo>
                    <a:cubicBezTo>
                      <a:pt x="36021" y="40538"/>
                      <a:pt x="37033" y="39704"/>
                      <a:pt x="38021" y="38859"/>
                    </a:cubicBezTo>
                    <a:cubicBezTo>
                      <a:pt x="39974" y="37168"/>
                      <a:pt x="41772" y="35430"/>
                      <a:pt x="43415" y="33763"/>
                    </a:cubicBezTo>
                    <a:cubicBezTo>
                      <a:pt x="45046" y="32108"/>
                      <a:pt x="46748" y="30286"/>
                      <a:pt x="48475" y="28381"/>
                    </a:cubicBezTo>
                    <a:cubicBezTo>
                      <a:pt x="50213" y="26488"/>
                      <a:pt x="51999" y="24524"/>
                      <a:pt x="53809" y="22595"/>
                    </a:cubicBezTo>
                    <a:cubicBezTo>
                      <a:pt x="54273" y="22107"/>
                      <a:pt x="54726" y="21631"/>
                      <a:pt x="55190" y="21154"/>
                    </a:cubicBezTo>
                    <a:cubicBezTo>
                      <a:pt x="55416" y="20916"/>
                      <a:pt x="55642" y="20678"/>
                      <a:pt x="55881" y="20452"/>
                    </a:cubicBezTo>
                    <a:lnTo>
                      <a:pt x="56226" y="20095"/>
                    </a:lnTo>
                    <a:lnTo>
                      <a:pt x="56583" y="19761"/>
                    </a:lnTo>
                    <a:cubicBezTo>
                      <a:pt x="57547" y="18857"/>
                      <a:pt x="58512" y="17952"/>
                      <a:pt x="59452" y="17071"/>
                    </a:cubicBezTo>
                    <a:cubicBezTo>
                      <a:pt x="59929" y="16618"/>
                      <a:pt x="60393" y="16178"/>
                      <a:pt x="60869" y="15749"/>
                    </a:cubicBezTo>
                    <a:cubicBezTo>
                      <a:pt x="61095" y="15523"/>
                      <a:pt x="61334" y="15308"/>
                      <a:pt x="61560" y="15094"/>
                    </a:cubicBezTo>
                    <a:cubicBezTo>
                      <a:pt x="61798" y="14880"/>
                      <a:pt x="62024" y="14666"/>
                      <a:pt x="62262" y="14451"/>
                    </a:cubicBezTo>
                    <a:cubicBezTo>
                      <a:pt x="63191" y="13606"/>
                      <a:pt x="64096" y="12784"/>
                      <a:pt x="64977" y="11987"/>
                    </a:cubicBezTo>
                    <a:cubicBezTo>
                      <a:pt x="72049" y="5581"/>
                      <a:pt x="77407" y="735"/>
                      <a:pt x="77407" y="735"/>
                    </a:cubicBezTo>
                    <a:cubicBezTo>
                      <a:pt x="77868" y="321"/>
                      <a:pt x="77898" y="0"/>
                      <a:pt x="7765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13"/>
              <p:cNvSpPr/>
              <p:nvPr/>
            </p:nvSpPr>
            <p:spPr>
              <a:xfrm rot="-1131582">
                <a:off x="3441562" y="7628158"/>
                <a:ext cx="485043" cy="66058"/>
              </a:xfrm>
              <a:custGeom>
                <a:avLst/>
                <a:gdLst/>
                <a:ahLst/>
                <a:cxnLst/>
                <a:rect l="l" t="t" r="r" b="b"/>
                <a:pathLst>
                  <a:path w="19605" h="2670" extrusionOk="0">
                    <a:moveTo>
                      <a:pt x="13901" y="0"/>
                    </a:moveTo>
                    <a:cubicBezTo>
                      <a:pt x="13437" y="0"/>
                      <a:pt x="12960" y="12"/>
                      <a:pt x="12472" y="24"/>
                    </a:cubicBezTo>
                    <a:cubicBezTo>
                      <a:pt x="12234" y="24"/>
                      <a:pt x="11996" y="36"/>
                      <a:pt x="11758" y="36"/>
                    </a:cubicBezTo>
                    <a:cubicBezTo>
                      <a:pt x="11639" y="48"/>
                      <a:pt x="11520" y="48"/>
                      <a:pt x="11401" y="48"/>
                    </a:cubicBezTo>
                    <a:cubicBezTo>
                      <a:pt x="11282" y="60"/>
                      <a:pt x="11163" y="72"/>
                      <a:pt x="11044" y="72"/>
                    </a:cubicBezTo>
                    <a:cubicBezTo>
                      <a:pt x="10579" y="107"/>
                      <a:pt x="10127" y="143"/>
                      <a:pt x="9710" y="179"/>
                    </a:cubicBezTo>
                    <a:cubicBezTo>
                      <a:pt x="9472" y="203"/>
                      <a:pt x="9222" y="226"/>
                      <a:pt x="8972" y="250"/>
                    </a:cubicBezTo>
                    <a:cubicBezTo>
                      <a:pt x="8722" y="286"/>
                      <a:pt x="8460" y="322"/>
                      <a:pt x="8198" y="357"/>
                    </a:cubicBezTo>
                    <a:cubicBezTo>
                      <a:pt x="7674" y="429"/>
                      <a:pt x="7138" y="500"/>
                      <a:pt x="6602" y="584"/>
                    </a:cubicBezTo>
                    <a:cubicBezTo>
                      <a:pt x="6067" y="679"/>
                      <a:pt x="5519" y="786"/>
                      <a:pt x="4995" y="881"/>
                    </a:cubicBezTo>
                    <a:cubicBezTo>
                      <a:pt x="4733" y="941"/>
                      <a:pt x="4471" y="988"/>
                      <a:pt x="4221" y="1036"/>
                    </a:cubicBezTo>
                    <a:cubicBezTo>
                      <a:pt x="3971" y="1096"/>
                      <a:pt x="3733" y="1155"/>
                      <a:pt x="3495" y="1215"/>
                    </a:cubicBezTo>
                    <a:cubicBezTo>
                      <a:pt x="3019" y="1334"/>
                      <a:pt x="2566" y="1441"/>
                      <a:pt x="2161" y="1536"/>
                    </a:cubicBezTo>
                    <a:cubicBezTo>
                      <a:pt x="1769" y="1655"/>
                      <a:pt x="1411" y="1762"/>
                      <a:pt x="1114" y="1846"/>
                    </a:cubicBezTo>
                    <a:cubicBezTo>
                      <a:pt x="530" y="2024"/>
                      <a:pt x="173" y="2131"/>
                      <a:pt x="173" y="2131"/>
                    </a:cubicBezTo>
                    <a:cubicBezTo>
                      <a:pt x="1" y="2200"/>
                      <a:pt x="117" y="2669"/>
                      <a:pt x="307" y="2669"/>
                    </a:cubicBezTo>
                    <a:cubicBezTo>
                      <a:pt x="314" y="2669"/>
                      <a:pt x="321" y="2668"/>
                      <a:pt x="328" y="2667"/>
                    </a:cubicBezTo>
                    <a:cubicBezTo>
                      <a:pt x="328" y="2667"/>
                      <a:pt x="685" y="2584"/>
                      <a:pt x="1280" y="2453"/>
                    </a:cubicBezTo>
                    <a:cubicBezTo>
                      <a:pt x="1578" y="2393"/>
                      <a:pt x="1923" y="2310"/>
                      <a:pt x="2328" y="2227"/>
                    </a:cubicBezTo>
                    <a:cubicBezTo>
                      <a:pt x="2733" y="2155"/>
                      <a:pt x="3173" y="2084"/>
                      <a:pt x="3650" y="2000"/>
                    </a:cubicBezTo>
                    <a:cubicBezTo>
                      <a:pt x="3888" y="1953"/>
                      <a:pt x="4126" y="1917"/>
                      <a:pt x="4376" y="1870"/>
                    </a:cubicBezTo>
                    <a:cubicBezTo>
                      <a:pt x="4626" y="1834"/>
                      <a:pt x="4888" y="1798"/>
                      <a:pt x="5150" y="1762"/>
                    </a:cubicBezTo>
                    <a:cubicBezTo>
                      <a:pt x="5674" y="1691"/>
                      <a:pt x="6210" y="1619"/>
                      <a:pt x="6733" y="1548"/>
                    </a:cubicBezTo>
                    <a:cubicBezTo>
                      <a:pt x="7269" y="1489"/>
                      <a:pt x="7805" y="1429"/>
                      <a:pt x="8317" y="1381"/>
                    </a:cubicBezTo>
                    <a:cubicBezTo>
                      <a:pt x="8579" y="1346"/>
                      <a:pt x="8829" y="1322"/>
                      <a:pt x="9079" y="1298"/>
                    </a:cubicBezTo>
                    <a:cubicBezTo>
                      <a:pt x="9329" y="1274"/>
                      <a:pt x="9567" y="1250"/>
                      <a:pt x="9805" y="1239"/>
                    </a:cubicBezTo>
                    <a:cubicBezTo>
                      <a:pt x="10222" y="1191"/>
                      <a:pt x="10663" y="1155"/>
                      <a:pt x="11127" y="1108"/>
                    </a:cubicBezTo>
                    <a:cubicBezTo>
                      <a:pt x="11234" y="1096"/>
                      <a:pt x="11353" y="1084"/>
                      <a:pt x="11460" y="1072"/>
                    </a:cubicBezTo>
                    <a:cubicBezTo>
                      <a:pt x="11579" y="1072"/>
                      <a:pt x="11698" y="1060"/>
                      <a:pt x="11817" y="1060"/>
                    </a:cubicBezTo>
                    <a:cubicBezTo>
                      <a:pt x="12056" y="1036"/>
                      <a:pt x="12282" y="1024"/>
                      <a:pt x="12520" y="1012"/>
                    </a:cubicBezTo>
                    <a:cubicBezTo>
                      <a:pt x="12996" y="977"/>
                      <a:pt x="13460" y="941"/>
                      <a:pt x="13925" y="917"/>
                    </a:cubicBezTo>
                    <a:cubicBezTo>
                      <a:pt x="14389" y="893"/>
                      <a:pt x="14842" y="881"/>
                      <a:pt x="15258" y="869"/>
                    </a:cubicBezTo>
                    <a:cubicBezTo>
                      <a:pt x="15830" y="838"/>
                      <a:pt x="16354" y="838"/>
                      <a:pt x="16802" y="838"/>
                    </a:cubicBezTo>
                    <a:lnTo>
                      <a:pt x="16802" y="838"/>
                    </a:lnTo>
                    <a:cubicBezTo>
                      <a:pt x="17026" y="838"/>
                      <a:pt x="17231" y="838"/>
                      <a:pt x="17413" y="834"/>
                    </a:cubicBezTo>
                    <a:cubicBezTo>
                      <a:pt x="17866" y="834"/>
                      <a:pt x="18189" y="834"/>
                      <a:pt x="18314" y="827"/>
                    </a:cubicBezTo>
                    <a:lnTo>
                      <a:pt x="18314" y="827"/>
                    </a:lnTo>
                    <a:cubicBezTo>
                      <a:pt x="18323" y="833"/>
                      <a:pt x="18333" y="839"/>
                      <a:pt x="18342" y="846"/>
                    </a:cubicBezTo>
                    <a:cubicBezTo>
                      <a:pt x="18378" y="858"/>
                      <a:pt x="18413" y="869"/>
                      <a:pt x="18449" y="881"/>
                    </a:cubicBezTo>
                    <a:cubicBezTo>
                      <a:pt x="18509" y="905"/>
                      <a:pt x="18556" y="917"/>
                      <a:pt x="18616" y="929"/>
                    </a:cubicBezTo>
                    <a:cubicBezTo>
                      <a:pt x="18711" y="953"/>
                      <a:pt x="18794" y="977"/>
                      <a:pt x="18866" y="988"/>
                    </a:cubicBezTo>
                    <a:cubicBezTo>
                      <a:pt x="19009" y="1012"/>
                      <a:pt x="19104" y="1024"/>
                      <a:pt x="19175" y="1036"/>
                    </a:cubicBezTo>
                    <a:cubicBezTo>
                      <a:pt x="19318" y="1060"/>
                      <a:pt x="19330" y="1060"/>
                      <a:pt x="19330" y="1060"/>
                    </a:cubicBezTo>
                    <a:cubicBezTo>
                      <a:pt x="19533" y="1060"/>
                      <a:pt x="19604" y="607"/>
                      <a:pt x="19414" y="524"/>
                    </a:cubicBezTo>
                    <a:cubicBezTo>
                      <a:pt x="19414" y="524"/>
                      <a:pt x="19402" y="524"/>
                      <a:pt x="19271" y="500"/>
                    </a:cubicBezTo>
                    <a:cubicBezTo>
                      <a:pt x="19199" y="488"/>
                      <a:pt x="19104" y="465"/>
                      <a:pt x="18973" y="441"/>
                    </a:cubicBezTo>
                    <a:cubicBezTo>
                      <a:pt x="18914" y="429"/>
                      <a:pt x="18830" y="417"/>
                      <a:pt x="18759" y="393"/>
                    </a:cubicBezTo>
                    <a:cubicBezTo>
                      <a:pt x="18723" y="381"/>
                      <a:pt x="18675" y="369"/>
                      <a:pt x="18640" y="357"/>
                    </a:cubicBezTo>
                    <a:cubicBezTo>
                      <a:pt x="18616" y="346"/>
                      <a:pt x="18604" y="334"/>
                      <a:pt x="18580" y="334"/>
                    </a:cubicBezTo>
                    <a:cubicBezTo>
                      <a:pt x="18568" y="322"/>
                      <a:pt x="18556" y="322"/>
                      <a:pt x="18544" y="310"/>
                    </a:cubicBezTo>
                    <a:lnTo>
                      <a:pt x="18449" y="274"/>
                    </a:lnTo>
                    <a:lnTo>
                      <a:pt x="18402" y="262"/>
                    </a:lnTo>
                    <a:cubicBezTo>
                      <a:pt x="18354" y="250"/>
                      <a:pt x="18009" y="215"/>
                      <a:pt x="17449" y="167"/>
                    </a:cubicBezTo>
                    <a:cubicBezTo>
                      <a:pt x="16889" y="119"/>
                      <a:pt x="16127" y="36"/>
                      <a:pt x="15258" y="36"/>
                    </a:cubicBezTo>
                    <a:cubicBezTo>
                      <a:pt x="14830" y="24"/>
                      <a:pt x="14377" y="12"/>
                      <a:pt x="139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13"/>
              <p:cNvSpPr/>
              <p:nvPr/>
            </p:nvSpPr>
            <p:spPr>
              <a:xfrm rot="-1131582">
                <a:off x="3621630" y="6827655"/>
                <a:ext cx="184071" cy="404239"/>
              </a:xfrm>
              <a:custGeom>
                <a:avLst/>
                <a:gdLst/>
                <a:ahLst/>
                <a:cxnLst/>
                <a:rect l="l" t="t" r="r" b="b"/>
                <a:pathLst>
                  <a:path w="7440" h="16339" extrusionOk="0">
                    <a:moveTo>
                      <a:pt x="7065" y="0"/>
                    </a:moveTo>
                    <a:cubicBezTo>
                      <a:pt x="6996" y="0"/>
                      <a:pt x="6934" y="18"/>
                      <a:pt x="6902" y="61"/>
                    </a:cubicBezTo>
                    <a:cubicBezTo>
                      <a:pt x="6902" y="61"/>
                      <a:pt x="6771" y="370"/>
                      <a:pt x="6569" y="870"/>
                    </a:cubicBezTo>
                    <a:cubicBezTo>
                      <a:pt x="6367" y="1406"/>
                      <a:pt x="6081" y="2097"/>
                      <a:pt x="5759" y="2930"/>
                    </a:cubicBezTo>
                    <a:cubicBezTo>
                      <a:pt x="5140" y="4573"/>
                      <a:pt x="4378" y="6609"/>
                      <a:pt x="3771" y="8205"/>
                    </a:cubicBezTo>
                    <a:cubicBezTo>
                      <a:pt x="3473" y="9002"/>
                      <a:pt x="3128" y="9895"/>
                      <a:pt x="2759" y="10788"/>
                    </a:cubicBezTo>
                    <a:cubicBezTo>
                      <a:pt x="2378" y="11681"/>
                      <a:pt x="1973" y="12562"/>
                      <a:pt x="1580" y="13336"/>
                    </a:cubicBezTo>
                    <a:cubicBezTo>
                      <a:pt x="1378" y="13717"/>
                      <a:pt x="1187" y="14086"/>
                      <a:pt x="1009" y="14408"/>
                    </a:cubicBezTo>
                    <a:cubicBezTo>
                      <a:pt x="830" y="14717"/>
                      <a:pt x="663" y="15003"/>
                      <a:pt x="533" y="15241"/>
                    </a:cubicBezTo>
                    <a:cubicBezTo>
                      <a:pt x="247" y="15706"/>
                      <a:pt x="68" y="15991"/>
                      <a:pt x="68" y="15991"/>
                    </a:cubicBezTo>
                    <a:cubicBezTo>
                      <a:pt x="0" y="16117"/>
                      <a:pt x="265" y="16339"/>
                      <a:pt x="429" y="16339"/>
                    </a:cubicBezTo>
                    <a:cubicBezTo>
                      <a:pt x="466" y="16339"/>
                      <a:pt x="499" y="16327"/>
                      <a:pt x="521" y="16301"/>
                    </a:cubicBezTo>
                    <a:cubicBezTo>
                      <a:pt x="521" y="16301"/>
                      <a:pt x="723" y="16027"/>
                      <a:pt x="1056" y="15587"/>
                    </a:cubicBezTo>
                    <a:cubicBezTo>
                      <a:pt x="1211" y="15360"/>
                      <a:pt x="1402" y="15086"/>
                      <a:pt x="1616" y="14765"/>
                    </a:cubicBezTo>
                    <a:cubicBezTo>
                      <a:pt x="1818" y="14455"/>
                      <a:pt x="2045" y="14098"/>
                      <a:pt x="2283" y="13729"/>
                    </a:cubicBezTo>
                    <a:cubicBezTo>
                      <a:pt x="2735" y="12955"/>
                      <a:pt x="3211" y="12086"/>
                      <a:pt x="3640" y="11193"/>
                    </a:cubicBezTo>
                    <a:cubicBezTo>
                      <a:pt x="4069" y="10288"/>
                      <a:pt x="4462" y="9383"/>
                      <a:pt x="4759" y="8574"/>
                    </a:cubicBezTo>
                    <a:cubicBezTo>
                      <a:pt x="5378" y="6966"/>
                      <a:pt x="6009" y="4871"/>
                      <a:pt x="6521" y="3192"/>
                    </a:cubicBezTo>
                    <a:cubicBezTo>
                      <a:pt x="7033" y="1501"/>
                      <a:pt x="7414" y="227"/>
                      <a:pt x="7414" y="227"/>
                    </a:cubicBezTo>
                    <a:cubicBezTo>
                      <a:pt x="7439" y="102"/>
                      <a:pt x="7229" y="0"/>
                      <a:pt x="7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2" name="Google Shape;92;p13"/>
          <p:cNvGrpSpPr/>
          <p:nvPr/>
        </p:nvGrpSpPr>
        <p:grpSpPr>
          <a:xfrm>
            <a:off x="190606" y="2294802"/>
            <a:ext cx="761443" cy="1254173"/>
            <a:chOff x="1668617" y="5683195"/>
            <a:chExt cx="1743230" cy="2871275"/>
          </a:xfrm>
        </p:grpSpPr>
        <p:sp>
          <p:nvSpPr>
            <p:cNvPr id="93" name="Google Shape;93;p13"/>
            <p:cNvSpPr/>
            <p:nvPr/>
          </p:nvSpPr>
          <p:spPr>
            <a:xfrm>
              <a:off x="1668617" y="5683195"/>
              <a:ext cx="1729969" cy="2242458"/>
            </a:xfrm>
            <a:custGeom>
              <a:avLst/>
              <a:gdLst/>
              <a:ahLst/>
              <a:cxnLst/>
              <a:rect l="l" t="t" r="r" b="b"/>
              <a:pathLst>
                <a:path w="69926" h="90641" extrusionOk="0">
                  <a:moveTo>
                    <a:pt x="18523" y="0"/>
                  </a:moveTo>
                  <a:cubicBezTo>
                    <a:pt x="16491" y="0"/>
                    <a:pt x="14474" y="212"/>
                    <a:pt x="12514" y="681"/>
                  </a:cubicBezTo>
                  <a:cubicBezTo>
                    <a:pt x="8025" y="1752"/>
                    <a:pt x="3239" y="4252"/>
                    <a:pt x="1334" y="8503"/>
                  </a:cubicBezTo>
                  <a:cubicBezTo>
                    <a:pt x="1274" y="8562"/>
                    <a:pt x="1227" y="8610"/>
                    <a:pt x="1167" y="8670"/>
                  </a:cubicBezTo>
                  <a:cubicBezTo>
                    <a:pt x="762" y="8991"/>
                    <a:pt x="715" y="9455"/>
                    <a:pt x="858" y="9836"/>
                  </a:cubicBezTo>
                  <a:cubicBezTo>
                    <a:pt x="703" y="10384"/>
                    <a:pt x="596" y="10944"/>
                    <a:pt x="536" y="11551"/>
                  </a:cubicBezTo>
                  <a:cubicBezTo>
                    <a:pt x="0" y="16968"/>
                    <a:pt x="3263" y="22302"/>
                    <a:pt x="6311" y="26505"/>
                  </a:cubicBezTo>
                  <a:cubicBezTo>
                    <a:pt x="13490" y="36399"/>
                    <a:pt x="23503" y="43602"/>
                    <a:pt x="32862" y="51258"/>
                  </a:cubicBezTo>
                  <a:cubicBezTo>
                    <a:pt x="42625" y="59271"/>
                    <a:pt x="49923" y="67689"/>
                    <a:pt x="56198" y="78619"/>
                  </a:cubicBezTo>
                  <a:cubicBezTo>
                    <a:pt x="57321" y="80578"/>
                    <a:pt x="62210" y="90640"/>
                    <a:pt x="65877" y="90640"/>
                  </a:cubicBezTo>
                  <a:cubicBezTo>
                    <a:pt x="66176" y="90640"/>
                    <a:pt x="66467" y="90573"/>
                    <a:pt x="66747" y="90430"/>
                  </a:cubicBezTo>
                  <a:cubicBezTo>
                    <a:pt x="69926" y="88810"/>
                    <a:pt x="69759" y="78154"/>
                    <a:pt x="69795" y="74952"/>
                  </a:cubicBezTo>
                  <a:cubicBezTo>
                    <a:pt x="69842" y="69999"/>
                    <a:pt x="69247" y="64998"/>
                    <a:pt x="68342" y="60104"/>
                  </a:cubicBezTo>
                  <a:cubicBezTo>
                    <a:pt x="68080" y="58676"/>
                    <a:pt x="67794" y="57271"/>
                    <a:pt x="67497" y="55866"/>
                  </a:cubicBezTo>
                  <a:cubicBezTo>
                    <a:pt x="65187" y="45305"/>
                    <a:pt x="61413" y="34423"/>
                    <a:pt x="56007" y="25029"/>
                  </a:cubicBezTo>
                  <a:cubicBezTo>
                    <a:pt x="51007" y="16349"/>
                    <a:pt x="43982" y="8039"/>
                    <a:pt x="34683" y="3824"/>
                  </a:cubicBezTo>
                  <a:cubicBezTo>
                    <a:pt x="29749" y="1583"/>
                    <a:pt x="24080" y="0"/>
                    <a:pt x="185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4" name="Google Shape;94;p13"/>
            <p:cNvGrpSpPr/>
            <p:nvPr/>
          </p:nvGrpSpPr>
          <p:grpSpPr>
            <a:xfrm>
              <a:off x="2252110" y="6027996"/>
              <a:ext cx="1159737" cy="2526474"/>
              <a:chOff x="2252110" y="6027996"/>
              <a:chExt cx="1159737" cy="2526474"/>
            </a:xfrm>
          </p:grpSpPr>
          <p:sp>
            <p:nvSpPr>
              <p:cNvPr id="95" name="Google Shape;95;p13"/>
              <p:cNvSpPr/>
              <p:nvPr/>
            </p:nvSpPr>
            <p:spPr>
              <a:xfrm>
                <a:off x="2252110" y="6027996"/>
                <a:ext cx="1159737" cy="2526474"/>
              </a:xfrm>
              <a:custGeom>
                <a:avLst/>
                <a:gdLst/>
                <a:ahLst/>
                <a:cxnLst/>
                <a:rect l="l" t="t" r="r" b="b"/>
                <a:pathLst>
                  <a:path w="46877" h="102121" extrusionOk="0">
                    <a:moveTo>
                      <a:pt x="249" y="0"/>
                    </a:moveTo>
                    <a:cubicBezTo>
                      <a:pt x="0" y="0"/>
                      <a:pt x="69" y="331"/>
                      <a:pt x="644" y="817"/>
                    </a:cubicBezTo>
                    <a:cubicBezTo>
                      <a:pt x="644" y="817"/>
                      <a:pt x="1049" y="1162"/>
                      <a:pt x="1799" y="1805"/>
                    </a:cubicBezTo>
                    <a:cubicBezTo>
                      <a:pt x="2180" y="2114"/>
                      <a:pt x="2633" y="2519"/>
                      <a:pt x="3157" y="2984"/>
                    </a:cubicBezTo>
                    <a:cubicBezTo>
                      <a:pt x="3419" y="3222"/>
                      <a:pt x="3704" y="3472"/>
                      <a:pt x="4002" y="3746"/>
                    </a:cubicBezTo>
                    <a:cubicBezTo>
                      <a:pt x="4300" y="4008"/>
                      <a:pt x="4609" y="4305"/>
                      <a:pt x="4943" y="4603"/>
                    </a:cubicBezTo>
                    <a:cubicBezTo>
                      <a:pt x="6264" y="5805"/>
                      <a:pt x="7788" y="7317"/>
                      <a:pt x="9467" y="9032"/>
                    </a:cubicBezTo>
                    <a:cubicBezTo>
                      <a:pt x="11134" y="10770"/>
                      <a:pt x="12932" y="12747"/>
                      <a:pt x="14765" y="14926"/>
                    </a:cubicBezTo>
                    <a:cubicBezTo>
                      <a:pt x="18409" y="19295"/>
                      <a:pt x="22100" y="24522"/>
                      <a:pt x="25231" y="30035"/>
                    </a:cubicBezTo>
                    <a:cubicBezTo>
                      <a:pt x="26791" y="32785"/>
                      <a:pt x="28219" y="35619"/>
                      <a:pt x="29529" y="38381"/>
                    </a:cubicBezTo>
                    <a:cubicBezTo>
                      <a:pt x="29696" y="38726"/>
                      <a:pt x="29862" y="39071"/>
                      <a:pt x="30029" y="39405"/>
                    </a:cubicBezTo>
                    <a:cubicBezTo>
                      <a:pt x="30184" y="39750"/>
                      <a:pt x="30339" y="40095"/>
                      <a:pt x="30505" y="40441"/>
                    </a:cubicBezTo>
                    <a:cubicBezTo>
                      <a:pt x="30815" y="41131"/>
                      <a:pt x="31124" y="41798"/>
                      <a:pt x="31422" y="42477"/>
                    </a:cubicBezTo>
                    <a:cubicBezTo>
                      <a:pt x="31720" y="43143"/>
                      <a:pt x="32006" y="43810"/>
                      <a:pt x="32291" y="44465"/>
                    </a:cubicBezTo>
                    <a:cubicBezTo>
                      <a:pt x="32363" y="44632"/>
                      <a:pt x="32434" y="44798"/>
                      <a:pt x="32506" y="44953"/>
                    </a:cubicBezTo>
                    <a:cubicBezTo>
                      <a:pt x="32577" y="45120"/>
                      <a:pt x="32637" y="45286"/>
                      <a:pt x="32708" y="45453"/>
                    </a:cubicBezTo>
                    <a:cubicBezTo>
                      <a:pt x="32839" y="45775"/>
                      <a:pt x="32970" y="46096"/>
                      <a:pt x="33113" y="46418"/>
                    </a:cubicBezTo>
                    <a:cubicBezTo>
                      <a:pt x="33649" y="47691"/>
                      <a:pt x="34161" y="49025"/>
                      <a:pt x="34708" y="50394"/>
                    </a:cubicBezTo>
                    <a:cubicBezTo>
                      <a:pt x="34970" y="51085"/>
                      <a:pt x="35232" y="51787"/>
                      <a:pt x="35494" y="52490"/>
                    </a:cubicBezTo>
                    <a:cubicBezTo>
                      <a:pt x="35625" y="52835"/>
                      <a:pt x="35768" y="53192"/>
                      <a:pt x="35899" y="53549"/>
                    </a:cubicBezTo>
                    <a:cubicBezTo>
                      <a:pt x="36018" y="53907"/>
                      <a:pt x="36149" y="54264"/>
                      <a:pt x="36280" y="54621"/>
                    </a:cubicBezTo>
                    <a:cubicBezTo>
                      <a:pt x="36411" y="54990"/>
                      <a:pt x="36542" y="55347"/>
                      <a:pt x="36661" y="55716"/>
                    </a:cubicBezTo>
                    <a:cubicBezTo>
                      <a:pt x="36732" y="55895"/>
                      <a:pt x="36792" y="56073"/>
                      <a:pt x="36863" y="56252"/>
                    </a:cubicBezTo>
                    <a:cubicBezTo>
                      <a:pt x="36923" y="56443"/>
                      <a:pt x="36982" y="56621"/>
                      <a:pt x="37054" y="56812"/>
                    </a:cubicBezTo>
                    <a:cubicBezTo>
                      <a:pt x="37304" y="57550"/>
                      <a:pt x="37554" y="58288"/>
                      <a:pt x="37804" y="59026"/>
                    </a:cubicBezTo>
                    <a:cubicBezTo>
                      <a:pt x="38280" y="60526"/>
                      <a:pt x="38780" y="62027"/>
                      <a:pt x="39233" y="63551"/>
                    </a:cubicBezTo>
                    <a:cubicBezTo>
                      <a:pt x="39697" y="65075"/>
                      <a:pt x="40126" y="66599"/>
                      <a:pt x="40554" y="68123"/>
                    </a:cubicBezTo>
                    <a:cubicBezTo>
                      <a:pt x="40769" y="68885"/>
                      <a:pt x="40971" y="69647"/>
                      <a:pt x="41173" y="70409"/>
                    </a:cubicBezTo>
                    <a:cubicBezTo>
                      <a:pt x="41376" y="71159"/>
                      <a:pt x="41566" y="71921"/>
                      <a:pt x="41757" y="72671"/>
                    </a:cubicBezTo>
                    <a:cubicBezTo>
                      <a:pt x="41852" y="73052"/>
                      <a:pt x="41947" y="73421"/>
                      <a:pt x="42043" y="73802"/>
                    </a:cubicBezTo>
                    <a:cubicBezTo>
                      <a:pt x="42126" y="74171"/>
                      <a:pt x="42221" y="74540"/>
                      <a:pt x="42304" y="74921"/>
                    </a:cubicBezTo>
                    <a:cubicBezTo>
                      <a:pt x="42388" y="75290"/>
                      <a:pt x="42483" y="75659"/>
                      <a:pt x="42566" y="76028"/>
                    </a:cubicBezTo>
                    <a:cubicBezTo>
                      <a:pt x="42650" y="76397"/>
                      <a:pt x="42745" y="76766"/>
                      <a:pt x="42816" y="77124"/>
                    </a:cubicBezTo>
                    <a:cubicBezTo>
                      <a:pt x="43126" y="78588"/>
                      <a:pt x="43436" y="80029"/>
                      <a:pt x="43686" y="81422"/>
                    </a:cubicBezTo>
                    <a:cubicBezTo>
                      <a:pt x="44733" y="87018"/>
                      <a:pt x="45341" y="91995"/>
                      <a:pt x="45722" y="95554"/>
                    </a:cubicBezTo>
                    <a:cubicBezTo>
                      <a:pt x="45817" y="96447"/>
                      <a:pt x="45900" y="97257"/>
                      <a:pt x="45972" y="97960"/>
                    </a:cubicBezTo>
                    <a:cubicBezTo>
                      <a:pt x="46055" y="98650"/>
                      <a:pt x="46114" y="99257"/>
                      <a:pt x="46150" y="99745"/>
                    </a:cubicBezTo>
                    <a:cubicBezTo>
                      <a:pt x="46245" y="100734"/>
                      <a:pt x="46305" y="101269"/>
                      <a:pt x="46305" y="101269"/>
                    </a:cubicBezTo>
                    <a:cubicBezTo>
                      <a:pt x="46369" y="101838"/>
                      <a:pt x="46515" y="102121"/>
                      <a:pt x="46640" y="102121"/>
                    </a:cubicBezTo>
                    <a:cubicBezTo>
                      <a:pt x="46769" y="102121"/>
                      <a:pt x="46877" y="101820"/>
                      <a:pt x="46853" y="101222"/>
                    </a:cubicBezTo>
                    <a:cubicBezTo>
                      <a:pt x="46853" y="101222"/>
                      <a:pt x="46805" y="100686"/>
                      <a:pt x="46734" y="99698"/>
                    </a:cubicBezTo>
                    <a:cubicBezTo>
                      <a:pt x="46686" y="99210"/>
                      <a:pt x="46638" y="98602"/>
                      <a:pt x="46579" y="97900"/>
                    </a:cubicBezTo>
                    <a:cubicBezTo>
                      <a:pt x="46507" y="97198"/>
                      <a:pt x="46436" y="96388"/>
                      <a:pt x="46353" y="95495"/>
                    </a:cubicBezTo>
                    <a:cubicBezTo>
                      <a:pt x="46007" y="91923"/>
                      <a:pt x="45472" y="86922"/>
                      <a:pt x="44483" y="81279"/>
                    </a:cubicBezTo>
                    <a:cubicBezTo>
                      <a:pt x="44245" y="79874"/>
                      <a:pt x="43948" y="78421"/>
                      <a:pt x="43650" y="76945"/>
                    </a:cubicBezTo>
                    <a:cubicBezTo>
                      <a:pt x="43590" y="76576"/>
                      <a:pt x="43495" y="76207"/>
                      <a:pt x="43412" y="75838"/>
                    </a:cubicBezTo>
                    <a:cubicBezTo>
                      <a:pt x="43328" y="75469"/>
                      <a:pt x="43245" y="75088"/>
                      <a:pt x="43162" y="74719"/>
                    </a:cubicBezTo>
                    <a:cubicBezTo>
                      <a:pt x="43078" y="74338"/>
                      <a:pt x="42995" y="73969"/>
                      <a:pt x="42912" y="73588"/>
                    </a:cubicBezTo>
                    <a:cubicBezTo>
                      <a:pt x="42816" y="73218"/>
                      <a:pt x="42721" y="72837"/>
                      <a:pt x="42626" y="72456"/>
                    </a:cubicBezTo>
                    <a:cubicBezTo>
                      <a:pt x="42447" y="71694"/>
                      <a:pt x="42269" y="70932"/>
                      <a:pt x="42066" y="70170"/>
                    </a:cubicBezTo>
                    <a:cubicBezTo>
                      <a:pt x="41876" y="69408"/>
                      <a:pt x="41673" y="68646"/>
                      <a:pt x="41471" y="67873"/>
                    </a:cubicBezTo>
                    <a:cubicBezTo>
                      <a:pt x="41054" y="66337"/>
                      <a:pt x="40638" y="64801"/>
                      <a:pt x="40173" y="63265"/>
                    </a:cubicBezTo>
                    <a:cubicBezTo>
                      <a:pt x="39733" y="61741"/>
                      <a:pt x="39245" y="60217"/>
                      <a:pt x="38768" y="58717"/>
                    </a:cubicBezTo>
                    <a:cubicBezTo>
                      <a:pt x="38518" y="57967"/>
                      <a:pt x="38268" y="57216"/>
                      <a:pt x="38030" y="56478"/>
                    </a:cubicBezTo>
                    <a:cubicBezTo>
                      <a:pt x="37971" y="56288"/>
                      <a:pt x="37899" y="56109"/>
                      <a:pt x="37840" y="55919"/>
                    </a:cubicBezTo>
                    <a:cubicBezTo>
                      <a:pt x="37780" y="55740"/>
                      <a:pt x="37709" y="55550"/>
                      <a:pt x="37649" y="55371"/>
                    </a:cubicBezTo>
                    <a:cubicBezTo>
                      <a:pt x="37518" y="55002"/>
                      <a:pt x="37387" y="54633"/>
                      <a:pt x="37268" y="54276"/>
                    </a:cubicBezTo>
                    <a:cubicBezTo>
                      <a:pt x="37137" y="53907"/>
                      <a:pt x="37006" y="53549"/>
                      <a:pt x="36887" y="53192"/>
                    </a:cubicBezTo>
                    <a:cubicBezTo>
                      <a:pt x="36756" y="52823"/>
                      <a:pt x="36613" y="52478"/>
                      <a:pt x="36482" y="52121"/>
                    </a:cubicBezTo>
                    <a:cubicBezTo>
                      <a:pt x="36220" y="51406"/>
                      <a:pt x="35970" y="50704"/>
                      <a:pt x="35696" y="50013"/>
                    </a:cubicBezTo>
                    <a:cubicBezTo>
                      <a:pt x="35161" y="48644"/>
                      <a:pt x="34637" y="47287"/>
                      <a:pt x="34101" y="46013"/>
                    </a:cubicBezTo>
                    <a:cubicBezTo>
                      <a:pt x="33958" y="45679"/>
                      <a:pt x="33827" y="45358"/>
                      <a:pt x="33696" y="45036"/>
                    </a:cubicBezTo>
                    <a:cubicBezTo>
                      <a:pt x="33625" y="44870"/>
                      <a:pt x="33553" y="44703"/>
                      <a:pt x="33482" y="44536"/>
                    </a:cubicBezTo>
                    <a:cubicBezTo>
                      <a:pt x="33410" y="44382"/>
                      <a:pt x="33339" y="44215"/>
                      <a:pt x="33268" y="44048"/>
                    </a:cubicBezTo>
                    <a:cubicBezTo>
                      <a:pt x="32982" y="43393"/>
                      <a:pt x="32696" y="42715"/>
                      <a:pt x="32398" y="42036"/>
                    </a:cubicBezTo>
                    <a:cubicBezTo>
                      <a:pt x="32089" y="41369"/>
                      <a:pt x="31779" y="40691"/>
                      <a:pt x="31458" y="40000"/>
                    </a:cubicBezTo>
                    <a:cubicBezTo>
                      <a:pt x="31303" y="39655"/>
                      <a:pt x="31136" y="39309"/>
                      <a:pt x="30982" y="38964"/>
                    </a:cubicBezTo>
                    <a:cubicBezTo>
                      <a:pt x="30815" y="38619"/>
                      <a:pt x="30648" y="38274"/>
                      <a:pt x="30482" y="37928"/>
                    </a:cubicBezTo>
                    <a:cubicBezTo>
                      <a:pt x="29136" y="35142"/>
                      <a:pt x="27684" y="32309"/>
                      <a:pt x="26088" y="29546"/>
                    </a:cubicBezTo>
                    <a:cubicBezTo>
                      <a:pt x="22885" y="23998"/>
                      <a:pt x="19111" y="18759"/>
                      <a:pt x="15384" y="14414"/>
                    </a:cubicBezTo>
                    <a:cubicBezTo>
                      <a:pt x="13515" y="12235"/>
                      <a:pt x="11682" y="10258"/>
                      <a:pt x="9979" y="8532"/>
                    </a:cubicBezTo>
                    <a:cubicBezTo>
                      <a:pt x="8264" y="6829"/>
                      <a:pt x="6705" y="5329"/>
                      <a:pt x="5359" y="4139"/>
                    </a:cubicBezTo>
                    <a:cubicBezTo>
                      <a:pt x="5026" y="3841"/>
                      <a:pt x="4716" y="3555"/>
                      <a:pt x="4419" y="3281"/>
                    </a:cubicBezTo>
                    <a:cubicBezTo>
                      <a:pt x="4109" y="3019"/>
                      <a:pt x="3823" y="2769"/>
                      <a:pt x="3550" y="2543"/>
                    </a:cubicBezTo>
                    <a:cubicBezTo>
                      <a:pt x="3014" y="2079"/>
                      <a:pt x="2561" y="1674"/>
                      <a:pt x="2180" y="1364"/>
                    </a:cubicBezTo>
                    <a:cubicBezTo>
                      <a:pt x="1406" y="733"/>
                      <a:pt x="990" y="388"/>
                      <a:pt x="990" y="388"/>
                    </a:cubicBezTo>
                    <a:cubicBezTo>
                      <a:pt x="657" y="117"/>
                      <a:pt x="397" y="0"/>
                      <a:pt x="24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13"/>
              <p:cNvSpPr/>
              <p:nvPr/>
            </p:nvSpPr>
            <p:spPr>
              <a:xfrm>
                <a:off x="3112839" y="6709262"/>
                <a:ext cx="58980" cy="663304"/>
              </a:xfrm>
              <a:custGeom>
                <a:avLst/>
                <a:gdLst/>
                <a:ahLst/>
                <a:cxnLst/>
                <a:rect l="l" t="t" r="r" b="b"/>
                <a:pathLst>
                  <a:path w="2384" h="26811" extrusionOk="0">
                    <a:moveTo>
                      <a:pt x="289" y="0"/>
                    </a:moveTo>
                    <a:cubicBezTo>
                      <a:pt x="158" y="0"/>
                      <a:pt x="25" y="72"/>
                      <a:pt x="1" y="212"/>
                    </a:cubicBezTo>
                    <a:cubicBezTo>
                      <a:pt x="1" y="212"/>
                      <a:pt x="1" y="724"/>
                      <a:pt x="13" y="1557"/>
                    </a:cubicBezTo>
                    <a:cubicBezTo>
                      <a:pt x="13" y="2390"/>
                      <a:pt x="24" y="3557"/>
                      <a:pt x="48" y="4891"/>
                    </a:cubicBezTo>
                    <a:cubicBezTo>
                      <a:pt x="84" y="7558"/>
                      <a:pt x="179" y="10868"/>
                      <a:pt x="322" y="13463"/>
                    </a:cubicBezTo>
                    <a:cubicBezTo>
                      <a:pt x="501" y="16047"/>
                      <a:pt x="798" y="19357"/>
                      <a:pt x="1156" y="22000"/>
                    </a:cubicBezTo>
                    <a:cubicBezTo>
                      <a:pt x="1239" y="22667"/>
                      <a:pt x="1310" y="23286"/>
                      <a:pt x="1394" y="23845"/>
                    </a:cubicBezTo>
                    <a:cubicBezTo>
                      <a:pt x="1477" y="24405"/>
                      <a:pt x="1560" y="24893"/>
                      <a:pt x="1620" y="25310"/>
                    </a:cubicBezTo>
                    <a:cubicBezTo>
                      <a:pt x="1751" y="26143"/>
                      <a:pt x="1822" y="26643"/>
                      <a:pt x="1822" y="26643"/>
                    </a:cubicBezTo>
                    <a:cubicBezTo>
                      <a:pt x="1848" y="26757"/>
                      <a:pt x="1960" y="26811"/>
                      <a:pt x="2076" y="26811"/>
                    </a:cubicBezTo>
                    <a:cubicBezTo>
                      <a:pt x="2226" y="26811"/>
                      <a:pt x="2383" y="26721"/>
                      <a:pt x="2370" y="26560"/>
                    </a:cubicBezTo>
                    <a:cubicBezTo>
                      <a:pt x="2370" y="26560"/>
                      <a:pt x="2322" y="26060"/>
                      <a:pt x="2251" y="25238"/>
                    </a:cubicBezTo>
                    <a:cubicBezTo>
                      <a:pt x="2203" y="24822"/>
                      <a:pt x="2156" y="24322"/>
                      <a:pt x="2108" y="23762"/>
                    </a:cubicBezTo>
                    <a:cubicBezTo>
                      <a:pt x="2048" y="23202"/>
                      <a:pt x="2013" y="22583"/>
                      <a:pt x="1953" y="21917"/>
                    </a:cubicBezTo>
                    <a:cubicBezTo>
                      <a:pt x="1727" y="19273"/>
                      <a:pt x="1560" y="15975"/>
                      <a:pt x="1394" y="13392"/>
                    </a:cubicBezTo>
                    <a:cubicBezTo>
                      <a:pt x="1072" y="8224"/>
                      <a:pt x="560" y="200"/>
                      <a:pt x="560" y="200"/>
                    </a:cubicBezTo>
                    <a:cubicBezTo>
                      <a:pt x="537" y="66"/>
                      <a:pt x="414" y="0"/>
                      <a:pt x="28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13"/>
              <p:cNvSpPr/>
              <p:nvPr/>
            </p:nvSpPr>
            <p:spPr>
              <a:xfrm>
                <a:off x="2447432" y="6696496"/>
                <a:ext cx="526393" cy="233669"/>
              </a:xfrm>
              <a:custGeom>
                <a:avLst/>
                <a:gdLst/>
                <a:ahLst/>
                <a:cxnLst/>
                <a:rect l="l" t="t" r="r" b="b"/>
                <a:pathLst>
                  <a:path w="21277" h="9445" extrusionOk="0">
                    <a:moveTo>
                      <a:pt x="1569" y="0"/>
                    </a:moveTo>
                    <a:cubicBezTo>
                      <a:pt x="1521" y="0"/>
                      <a:pt x="1475" y="1"/>
                      <a:pt x="1429" y="1"/>
                    </a:cubicBezTo>
                    <a:cubicBezTo>
                      <a:pt x="1239" y="1"/>
                      <a:pt x="1072" y="13"/>
                      <a:pt x="929" y="25"/>
                    </a:cubicBezTo>
                    <a:cubicBezTo>
                      <a:pt x="786" y="25"/>
                      <a:pt x="655" y="37"/>
                      <a:pt x="560" y="49"/>
                    </a:cubicBezTo>
                    <a:cubicBezTo>
                      <a:pt x="358" y="61"/>
                      <a:pt x="239" y="73"/>
                      <a:pt x="239" y="73"/>
                    </a:cubicBezTo>
                    <a:cubicBezTo>
                      <a:pt x="0" y="132"/>
                      <a:pt x="48" y="585"/>
                      <a:pt x="286" y="632"/>
                    </a:cubicBezTo>
                    <a:cubicBezTo>
                      <a:pt x="286" y="632"/>
                      <a:pt x="393" y="620"/>
                      <a:pt x="584" y="620"/>
                    </a:cubicBezTo>
                    <a:cubicBezTo>
                      <a:pt x="616" y="616"/>
                      <a:pt x="650" y="615"/>
                      <a:pt x="687" y="615"/>
                    </a:cubicBezTo>
                    <a:cubicBezTo>
                      <a:pt x="761" y="615"/>
                      <a:pt x="846" y="620"/>
                      <a:pt x="941" y="620"/>
                    </a:cubicBezTo>
                    <a:cubicBezTo>
                      <a:pt x="1084" y="620"/>
                      <a:pt x="1239" y="620"/>
                      <a:pt x="1417" y="632"/>
                    </a:cubicBezTo>
                    <a:cubicBezTo>
                      <a:pt x="2120" y="668"/>
                      <a:pt x="3096" y="811"/>
                      <a:pt x="4191" y="1085"/>
                    </a:cubicBezTo>
                    <a:cubicBezTo>
                      <a:pt x="5287" y="1347"/>
                      <a:pt x="6489" y="1751"/>
                      <a:pt x="7668" y="2216"/>
                    </a:cubicBezTo>
                    <a:cubicBezTo>
                      <a:pt x="8847" y="2680"/>
                      <a:pt x="9990" y="3216"/>
                      <a:pt x="10990" y="3692"/>
                    </a:cubicBezTo>
                    <a:cubicBezTo>
                      <a:pt x="12978" y="4657"/>
                      <a:pt x="15479" y="6014"/>
                      <a:pt x="17419" y="7228"/>
                    </a:cubicBezTo>
                    <a:cubicBezTo>
                      <a:pt x="19372" y="8419"/>
                      <a:pt x="20789" y="9419"/>
                      <a:pt x="20789" y="9419"/>
                    </a:cubicBezTo>
                    <a:cubicBezTo>
                      <a:pt x="20814" y="9436"/>
                      <a:pt x="20841" y="9444"/>
                      <a:pt x="20870" y="9444"/>
                    </a:cubicBezTo>
                    <a:cubicBezTo>
                      <a:pt x="21056" y="9444"/>
                      <a:pt x="21277" y="9113"/>
                      <a:pt x="21122" y="8979"/>
                    </a:cubicBezTo>
                    <a:cubicBezTo>
                      <a:pt x="21122" y="8979"/>
                      <a:pt x="19765" y="7859"/>
                      <a:pt x="17860" y="6550"/>
                    </a:cubicBezTo>
                    <a:cubicBezTo>
                      <a:pt x="16907" y="5883"/>
                      <a:pt x="15824" y="5169"/>
                      <a:pt x="14717" y="4514"/>
                    </a:cubicBezTo>
                    <a:cubicBezTo>
                      <a:pt x="13597" y="3847"/>
                      <a:pt x="12466" y="3228"/>
                      <a:pt x="11454" y="2728"/>
                    </a:cubicBezTo>
                    <a:cubicBezTo>
                      <a:pt x="10430" y="2240"/>
                      <a:pt x="9240" y="1728"/>
                      <a:pt x="8013" y="1299"/>
                    </a:cubicBezTo>
                    <a:cubicBezTo>
                      <a:pt x="6787" y="859"/>
                      <a:pt x="5513" y="513"/>
                      <a:pt x="4358" y="287"/>
                    </a:cubicBezTo>
                    <a:cubicBezTo>
                      <a:pt x="3275" y="86"/>
                      <a:pt x="2296" y="0"/>
                      <a:pt x="156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13"/>
              <p:cNvSpPr/>
              <p:nvPr/>
            </p:nvSpPr>
            <p:spPr>
              <a:xfrm>
                <a:off x="2600004" y="6126931"/>
                <a:ext cx="57644" cy="287652"/>
              </a:xfrm>
              <a:custGeom>
                <a:avLst/>
                <a:gdLst/>
                <a:ahLst/>
                <a:cxnLst/>
                <a:rect l="l" t="t" r="r" b="b"/>
                <a:pathLst>
                  <a:path w="2330" h="11627" extrusionOk="0">
                    <a:moveTo>
                      <a:pt x="372" y="0"/>
                    </a:moveTo>
                    <a:cubicBezTo>
                      <a:pt x="220" y="0"/>
                      <a:pt x="24" y="52"/>
                      <a:pt x="1" y="128"/>
                    </a:cubicBezTo>
                    <a:cubicBezTo>
                      <a:pt x="1" y="128"/>
                      <a:pt x="13" y="354"/>
                      <a:pt x="37" y="711"/>
                    </a:cubicBezTo>
                    <a:cubicBezTo>
                      <a:pt x="48" y="1080"/>
                      <a:pt x="72" y="1580"/>
                      <a:pt x="96" y="2164"/>
                    </a:cubicBezTo>
                    <a:cubicBezTo>
                      <a:pt x="144" y="3318"/>
                      <a:pt x="179" y="4771"/>
                      <a:pt x="310" y="5914"/>
                    </a:cubicBezTo>
                    <a:cubicBezTo>
                      <a:pt x="429" y="7045"/>
                      <a:pt x="703" y="8510"/>
                      <a:pt x="1060" y="9641"/>
                    </a:cubicBezTo>
                    <a:cubicBezTo>
                      <a:pt x="1156" y="9926"/>
                      <a:pt x="1227" y="10188"/>
                      <a:pt x="1322" y="10426"/>
                    </a:cubicBezTo>
                    <a:cubicBezTo>
                      <a:pt x="1406" y="10665"/>
                      <a:pt x="1477" y="10879"/>
                      <a:pt x="1549" y="11046"/>
                    </a:cubicBezTo>
                    <a:cubicBezTo>
                      <a:pt x="1703" y="11391"/>
                      <a:pt x="1787" y="11593"/>
                      <a:pt x="1787" y="11593"/>
                    </a:cubicBezTo>
                    <a:cubicBezTo>
                      <a:pt x="1800" y="11616"/>
                      <a:pt x="1832" y="11626"/>
                      <a:pt x="1876" y="11626"/>
                    </a:cubicBezTo>
                    <a:cubicBezTo>
                      <a:pt x="2033" y="11626"/>
                      <a:pt x="2329" y="11496"/>
                      <a:pt x="2311" y="11403"/>
                    </a:cubicBezTo>
                    <a:cubicBezTo>
                      <a:pt x="2311" y="11403"/>
                      <a:pt x="2251" y="11188"/>
                      <a:pt x="2156" y="10843"/>
                    </a:cubicBezTo>
                    <a:cubicBezTo>
                      <a:pt x="2108" y="10677"/>
                      <a:pt x="2061" y="10462"/>
                      <a:pt x="2001" y="10224"/>
                    </a:cubicBezTo>
                    <a:cubicBezTo>
                      <a:pt x="1942" y="9998"/>
                      <a:pt x="1906" y="9724"/>
                      <a:pt x="1846" y="9450"/>
                    </a:cubicBezTo>
                    <a:cubicBezTo>
                      <a:pt x="1632" y="8331"/>
                      <a:pt x="1489" y="6914"/>
                      <a:pt x="1370" y="5795"/>
                    </a:cubicBezTo>
                    <a:cubicBezTo>
                      <a:pt x="1251" y="4688"/>
                      <a:pt x="1072" y="3247"/>
                      <a:pt x="906" y="2092"/>
                    </a:cubicBezTo>
                    <a:cubicBezTo>
                      <a:pt x="822" y="1509"/>
                      <a:pt x="727" y="997"/>
                      <a:pt x="668" y="640"/>
                    </a:cubicBezTo>
                    <a:cubicBezTo>
                      <a:pt x="596" y="282"/>
                      <a:pt x="549" y="56"/>
                      <a:pt x="549" y="56"/>
                    </a:cubicBezTo>
                    <a:cubicBezTo>
                      <a:pt x="531" y="17"/>
                      <a:pt x="459" y="0"/>
                      <a:pt x="37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9" name="Google Shape;99;p13"/>
          <p:cNvSpPr/>
          <p:nvPr/>
        </p:nvSpPr>
        <p:spPr>
          <a:xfrm>
            <a:off x="82" y="3058584"/>
            <a:ext cx="9143830" cy="2103365"/>
          </a:xfrm>
          <a:custGeom>
            <a:avLst/>
            <a:gdLst/>
            <a:ahLst/>
            <a:cxnLst/>
            <a:rect l="l" t="t" r="r" b="b"/>
            <a:pathLst>
              <a:path w="252592" h="58104" extrusionOk="0">
                <a:moveTo>
                  <a:pt x="23957" y="0"/>
                </a:moveTo>
                <a:cubicBezTo>
                  <a:pt x="15373" y="0"/>
                  <a:pt x="7336" y="1024"/>
                  <a:pt x="0" y="3430"/>
                </a:cubicBezTo>
                <a:lnTo>
                  <a:pt x="0" y="17206"/>
                </a:lnTo>
                <a:lnTo>
                  <a:pt x="0" y="40352"/>
                </a:lnTo>
                <a:lnTo>
                  <a:pt x="0" y="58104"/>
                </a:lnTo>
                <a:lnTo>
                  <a:pt x="148650" y="58104"/>
                </a:lnTo>
                <a:cubicBezTo>
                  <a:pt x="147757" y="57997"/>
                  <a:pt x="146769" y="57818"/>
                  <a:pt x="145721" y="57568"/>
                </a:cubicBezTo>
                <a:lnTo>
                  <a:pt x="145721" y="57568"/>
                </a:lnTo>
                <a:lnTo>
                  <a:pt x="148650" y="58104"/>
                </a:lnTo>
                <a:lnTo>
                  <a:pt x="252592" y="58104"/>
                </a:lnTo>
                <a:lnTo>
                  <a:pt x="252592" y="16777"/>
                </a:lnTo>
                <a:cubicBezTo>
                  <a:pt x="236294" y="29080"/>
                  <a:pt x="217132" y="33582"/>
                  <a:pt x="196520" y="33582"/>
                </a:cubicBezTo>
                <a:cubicBezTo>
                  <a:pt x="140227" y="33582"/>
                  <a:pt x="73113" y="0"/>
                  <a:pt x="239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title"/>
          </p:nvPr>
        </p:nvSpPr>
        <p:spPr>
          <a:xfrm>
            <a:off x="2007025" y="1582990"/>
            <a:ext cx="2119500" cy="50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title" idx="2" hasCustomPrompt="1"/>
          </p:nvPr>
        </p:nvSpPr>
        <p:spPr>
          <a:xfrm>
            <a:off x="2575250" y="273196"/>
            <a:ext cx="983100" cy="131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02" name="Google Shape;102;p13"/>
          <p:cNvSpPr txBox="1">
            <a:spLocks noGrp="1"/>
          </p:cNvSpPr>
          <p:nvPr>
            <p:ph type="subTitle" idx="1"/>
          </p:nvPr>
        </p:nvSpPr>
        <p:spPr>
          <a:xfrm>
            <a:off x="2007013" y="1879246"/>
            <a:ext cx="2119500" cy="6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title" idx="3"/>
          </p:nvPr>
        </p:nvSpPr>
        <p:spPr>
          <a:xfrm>
            <a:off x="5017500" y="1582990"/>
            <a:ext cx="2119500" cy="50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title" idx="4" hasCustomPrompt="1"/>
          </p:nvPr>
        </p:nvSpPr>
        <p:spPr>
          <a:xfrm>
            <a:off x="5585700" y="273196"/>
            <a:ext cx="983100" cy="131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05" name="Google Shape;105;p13"/>
          <p:cNvSpPr txBox="1">
            <a:spLocks noGrp="1"/>
          </p:cNvSpPr>
          <p:nvPr>
            <p:ph type="subTitle" idx="5"/>
          </p:nvPr>
        </p:nvSpPr>
        <p:spPr>
          <a:xfrm>
            <a:off x="5017488" y="1879246"/>
            <a:ext cx="2119500" cy="6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title" idx="6"/>
          </p:nvPr>
        </p:nvSpPr>
        <p:spPr>
          <a:xfrm>
            <a:off x="2007025" y="3658694"/>
            <a:ext cx="2119500" cy="50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title" idx="7" hasCustomPrompt="1"/>
          </p:nvPr>
        </p:nvSpPr>
        <p:spPr>
          <a:xfrm>
            <a:off x="2575250" y="2348900"/>
            <a:ext cx="983100" cy="131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08" name="Google Shape;108;p13"/>
          <p:cNvSpPr txBox="1">
            <a:spLocks noGrp="1"/>
          </p:cNvSpPr>
          <p:nvPr>
            <p:ph type="subTitle" idx="8"/>
          </p:nvPr>
        </p:nvSpPr>
        <p:spPr>
          <a:xfrm>
            <a:off x="2007013" y="3954950"/>
            <a:ext cx="2119500" cy="6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title" idx="9"/>
          </p:nvPr>
        </p:nvSpPr>
        <p:spPr>
          <a:xfrm>
            <a:off x="5017500" y="3658694"/>
            <a:ext cx="2119500" cy="50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title" idx="13" hasCustomPrompt="1"/>
          </p:nvPr>
        </p:nvSpPr>
        <p:spPr>
          <a:xfrm>
            <a:off x="5585700" y="2348900"/>
            <a:ext cx="983100" cy="131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11" name="Google Shape;111;p13"/>
          <p:cNvSpPr txBox="1">
            <a:spLocks noGrp="1"/>
          </p:cNvSpPr>
          <p:nvPr>
            <p:ph type="subTitle" idx="14"/>
          </p:nvPr>
        </p:nvSpPr>
        <p:spPr>
          <a:xfrm>
            <a:off x="5017488" y="3954950"/>
            <a:ext cx="2119500" cy="6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_2_1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"/>
          <p:cNvSpPr txBox="1">
            <a:spLocks noGrp="1"/>
          </p:cNvSpPr>
          <p:nvPr>
            <p:ph type="title"/>
          </p:nvPr>
        </p:nvSpPr>
        <p:spPr>
          <a:xfrm>
            <a:off x="720000" y="2601000"/>
            <a:ext cx="5565300" cy="55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subTitle" idx="1"/>
          </p:nvPr>
        </p:nvSpPr>
        <p:spPr>
          <a:xfrm>
            <a:off x="720000" y="540000"/>
            <a:ext cx="5565300" cy="190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ontserrat Medium"/>
              <a:buNone/>
              <a:defRPr sz="28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115" name="Google Shape;115;p14"/>
          <p:cNvGrpSpPr/>
          <p:nvPr/>
        </p:nvGrpSpPr>
        <p:grpSpPr>
          <a:xfrm rot="199848" flipH="1">
            <a:off x="1146238" y="3853117"/>
            <a:ext cx="581719" cy="921601"/>
            <a:chOff x="-1904298" y="1056455"/>
            <a:chExt cx="581725" cy="921611"/>
          </a:xfrm>
        </p:grpSpPr>
        <p:sp>
          <p:nvSpPr>
            <p:cNvPr id="116" name="Google Shape;116;p14"/>
            <p:cNvSpPr/>
            <p:nvPr/>
          </p:nvSpPr>
          <p:spPr>
            <a:xfrm>
              <a:off x="-1904298" y="1056455"/>
              <a:ext cx="581725" cy="887132"/>
            </a:xfrm>
            <a:custGeom>
              <a:avLst/>
              <a:gdLst/>
              <a:ahLst/>
              <a:cxnLst/>
              <a:rect l="l" t="t" r="r" b="b"/>
              <a:pathLst>
                <a:path w="38196" h="58249" extrusionOk="0">
                  <a:moveTo>
                    <a:pt x="34903" y="0"/>
                  </a:moveTo>
                  <a:cubicBezTo>
                    <a:pt x="34867" y="0"/>
                    <a:pt x="34830" y="5"/>
                    <a:pt x="34790" y="15"/>
                  </a:cubicBezTo>
                  <a:cubicBezTo>
                    <a:pt x="28206" y="1801"/>
                    <a:pt x="22396" y="5385"/>
                    <a:pt x="17002" y="9468"/>
                  </a:cubicBezTo>
                  <a:cubicBezTo>
                    <a:pt x="11918" y="13326"/>
                    <a:pt x="6870" y="17434"/>
                    <a:pt x="3929" y="23232"/>
                  </a:cubicBezTo>
                  <a:cubicBezTo>
                    <a:pt x="1143" y="28733"/>
                    <a:pt x="179" y="34983"/>
                    <a:pt x="83" y="41103"/>
                  </a:cubicBezTo>
                  <a:cubicBezTo>
                    <a:pt x="0" y="46771"/>
                    <a:pt x="310" y="52998"/>
                    <a:pt x="4120" y="57534"/>
                  </a:cubicBezTo>
                  <a:cubicBezTo>
                    <a:pt x="4191" y="57635"/>
                    <a:pt x="4287" y="57668"/>
                    <a:pt x="4373" y="57668"/>
                  </a:cubicBezTo>
                  <a:cubicBezTo>
                    <a:pt x="4388" y="57668"/>
                    <a:pt x="4403" y="57667"/>
                    <a:pt x="4417" y="57665"/>
                  </a:cubicBezTo>
                  <a:lnTo>
                    <a:pt x="4417" y="57665"/>
                  </a:lnTo>
                  <a:cubicBezTo>
                    <a:pt x="4322" y="57903"/>
                    <a:pt x="4429" y="58248"/>
                    <a:pt x="4774" y="58248"/>
                  </a:cubicBezTo>
                  <a:cubicBezTo>
                    <a:pt x="16324" y="58213"/>
                    <a:pt x="26372" y="48259"/>
                    <a:pt x="31444" y="38674"/>
                  </a:cubicBezTo>
                  <a:cubicBezTo>
                    <a:pt x="37648" y="26983"/>
                    <a:pt x="38195" y="13278"/>
                    <a:pt x="35874" y="467"/>
                  </a:cubicBezTo>
                  <a:cubicBezTo>
                    <a:pt x="35836" y="265"/>
                    <a:pt x="35686" y="176"/>
                    <a:pt x="35526" y="176"/>
                  </a:cubicBezTo>
                  <a:cubicBezTo>
                    <a:pt x="35432" y="176"/>
                    <a:pt x="35334" y="207"/>
                    <a:pt x="35254" y="265"/>
                  </a:cubicBezTo>
                  <a:cubicBezTo>
                    <a:pt x="35205" y="116"/>
                    <a:pt x="35081" y="0"/>
                    <a:pt x="349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4"/>
            <p:cNvSpPr/>
            <p:nvPr/>
          </p:nvSpPr>
          <p:spPr>
            <a:xfrm>
              <a:off x="-1862965" y="1216748"/>
              <a:ext cx="442995" cy="761317"/>
            </a:xfrm>
            <a:custGeom>
              <a:avLst/>
              <a:gdLst/>
              <a:ahLst/>
              <a:cxnLst/>
              <a:rect l="l" t="t" r="r" b="b"/>
              <a:pathLst>
                <a:path w="29087" h="49988" extrusionOk="0">
                  <a:moveTo>
                    <a:pt x="21381" y="0"/>
                  </a:moveTo>
                  <a:cubicBezTo>
                    <a:pt x="21179" y="0"/>
                    <a:pt x="20962" y="128"/>
                    <a:pt x="20932" y="384"/>
                  </a:cubicBezTo>
                  <a:cubicBezTo>
                    <a:pt x="20491" y="4468"/>
                    <a:pt x="20277" y="13386"/>
                    <a:pt x="20325" y="13540"/>
                  </a:cubicBezTo>
                  <a:cubicBezTo>
                    <a:pt x="17836" y="17624"/>
                    <a:pt x="15348" y="21696"/>
                    <a:pt x="12871" y="25780"/>
                  </a:cubicBezTo>
                  <a:cubicBezTo>
                    <a:pt x="12657" y="26137"/>
                    <a:pt x="12443" y="26494"/>
                    <a:pt x="12228" y="26852"/>
                  </a:cubicBezTo>
                  <a:cubicBezTo>
                    <a:pt x="10454" y="22565"/>
                    <a:pt x="9609" y="18065"/>
                    <a:pt x="9728" y="13433"/>
                  </a:cubicBezTo>
                  <a:cubicBezTo>
                    <a:pt x="9740" y="13171"/>
                    <a:pt x="9544" y="13040"/>
                    <a:pt x="9343" y="13040"/>
                  </a:cubicBezTo>
                  <a:cubicBezTo>
                    <a:pt x="9142" y="13040"/>
                    <a:pt x="8936" y="13171"/>
                    <a:pt x="8930" y="13433"/>
                  </a:cubicBezTo>
                  <a:cubicBezTo>
                    <a:pt x="8799" y="18196"/>
                    <a:pt x="9669" y="22839"/>
                    <a:pt x="11526" y="27245"/>
                  </a:cubicBezTo>
                  <a:cubicBezTo>
                    <a:pt x="11585" y="27387"/>
                    <a:pt x="11716" y="27471"/>
                    <a:pt x="11847" y="27495"/>
                  </a:cubicBezTo>
                  <a:cubicBezTo>
                    <a:pt x="8859" y="32483"/>
                    <a:pt x="6001" y="37567"/>
                    <a:pt x="3692" y="42889"/>
                  </a:cubicBezTo>
                  <a:cubicBezTo>
                    <a:pt x="1668" y="38996"/>
                    <a:pt x="834" y="34745"/>
                    <a:pt x="1227" y="30364"/>
                  </a:cubicBezTo>
                  <a:cubicBezTo>
                    <a:pt x="1251" y="30108"/>
                    <a:pt x="1063" y="29980"/>
                    <a:pt x="864" y="29980"/>
                  </a:cubicBezTo>
                  <a:cubicBezTo>
                    <a:pt x="664" y="29980"/>
                    <a:pt x="453" y="30108"/>
                    <a:pt x="429" y="30364"/>
                  </a:cubicBezTo>
                  <a:cubicBezTo>
                    <a:pt x="1" y="35019"/>
                    <a:pt x="953" y="39556"/>
                    <a:pt x="3180" y="43675"/>
                  </a:cubicBezTo>
                  <a:cubicBezTo>
                    <a:pt x="3215" y="43723"/>
                    <a:pt x="3251" y="43770"/>
                    <a:pt x="3299" y="43806"/>
                  </a:cubicBezTo>
                  <a:cubicBezTo>
                    <a:pt x="2513" y="45663"/>
                    <a:pt x="1799" y="47557"/>
                    <a:pt x="1167" y="49497"/>
                  </a:cubicBezTo>
                  <a:cubicBezTo>
                    <a:pt x="1074" y="49793"/>
                    <a:pt x="1320" y="49988"/>
                    <a:pt x="1563" y="49988"/>
                  </a:cubicBezTo>
                  <a:cubicBezTo>
                    <a:pt x="1722" y="49988"/>
                    <a:pt x="1880" y="49904"/>
                    <a:pt x="1941" y="49712"/>
                  </a:cubicBezTo>
                  <a:cubicBezTo>
                    <a:pt x="3323" y="45449"/>
                    <a:pt x="5132" y="41389"/>
                    <a:pt x="7168" y="37436"/>
                  </a:cubicBezTo>
                  <a:cubicBezTo>
                    <a:pt x="7216" y="37532"/>
                    <a:pt x="7287" y="37603"/>
                    <a:pt x="7430" y="37627"/>
                  </a:cubicBezTo>
                  <a:cubicBezTo>
                    <a:pt x="8398" y="37795"/>
                    <a:pt x="9366" y="37879"/>
                    <a:pt x="10324" y="37879"/>
                  </a:cubicBezTo>
                  <a:cubicBezTo>
                    <a:pt x="13834" y="37879"/>
                    <a:pt x="17225" y="36758"/>
                    <a:pt x="20087" y="34579"/>
                  </a:cubicBezTo>
                  <a:cubicBezTo>
                    <a:pt x="20431" y="34323"/>
                    <a:pt x="20214" y="33799"/>
                    <a:pt x="19894" y="33799"/>
                  </a:cubicBezTo>
                  <a:cubicBezTo>
                    <a:pt x="19826" y="33799"/>
                    <a:pt x="19754" y="33822"/>
                    <a:pt x="19682" y="33876"/>
                  </a:cubicBezTo>
                  <a:cubicBezTo>
                    <a:pt x="16937" y="35970"/>
                    <a:pt x="13691" y="37085"/>
                    <a:pt x="10318" y="37085"/>
                  </a:cubicBezTo>
                  <a:cubicBezTo>
                    <a:pt x="9433" y="37085"/>
                    <a:pt x="8540" y="37009"/>
                    <a:pt x="7644" y="36853"/>
                  </a:cubicBezTo>
                  <a:cubicBezTo>
                    <a:pt x="7615" y="36847"/>
                    <a:pt x="7585" y="36844"/>
                    <a:pt x="7557" y="36844"/>
                  </a:cubicBezTo>
                  <a:cubicBezTo>
                    <a:pt x="7528" y="36844"/>
                    <a:pt x="7502" y="36847"/>
                    <a:pt x="7478" y="36853"/>
                  </a:cubicBezTo>
                  <a:cubicBezTo>
                    <a:pt x="9478" y="33019"/>
                    <a:pt x="11693" y="29281"/>
                    <a:pt x="13943" y="25578"/>
                  </a:cubicBezTo>
                  <a:cubicBezTo>
                    <a:pt x="14872" y="24042"/>
                    <a:pt x="15812" y="22518"/>
                    <a:pt x="16741" y="20982"/>
                  </a:cubicBezTo>
                  <a:cubicBezTo>
                    <a:pt x="16788" y="21006"/>
                    <a:pt x="16848" y="21018"/>
                    <a:pt x="16919" y="21018"/>
                  </a:cubicBezTo>
                  <a:cubicBezTo>
                    <a:pt x="20956" y="20768"/>
                    <a:pt x="24861" y="19946"/>
                    <a:pt x="28659" y="18553"/>
                  </a:cubicBezTo>
                  <a:cubicBezTo>
                    <a:pt x="29087" y="18393"/>
                    <a:pt x="28967" y="17753"/>
                    <a:pt x="28585" y="17753"/>
                  </a:cubicBezTo>
                  <a:cubicBezTo>
                    <a:pt x="28542" y="17753"/>
                    <a:pt x="28495" y="17761"/>
                    <a:pt x="28445" y="17779"/>
                  </a:cubicBezTo>
                  <a:cubicBezTo>
                    <a:pt x="24813" y="19113"/>
                    <a:pt x="21087" y="19910"/>
                    <a:pt x="17229" y="20184"/>
                  </a:cubicBezTo>
                  <a:cubicBezTo>
                    <a:pt x="21075" y="13874"/>
                    <a:pt x="24944" y="7564"/>
                    <a:pt x="28790" y="1265"/>
                  </a:cubicBezTo>
                  <a:cubicBezTo>
                    <a:pt x="28979" y="953"/>
                    <a:pt x="28702" y="663"/>
                    <a:pt x="28427" y="663"/>
                  </a:cubicBezTo>
                  <a:cubicBezTo>
                    <a:pt x="28303" y="663"/>
                    <a:pt x="28180" y="721"/>
                    <a:pt x="28099" y="860"/>
                  </a:cubicBezTo>
                  <a:cubicBezTo>
                    <a:pt x="25790" y="4635"/>
                    <a:pt x="23468" y="8409"/>
                    <a:pt x="21158" y="12183"/>
                  </a:cubicBezTo>
                  <a:cubicBezTo>
                    <a:pt x="21134" y="8242"/>
                    <a:pt x="21313" y="4313"/>
                    <a:pt x="21741" y="384"/>
                  </a:cubicBezTo>
                  <a:cubicBezTo>
                    <a:pt x="21771" y="128"/>
                    <a:pt x="21584" y="0"/>
                    <a:pt x="21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" name="Google Shape;118;p14"/>
          <p:cNvGrpSpPr/>
          <p:nvPr/>
        </p:nvGrpSpPr>
        <p:grpSpPr>
          <a:xfrm flipH="1">
            <a:off x="1561015" y="3934149"/>
            <a:ext cx="878448" cy="863379"/>
            <a:chOff x="-5358445" y="839844"/>
            <a:chExt cx="1391711" cy="1367837"/>
          </a:xfrm>
        </p:grpSpPr>
        <p:sp>
          <p:nvSpPr>
            <p:cNvPr id="119" name="Google Shape;119;p14"/>
            <p:cNvSpPr/>
            <p:nvPr/>
          </p:nvSpPr>
          <p:spPr>
            <a:xfrm>
              <a:off x="-5358445" y="839844"/>
              <a:ext cx="1391711" cy="1367419"/>
            </a:xfrm>
            <a:custGeom>
              <a:avLst/>
              <a:gdLst/>
              <a:ahLst/>
              <a:cxnLst/>
              <a:rect l="l" t="t" r="r" b="b"/>
              <a:pathLst>
                <a:path w="49900" h="49029" extrusionOk="0">
                  <a:moveTo>
                    <a:pt x="1057" y="0"/>
                  </a:moveTo>
                  <a:cubicBezTo>
                    <a:pt x="781" y="0"/>
                    <a:pt x="673" y="296"/>
                    <a:pt x="750" y="529"/>
                  </a:cubicBezTo>
                  <a:cubicBezTo>
                    <a:pt x="560" y="529"/>
                    <a:pt x="369" y="648"/>
                    <a:pt x="357" y="886"/>
                  </a:cubicBezTo>
                  <a:cubicBezTo>
                    <a:pt x="0" y="7708"/>
                    <a:pt x="1596" y="14340"/>
                    <a:pt x="3798" y="20746"/>
                  </a:cubicBezTo>
                  <a:cubicBezTo>
                    <a:pt x="5870" y="26770"/>
                    <a:pt x="8204" y="32854"/>
                    <a:pt x="12788" y="37450"/>
                  </a:cubicBezTo>
                  <a:cubicBezTo>
                    <a:pt x="17157" y="41820"/>
                    <a:pt x="22789" y="44689"/>
                    <a:pt x="28575" y="46678"/>
                  </a:cubicBezTo>
                  <a:cubicBezTo>
                    <a:pt x="32108" y="47894"/>
                    <a:pt x="35925" y="49028"/>
                    <a:pt x="39693" y="49028"/>
                  </a:cubicBezTo>
                  <a:cubicBezTo>
                    <a:pt x="41639" y="49028"/>
                    <a:pt x="43573" y="48726"/>
                    <a:pt x="45446" y="47975"/>
                  </a:cubicBezTo>
                  <a:cubicBezTo>
                    <a:pt x="45589" y="47916"/>
                    <a:pt x="45649" y="47821"/>
                    <a:pt x="45661" y="47725"/>
                  </a:cubicBezTo>
                  <a:cubicBezTo>
                    <a:pt x="45745" y="47795"/>
                    <a:pt x="45857" y="47836"/>
                    <a:pt x="45967" y="47836"/>
                  </a:cubicBezTo>
                  <a:cubicBezTo>
                    <a:pt x="46118" y="47836"/>
                    <a:pt x="46265" y="47757"/>
                    <a:pt x="46327" y="47571"/>
                  </a:cubicBezTo>
                  <a:cubicBezTo>
                    <a:pt x="49899" y="36581"/>
                    <a:pt x="43565" y="23937"/>
                    <a:pt x="36052" y="16126"/>
                  </a:cubicBezTo>
                  <a:cubicBezTo>
                    <a:pt x="26873" y="6589"/>
                    <a:pt x="14014" y="1791"/>
                    <a:pt x="1119" y="5"/>
                  </a:cubicBezTo>
                  <a:cubicBezTo>
                    <a:pt x="1098" y="2"/>
                    <a:pt x="1077" y="0"/>
                    <a:pt x="10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4"/>
            <p:cNvSpPr/>
            <p:nvPr/>
          </p:nvSpPr>
          <p:spPr>
            <a:xfrm>
              <a:off x="-5168235" y="1050330"/>
              <a:ext cx="1163208" cy="1157351"/>
            </a:xfrm>
            <a:custGeom>
              <a:avLst/>
              <a:gdLst/>
              <a:ahLst/>
              <a:cxnLst/>
              <a:rect l="l" t="t" r="r" b="b"/>
              <a:pathLst>
                <a:path w="41707" h="41497" extrusionOk="0">
                  <a:moveTo>
                    <a:pt x="3415" y="0"/>
                  </a:moveTo>
                  <a:cubicBezTo>
                    <a:pt x="3118" y="0"/>
                    <a:pt x="2838" y="377"/>
                    <a:pt x="3098" y="673"/>
                  </a:cubicBezTo>
                  <a:cubicBezTo>
                    <a:pt x="5968" y="4043"/>
                    <a:pt x="8825" y="7424"/>
                    <a:pt x="11694" y="10794"/>
                  </a:cubicBezTo>
                  <a:cubicBezTo>
                    <a:pt x="7944" y="9591"/>
                    <a:pt x="4265" y="8186"/>
                    <a:pt x="669" y="6567"/>
                  </a:cubicBezTo>
                  <a:cubicBezTo>
                    <a:pt x="612" y="6541"/>
                    <a:pt x="557" y="6529"/>
                    <a:pt x="507" y="6529"/>
                  </a:cubicBezTo>
                  <a:cubicBezTo>
                    <a:pt x="143" y="6529"/>
                    <a:pt x="1" y="7141"/>
                    <a:pt x="419" y="7329"/>
                  </a:cubicBezTo>
                  <a:cubicBezTo>
                    <a:pt x="4158" y="9020"/>
                    <a:pt x="12564" y="12008"/>
                    <a:pt x="12730" y="12008"/>
                  </a:cubicBezTo>
                  <a:cubicBezTo>
                    <a:pt x="15826" y="15651"/>
                    <a:pt x="18922" y="19283"/>
                    <a:pt x="22029" y="22914"/>
                  </a:cubicBezTo>
                  <a:cubicBezTo>
                    <a:pt x="22303" y="23224"/>
                    <a:pt x="22577" y="23533"/>
                    <a:pt x="22851" y="23855"/>
                  </a:cubicBezTo>
                  <a:cubicBezTo>
                    <a:pt x="22003" y="23918"/>
                    <a:pt x="21159" y="23950"/>
                    <a:pt x="20319" y="23950"/>
                  </a:cubicBezTo>
                  <a:cubicBezTo>
                    <a:pt x="16565" y="23950"/>
                    <a:pt x="12884" y="23317"/>
                    <a:pt x="9313" y="22033"/>
                  </a:cubicBezTo>
                  <a:cubicBezTo>
                    <a:pt x="9266" y="22017"/>
                    <a:pt x="9220" y="22010"/>
                    <a:pt x="9178" y="22010"/>
                  </a:cubicBezTo>
                  <a:cubicBezTo>
                    <a:pt x="8783" y="22010"/>
                    <a:pt x="8623" y="22646"/>
                    <a:pt x="9063" y="22807"/>
                  </a:cubicBezTo>
                  <a:cubicBezTo>
                    <a:pt x="12688" y="24102"/>
                    <a:pt x="16421" y="24755"/>
                    <a:pt x="20225" y="24755"/>
                  </a:cubicBezTo>
                  <a:cubicBezTo>
                    <a:pt x="21144" y="24755"/>
                    <a:pt x="22067" y="24717"/>
                    <a:pt x="22993" y="24641"/>
                  </a:cubicBezTo>
                  <a:cubicBezTo>
                    <a:pt x="23160" y="24629"/>
                    <a:pt x="23267" y="24534"/>
                    <a:pt x="23339" y="24414"/>
                  </a:cubicBezTo>
                  <a:cubicBezTo>
                    <a:pt x="27149" y="28820"/>
                    <a:pt x="31090" y="33106"/>
                    <a:pt x="35424" y="36964"/>
                  </a:cubicBezTo>
                  <a:cubicBezTo>
                    <a:pt x="34186" y="37165"/>
                    <a:pt x="32949" y="37265"/>
                    <a:pt x="31719" y="37265"/>
                  </a:cubicBezTo>
                  <a:cubicBezTo>
                    <a:pt x="28655" y="37265"/>
                    <a:pt x="25636" y="36641"/>
                    <a:pt x="22755" y="35392"/>
                  </a:cubicBezTo>
                  <a:cubicBezTo>
                    <a:pt x="22701" y="35369"/>
                    <a:pt x="22650" y="35359"/>
                    <a:pt x="22602" y="35359"/>
                  </a:cubicBezTo>
                  <a:cubicBezTo>
                    <a:pt x="22232" y="35359"/>
                    <a:pt x="22083" y="35987"/>
                    <a:pt x="22505" y="36166"/>
                  </a:cubicBezTo>
                  <a:cubicBezTo>
                    <a:pt x="25470" y="37439"/>
                    <a:pt x="28583" y="38077"/>
                    <a:pt x="31737" y="38077"/>
                  </a:cubicBezTo>
                  <a:cubicBezTo>
                    <a:pt x="33155" y="38077"/>
                    <a:pt x="34582" y="37948"/>
                    <a:pt x="36007" y="37690"/>
                  </a:cubicBezTo>
                  <a:cubicBezTo>
                    <a:pt x="36078" y="37678"/>
                    <a:pt x="36126" y="37654"/>
                    <a:pt x="36174" y="37630"/>
                  </a:cubicBezTo>
                  <a:cubicBezTo>
                    <a:pt x="37698" y="38952"/>
                    <a:pt x="39269" y="40226"/>
                    <a:pt x="40912" y="41417"/>
                  </a:cubicBezTo>
                  <a:cubicBezTo>
                    <a:pt x="40988" y="41473"/>
                    <a:pt x="41064" y="41497"/>
                    <a:pt x="41137" y="41497"/>
                  </a:cubicBezTo>
                  <a:cubicBezTo>
                    <a:pt x="41464" y="41497"/>
                    <a:pt x="41706" y="41003"/>
                    <a:pt x="41365" y="40750"/>
                  </a:cubicBezTo>
                  <a:cubicBezTo>
                    <a:pt x="37745" y="38107"/>
                    <a:pt x="34447" y="35130"/>
                    <a:pt x="31328" y="31951"/>
                  </a:cubicBezTo>
                  <a:cubicBezTo>
                    <a:pt x="31423" y="31951"/>
                    <a:pt x="31530" y="31892"/>
                    <a:pt x="31590" y="31773"/>
                  </a:cubicBezTo>
                  <a:cubicBezTo>
                    <a:pt x="33745" y="27724"/>
                    <a:pt x="34150" y="23129"/>
                    <a:pt x="32638" y="18795"/>
                  </a:cubicBezTo>
                  <a:cubicBezTo>
                    <a:pt x="32568" y="18591"/>
                    <a:pt x="32389" y="18501"/>
                    <a:pt x="32216" y="18501"/>
                  </a:cubicBezTo>
                  <a:cubicBezTo>
                    <a:pt x="31975" y="18501"/>
                    <a:pt x="31748" y="18677"/>
                    <a:pt x="31852" y="18961"/>
                  </a:cubicBezTo>
                  <a:cubicBezTo>
                    <a:pt x="33280" y="23081"/>
                    <a:pt x="32971" y="27474"/>
                    <a:pt x="30923" y="31320"/>
                  </a:cubicBezTo>
                  <a:cubicBezTo>
                    <a:pt x="30887" y="31380"/>
                    <a:pt x="30875" y="31439"/>
                    <a:pt x="30875" y="31487"/>
                  </a:cubicBezTo>
                  <a:cubicBezTo>
                    <a:pt x="27851" y="28391"/>
                    <a:pt x="24982" y="25117"/>
                    <a:pt x="22172" y="21831"/>
                  </a:cubicBezTo>
                  <a:cubicBezTo>
                    <a:pt x="21005" y="20462"/>
                    <a:pt x="19838" y="19092"/>
                    <a:pt x="18683" y="17735"/>
                  </a:cubicBezTo>
                  <a:cubicBezTo>
                    <a:pt x="18719" y="17687"/>
                    <a:pt x="18743" y="17640"/>
                    <a:pt x="18767" y="17568"/>
                  </a:cubicBezTo>
                  <a:cubicBezTo>
                    <a:pt x="19779" y="13663"/>
                    <a:pt x="20231" y="9698"/>
                    <a:pt x="20088" y="5662"/>
                  </a:cubicBezTo>
                  <a:cubicBezTo>
                    <a:pt x="20076" y="5390"/>
                    <a:pt x="19854" y="5249"/>
                    <a:pt x="19646" y="5249"/>
                  </a:cubicBezTo>
                  <a:cubicBezTo>
                    <a:pt x="19454" y="5249"/>
                    <a:pt x="19273" y="5369"/>
                    <a:pt x="19279" y="5615"/>
                  </a:cubicBezTo>
                  <a:cubicBezTo>
                    <a:pt x="19422" y="9484"/>
                    <a:pt x="19017" y="13270"/>
                    <a:pt x="18064" y="17021"/>
                  </a:cubicBezTo>
                  <a:cubicBezTo>
                    <a:pt x="13278" y="11401"/>
                    <a:pt x="8492" y="5769"/>
                    <a:pt x="3693" y="138"/>
                  </a:cubicBezTo>
                  <a:cubicBezTo>
                    <a:pt x="3611" y="41"/>
                    <a:pt x="3512" y="0"/>
                    <a:pt x="34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" name="Google Shape;121;p14"/>
          <p:cNvGrpSpPr/>
          <p:nvPr/>
        </p:nvGrpSpPr>
        <p:grpSpPr>
          <a:xfrm rot="1263781" flipH="1">
            <a:off x="538221" y="4030012"/>
            <a:ext cx="890375" cy="822935"/>
            <a:chOff x="-1855532" y="1600966"/>
            <a:chExt cx="890361" cy="822923"/>
          </a:xfrm>
        </p:grpSpPr>
        <p:sp>
          <p:nvSpPr>
            <p:cNvPr id="122" name="Google Shape;122;p14"/>
            <p:cNvSpPr/>
            <p:nvPr/>
          </p:nvSpPr>
          <p:spPr>
            <a:xfrm>
              <a:off x="-1855532" y="1600966"/>
              <a:ext cx="890361" cy="822923"/>
            </a:xfrm>
            <a:custGeom>
              <a:avLst/>
              <a:gdLst/>
              <a:ahLst/>
              <a:cxnLst/>
              <a:rect l="l" t="t" r="r" b="b"/>
              <a:pathLst>
                <a:path w="58461" h="54033" extrusionOk="0">
                  <a:moveTo>
                    <a:pt x="47321" y="1"/>
                  </a:moveTo>
                  <a:cubicBezTo>
                    <a:pt x="40441" y="1"/>
                    <a:pt x="37679" y="10881"/>
                    <a:pt x="33040" y="10881"/>
                  </a:cubicBezTo>
                  <a:cubicBezTo>
                    <a:pt x="32537" y="10881"/>
                    <a:pt x="32012" y="10754"/>
                    <a:pt x="31457" y="10470"/>
                  </a:cubicBezTo>
                  <a:cubicBezTo>
                    <a:pt x="28833" y="9132"/>
                    <a:pt x="29046" y="767"/>
                    <a:pt x="24301" y="767"/>
                  </a:cubicBezTo>
                  <a:cubicBezTo>
                    <a:pt x="23556" y="767"/>
                    <a:pt x="22689" y="973"/>
                    <a:pt x="21670" y="1445"/>
                  </a:cubicBezTo>
                  <a:cubicBezTo>
                    <a:pt x="14944" y="4554"/>
                    <a:pt x="18014" y="15188"/>
                    <a:pt x="14423" y="15188"/>
                  </a:cubicBezTo>
                  <a:cubicBezTo>
                    <a:pt x="14149" y="15188"/>
                    <a:pt x="13837" y="15126"/>
                    <a:pt x="13479" y="14994"/>
                  </a:cubicBezTo>
                  <a:cubicBezTo>
                    <a:pt x="13466" y="14995"/>
                    <a:pt x="13454" y="14995"/>
                    <a:pt x="13442" y="14995"/>
                  </a:cubicBezTo>
                  <a:cubicBezTo>
                    <a:pt x="13056" y="14995"/>
                    <a:pt x="12597" y="14648"/>
                    <a:pt x="12193" y="14601"/>
                  </a:cubicBezTo>
                  <a:cubicBezTo>
                    <a:pt x="11921" y="14565"/>
                    <a:pt x="11656" y="14547"/>
                    <a:pt x="11398" y="14547"/>
                  </a:cubicBezTo>
                  <a:cubicBezTo>
                    <a:pt x="5868" y="14547"/>
                    <a:pt x="3575" y="22683"/>
                    <a:pt x="2596" y="26960"/>
                  </a:cubicBezTo>
                  <a:cubicBezTo>
                    <a:pt x="1" y="38140"/>
                    <a:pt x="3632" y="48629"/>
                    <a:pt x="3704" y="48677"/>
                  </a:cubicBezTo>
                  <a:cubicBezTo>
                    <a:pt x="8356" y="51599"/>
                    <a:pt x="14802" y="54033"/>
                    <a:pt x="20602" y="54033"/>
                  </a:cubicBezTo>
                  <a:cubicBezTo>
                    <a:pt x="22862" y="54033"/>
                    <a:pt x="25025" y="53663"/>
                    <a:pt x="26945" y="52809"/>
                  </a:cubicBezTo>
                  <a:cubicBezTo>
                    <a:pt x="34374" y="49499"/>
                    <a:pt x="30564" y="43272"/>
                    <a:pt x="30445" y="42355"/>
                  </a:cubicBezTo>
                  <a:cubicBezTo>
                    <a:pt x="30087" y="39653"/>
                    <a:pt x="31775" y="39051"/>
                    <a:pt x="33805" y="39051"/>
                  </a:cubicBezTo>
                  <a:cubicBezTo>
                    <a:pt x="35353" y="39051"/>
                    <a:pt x="37101" y="39402"/>
                    <a:pt x="38291" y="39438"/>
                  </a:cubicBezTo>
                  <a:cubicBezTo>
                    <a:pt x="38426" y="39442"/>
                    <a:pt x="38560" y="39444"/>
                    <a:pt x="38694" y="39444"/>
                  </a:cubicBezTo>
                  <a:cubicBezTo>
                    <a:pt x="43697" y="39444"/>
                    <a:pt x="48722" y="36430"/>
                    <a:pt x="47864" y="30830"/>
                  </a:cubicBezTo>
                  <a:cubicBezTo>
                    <a:pt x="47185" y="26484"/>
                    <a:pt x="43578" y="24353"/>
                    <a:pt x="49531" y="18495"/>
                  </a:cubicBezTo>
                  <a:cubicBezTo>
                    <a:pt x="58461" y="9708"/>
                    <a:pt x="54186" y="695"/>
                    <a:pt x="48043" y="40"/>
                  </a:cubicBezTo>
                  <a:cubicBezTo>
                    <a:pt x="47797" y="14"/>
                    <a:pt x="47556" y="1"/>
                    <a:pt x="473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4"/>
            <p:cNvSpPr/>
            <p:nvPr/>
          </p:nvSpPr>
          <p:spPr>
            <a:xfrm>
              <a:off x="-1801299" y="1673750"/>
              <a:ext cx="648448" cy="672557"/>
            </a:xfrm>
            <a:custGeom>
              <a:avLst/>
              <a:gdLst/>
              <a:ahLst/>
              <a:cxnLst/>
              <a:rect l="l" t="t" r="r" b="b"/>
              <a:pathLst>
                <a:path w="42577" h="44160" extrusionOk="0">
                  <a:moveTo>
                    <a:pt x="20562" y="1"/>
                  </a:moveTo>
                  <a:cubicBezTo>
                    <a:pt x="20402" y="1"/>
                    <a:pt x="20242" y="87"/>
                    <a:pt x="20181" y="286"/>
                  </a:cubicBezTo>
                  <a:cubicBezTo>
                    <a:pt x="19014" y="4024"/>
                    <a:pt x="18645" y="7906"/>
                    <a:pt x="18645" y="11823"/>
                  </a:cubicBezTo>
                  <a:cubicBezTo>
                    <a:pt x="18645" y="16121"/>
                    <a:pt x="19026" y="20431"/>
                    <a:pt x="17776" y="24622"/>
                  </a:cubicBezTo>
                  <a:cubicBezTo>
                    <a:pt x="17752" y="24705"/>
                    <a:pt x="17752" y="24789"/>
                    <a:pt x="17776" y="24848"/>
                  </a:cubicBezTo>
                  <a:cubicBezTo>
                    <a:pt x="12656" y="28956"/>
                    <a:pt x="7822" y="33397"/>
                    <a:pt x="3762" y="38528"/>
                  </a:cubicBezTo>
                  <a:cubicBezTo>
                    <a:pt x="4298" y="35540"/>
                    <a:pt x="3631" y="32516"/>
                    <a:pt x="3465" y="29492"/>
                  </a:cubicBezTo>
                  <a:cubicBezTo>
                    <a:pt x="3262" y="25693"/>
                    <a:pt x="3607" y="21931"/>
                    <a:pt x="5060" y="18395"/>
                  </a:cubicBezTo>
                  <a:cubicBezTo>
                    <a:pt x="5175" y="18100"/>
                    <a:pt x="4939" y="17910"/>
                    <a:pt x="4689" y="17910"/>
                  </a:cubicBezTo>
                  <a:cubicBezTo>
                    <a:pt x="4524" y="17910"/>
                    <a:pt x="4354" y="17992"/>
                    <a:pt x="4274" y="18181"/>
                  </a:cubicBezTo>
                  <a:cubicBezTo>
                    <a:pt x="2988" y="21348"/>
                    <a:pt x="2548" y="24693"/>
                    <a:pt x="2607" y="28098"/>
                  </a:cubicBezTo>
                  <a:cubicBezTo>
                    <a:pt x="2679" y="31885"/>
                    <a:pt x="3822" y="35814"/>
                    <a:pt x="2703" y="39517"/>
                  </a:cubicBezTo>
                  <a:cubicBezTo>
                    <a:pt x="2667" y="39659"/>
                    <a:pt x="2691" y="39767"/>
                    <a:pt x="2762" y="39862"/>
                  </a:cubicBezTo>
                  <a:cubicBezTo>
                    <a:pt x="1869" y="41064"/>
                    <a:pt x="1000" y="42291"/>
                    <a:pt x="190" y="43565"/>
                  </a:cubicBezTo>
                  <a:cubicBezTo>
                    <a:pt x="0" y="43871"/>
                    <a:pt x="281" y="44160"/>
                    <a:pt x="562" y="44160"/>
                  </a:cubicBezTo>
                  <a:cubicBezTo>
                    <a:pt x="686" y="44160"/>
                    <a:pt x="809" y="44104"/>
                    <a:pt x="893" y="43969"/>
                  </a:cubicBezTo>
                  <a:cubicBezTo>
                    <a:pt x="1988" y="42219"/>
                    <a:pt x="3203" y="40540"/>
                    <a:pt x="4477" y="38933"/>
                  </a:cubicBezTo>
                  <a:cubicBezTo>
                    <a:pt x="4665" y="38923"/>
                    <a:pt x="4852" y="38919"/>
                    <a:pt x="5039" y="38919"/>
                  </a:cubicBezTo>
                  <a:cubicBezTo>
                    <a:pt x="8447" y="38919"/>
                    <a:pt x="11650" y="40492"/>
                    <a:pt x="15025" y="40910"/>
                  </a:cubicBezTo>
                  <a:cubicBezTo>
                    <a:pt x="15977" y="41029"/>
                    <a:pt x="16929" y="41086"/>
                    <a:pt x="17878" y="41086"/>
                  </a:cubicBezTo>
                  <a:cubicBezTo>
                    <a:pt x="19862" y="41086"/>
                    <a:pt x="21836" y="40837"/>
                    <a:pt x="23777" y="40386"/>
                  </a:cubicBezTo>
                  <a:cubicBezTo>
                    <a:pt x="24256" y="40274"/>
                    <a:pt x="24099" y="39590"/>
                    <a:pt x="23657" y="39590"/>
                  </a:cubicBezTo>
                  <a:cubicBezTo>
                    <a:pt x="23627" y="39590"/>
                    <a:pt x="23595" y="39593"/>
                    <a:pt x="23562" y="39600"/>
                  </a:cubicBezTo>
                  <a:cubicBezTo>
                    <a:pt x="21684" y="40042"/>
                    <a:pt x="19777" y="40275"/>
                    <a:pt x="17868" y="40275"/>
                  </a:cubicBezTo>
                  <a:cubicBezTo>
                    <a:pt x="16281" y="40275"/>
                    <a:pt x="14694" y="40114"/>
                    <a:pt x="13120" y="39778"/>
                  </a:cubicBezTo>
                  <a:cubicBezTo>
                    <a:pt x="10418" y="39207"/>
                    <a:pt x="7882" y="38147"/>
                    <a:pt x="5119" y="38124"/>
                  </a:cubicBezTo>
                  <a:cubicBezTo>
                    <a:pt x="9632" y="32647"/>
                    <a:pt x="15037" y="27991"/>
                    <a:pt x="20657" y="23622"/>
                  </a:cubicBezTo>
                  <a:cubicBezTo>
                    <a:pt x="20693" y="23634"/>
                    <a:pt x="20717" y="23657"/>
                    <a:pt x="20764" y="23669"/>
                  </a:cubicBezTo>
                  <a:cubicBezTo>
                    <a:pt x="23741" y="24158"/>
                    <a:pt x="26479" y="25479"/>
                    <a:pt x="29503" y="25872"/>
                  </a:cubicBezTo>
                  <a:cubicBezTo>
                    <a:pt x="30510" y="26003"/>
                    <a:pt x="31519" y="26065"/>
                    <a:pt x="32526" y="26065"/>
                  </a:cubicBezTo>
                  <a:cubicBezTo>
                    <a:pt x="34258" y="26065"/>
                    <a:pt x="35986" y="25882"/>
                    <a:pt x="37695" y="25551"/>
                  </a:cubicBezTo>
                  <a:cubicBezTo>
                    <a:pt x="38177" y="25461"/>
                    <a:pt x="38015" y="24769"/>
                    <a:pt x="37566" y="24769"/>
                  </a:cubicBezTo>
                  <a:cubicBezTo>
                    <a:pt x="37539" y="24769"/>
                    <a:pt x="37510" y="24771"/>
                    <a:pt x="37481" y="24777"/>
                  </a:cubicBezTo>
                  <a:cubicBezTo>
                    <a:pt x="35839" y="25091"/>
                    <a:pt x="34184" y="25260"/>
                    <a:pt x="32529" y="25260"/>
                  </a:cubicBezTo>
                  <a:cubicBezTo>
                    <a:pt x="31109" y="25260"/>
                    <a:pt x="29689" y="25136"/>
                    <a:pt x="28277" y="24872"/>
                  </a:cubicBezTo>
                  <a:cubicBezTo>
                    <a:pt x="25955" y="24431"/>
                    <a:pt x="23788" y="23455"/>
                    <a:pt x="21479" y="22991"/>
                  </a:cubicBezTo>
                  <a:cubicBezTo>
                    <a:pt x="21872" y="22693"/>
                    <a:pt x="22253" y="22395"/>
                    <a:pt x="22645" y="22098"/>
                  </a:cubicBezTo>
                  <a:cubicBezTo>
                    <a:pt x="29956" y="16538"/>
                    <a:pt x="37481" y="10965"/>
                    <a:pt x="42386" y="3036"/>
                  </a:cubicBezTo>
                  <a:cubicBezTo>
                    <a:pt x="42576" y="2730"/>
                    <a:pt x="42301" y="2441"/>
                    <a:pt x="42023" y="2441"/>
                  </a:cubicBezTo>
                  <a:cubicBezTo>
                    <a:pt x="41901" y="2441"/>
                    <a:pt x="41779" y="2497"/>
                    <a:pt x="41695" y="2631"/>
                  </a:cubicBezTo>
                  <a:cubicBezTo>
                    <a:pt x="36385" y="11192"/>
                    <a:pt x="27991" y="16954"/>
                    <a:pt x="20145" y="22991"/>
                  </a:cubicBezTo>
                  <a:cubicBezTo>
                    <a:pt x="19681" y="23360"/>
                    <a:pt x="19216" y="23717"/>
                    <a:pt x="18740" y="24086"/>
                  </a:cubicBezTo>
                  <a:cubicBezTo>
                    <a:pt x="19645" y="20538"/>
                    <a:pt x="19514" y="16919"/>
                    <a:pt x="19467" y="13263"/>
                  </a:cubicBezTo>
                  <a:cubicBezTo>
                    <a:pt x="19395" y="8941"/>
                    <a:pt x="19669" y="4655"/>
                    <a:pt x="20955" y="500"/>
                  </a:cubicBezTo>
                  <a:cubicBezTo>
                    <a:pt x="21048" y="199"/>
                    <a:pt x="20804" y="1"/>
                    <a:pt x="205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" name="Google Shape;124;p14"/>
          <p:cNvGrpSpPr/>
          <p:nvPr/>
        </p:nvGrpSpPr>
        <p:grpSpPr>
          <a:xfrm flipH="1">
            <a:off x="1" y="2854047"/>
            <a:ext cx="9144001" cy="2289456"/>
            <a:chOff x="271750" y="2423875"/>
            <a:chExt cx="7077400" cy="1772025"/>
          </a:xfrm>
        </p:grpSpPr>
        <p:sp>
          <p:nvSpPr>
            <p:cNvPr id="125" name="Google Shape;125;p14"/>
            <p:cNvSpPr/>
            <p:nvPr/>
          </p:nvSpPr>
          <p:spPr>
            <a:xfrm>
              <a:off x="277700" y="2423875"/>
              <a:ext cx="7071450" cy="1772025"/>
            </a:xfrm>
            <a:custGeom>
              <a:avLst/>
              <a:gdLst/>
              <a:ahLst/>
              <a:cxnLst/>
              <a:rect l="l" t="t" r="r" b="b"/>
              <a:pathLst>
                <a:path w="282858" h="70881" extrusionOk="0">
                  <a:moveTo>
                    <a:pt x="57528" y="1"/>
                  </a:moveTo>
                  <a:cubicBezTo>
                    <a:pt x="37107" y="1"/>
                    <a:pt x="17867" y="6326"/>
                    <a:pt x="1" y="16029"/>
                  </a:cubicBezTo>
                  <a:lnTo>
                    <a:pt x="1" y="70881"/>
                  </a:lnTo>
                  <a:lnTo>
                    <a:pt x="282857" y="70881"/>
                  </a:lnTo>
                  <a:lnTo>
                    <a:pt x="282857" y="53831"/>
                  </a:lnTo>
                  <a:cubicBezTo>
                    <a:pt x="276183" y="53941"/>
                    <a:pt x="269511" y="54030"/>
                    <a:pt x="262852" y="54030"/>
                  </a:cubicBezTo>
                  <a:cubicBezTo>
                    <a:pt x="230491" y="54030"/>
                    <a:pt x="198425" y="51930"/>
                    <a:pt x="167736" y="39913"/>
                  </a:cubicBezTo>
                  <a:cubicBezTo>
                    <a:pt x="131005" y="25530"/>
                    <a:pt x="101025" y="967"/>
                    <a:pt x="59794" y="27"/>
                  </a:cubicBezTo>
                  <a:cubicBezTo>
                    <a:pt x="59037" y="10"/>
                    <a:pt x="58282" y="1"/>
                    <a:pt x="57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4"/>
            <p:cNvSpPr/>
            <p:nvPr/>
          </p:nvSpPr>
          <p:spPr>
            <a:xfrm>
              <a:off x="271750" y="3380525"/>
              <a:ext cx="1876450" cy="815375"/>
            </a:xfrm>
            <a:custGeom>
              <a:avLst/>
              <a:gdLst/>
              <a:ahLst/>
              <a:cxnLst/>
              <a:rect l="l" t="t" r="r" b="b"/>
              <a:pathLst>
                <a:path w="75058" h="32615" extrusionOk="0">
                  <a:moveTo>
                    <a:pt x="26971" y="1"/>
                  </a:moveTo>
                  <a:cubicBezTo>
                    <a:pt x="16792" y="1"/>
                    <a:pt x="7040" y="5763"/>
                    <a:pt x="2429" y="15589"/>
                  </a:cubicBezTo>
                  <a:cubicBezTo>
                    <a:pt x="2382" y="15684"/>
                    <a:pt x="2358" y="15779"/>
                    <a:pt x="2310" y="15875"/>
                  </a:cubicBezTo>
                  <a:cubicBezTo>
                    <a:pt x="1453" y="16946"/>
                    <a:pt x="679" y="18065"/>
                    <a:pt x="0" y="19244"/>
                  </a:cubicBezTo>
                  <a:lnTo>
                    <a:pt x="0" y="32615"/>
                  </a:lnTo>
                  <a:lnTo>
                    <a:pt x="75057" y="32615"/>
                  </a:lnTo>
                  <a:cubicBezTo>
                    <a:pt x="73819" y="28007"/>
                    <a:pt x="70640" y="23959"/>
                    <a:pt x="65985" y="21768"/>
                  </a:cubicBezTo>
                  <a:cubicBezTo>
                    <a:pt x="63680" y="20692"/>
                    <a:pt x="61256" y="20183"/>
                    <a:pt x="58871" y="20183"/>
                  </a:cubicBezTo>
                  <a:cubicBezTo>
                    <a:pt x="56981" y="20183"/>
                    <a:pt x="55116" y="20503"/>
                    <a:pt x="53352" y="21113"/>
                  </a:cubicBezTo>
                  <a:cubicBezTo>
                    <a:pt x="51566" y="13255"/>
                    <a:pt x="46328" y="6266"/>
                    <a:pt x="38470" y="2575"/>
                  </a:cubicBezTo>
                  <a:cubicBezTo>
                    <a:pt x="34746" y="828"/>
                    <a:pt x="30828" y="1"/>
                    <a:pt x="269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4"/>
            <p:cNvSpPr/>
            <p:nvPr/>
          </p:nvSpPr>
          <p:spPr>
            <a:xfrm>
              <a:off x="1828200" y="3808500"/>
              <a:ext cx="1499600" cy="387400"/>
            </a:xfrm>
            <a:custGeom>
              <a:avLst/>
              <a:gdLst/>
              <a:ahLst/>
              <a:cxnLst/>
              <a:rect l="l" t="t" r="r" b="b"/>
              <a:pathLst>
                <a:path w="59984" h="15496" extrusionOk="0">
                  <a:moveTo>
                    <a:pt x="8620" y="0"/>
                  </a:moveTo>
                  <a:cubicBezTo>
                    <a:pt x="6622" y="0"/>
                    <a:pt x="4637" y="834"/>
                    <a:pt x="3227" y="2459"/>
                  </a:cubicBezTo>
                  <a:cubicBezTo>
                    <a:pt x="988" y="5042"/>
                    <a:pt x="941" y="8769"/>
                    <a:pt x="2893" y="11400"/>
                  </a:cubicBezTo>
                  <a:cubicBezTo>
                    <a:pt x="2608" y="11662"/>
                    <a:pt x="2334" y="11948"/>
                    <a:pt x="2072" y="12245"/>
                  </a:cubicBezTo>
                  <a:cubicBezTo>
                    <a:pt x="1203" y="13246"/>
                    <a:pt x="512" y="14341"/>
                    <a:pt x="0" y="15496"/>
                  </a:cubicBezTo>
                  <a:lnTo>
                    <a:pt x="59984" y="15496"/>
                  </a:lnTo>
                  <a:cubicBezTo>
                    <a:pt x="58853" y="11960"/>
                    <a:pt x="56781" y="8685"/>
                    <a:pt x="53769" y="6066"/>
                  </a:cubicBezTo>
                  <a:cubicBezTo>
                    <a:pt x="49777" y="2603"/>
                    <a:pt x="44856" y="905"/>
                    <a:pt x="39958" y="905"/>
                  </a:cubicBezTo>
                  <a:cubicBezTo>
                    <a:pt x="34060" y="905"/>
                    <a:pt x="28196" y="3367"/>
                    <a:pt x="24027" y="8174"/>
                  </a:cubicBezTo>
                  <a:cubicBezTo>
                    <a:pt x="23967" y="8233"/>
                    <a:pt x="23932" y="8304"/>
                    <a:pt x="23872" y="8364"/>
                  </a:cubicBezTo>
                  <a:cubicBezTo>
                    <a:pt x="22789" y="9138"/>
                    <a:pt x="21777" y="9995"/>
                    <a:pt x="20860" y="10960"/>
                  </a:cubicBezTo>
                  <a:cubicBezTo>
                    <a:pt x="20848" y="10948"/>
                    <a:pt x="20836" y="10936"/>
                    <a:pt x="20824" y="10924"/>
                  </a:cubicBezTo>
                  <a:cubicBezTo>
                    <a:pt x="19288" y="9578"/>
                    <a:pt x="17526" y="8674"/>
                    <a:pt x="15681" y="8162"/>
                  </a:cubicBezTo>
                  <a:cubicBezTo>
                    <a:pt x="16014" y="5840"/>
                    <a:pt x="15216" y="3399"/>
                    <a:pt x="13311" y="1756"/>
                  </a:cubicBezTo>
                  <a:cubicBezTo>
                    <a:pt x="11954" y="577"/>
                    <a:pt x="10283" y="0"/>
                    <a:pt x="8620" y="0"/>
                  </a:cubicBezTo>
                  <a:close/>
                </a:path>
              </a:pathLst>
            </a:custGeom>
            <a:solidFill>
              <a:schemeClr val="lt1">
                <a:alpha val="446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CUSTOM_1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"/>
          <p:cNvSpPr txBox="1">
            <a:spLocks noGrp="1"/>
          </p:cNvSpPr>
          <p:nvPr>
            <p:ph type="title"/>
          </p:nvPr>
        </p:nvSpPr>
        <p:spPr>
          <a:xfrm>
            <a:off x="717525" y="1535950"/>
            <a:ext cx="3163200" cy="207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1">
  <p:cSld name="CUSTOM_1_1">
    <p:bg>
      <p:bgPr>
        <a:solidFill>
          <a:schemeClr val="dk2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6"/>
          <p:cNvSpPr txBox="1">
            <a:spLocks noGrp="1"/>
          </p:cNvSpPr>
          <p:nvPr>
            <p:ph type="title"/>
          </p:nvPr>
        </p:nvSpPr>
        <p:spPr>
          <a:xfrm>
            <a:off x="717525" y="1610450"/>
            <a:ext cx="3316800" cy="14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grpSp>
        <p:nvGrpSpPr>
          <p:cNvPr id="132" name="Google Shape;132;p16"/>
          <p:cNvGrpSpPr/>
          <p:nvPr/>
        </p:nvGrpSpPr>
        <p:grpSpPr>
          <a:xfrm>
            <a:off x="440413" y="3605057"/>
            <a:ext cx="3748961" cy="1754140"/>
            <a:chOff x="440413" y="3605057"/>
            <a:chExt cx="3748961" cy="1754140"/>
          </a:xfrm>
        </p:grpSpPr>
        <p:sp>
          <p:nvSpPr>
            <p:cNvPr id="133" name="Google Shape;133;p16"/>
            <p:cNvSpPr/>
            <p:nvPr/>
          </p:nvSpPr>
          <p:spPr>
            <a:xfrm flipH="1">
              <a:off x="440413" y="4420653"/>
              <a:ext cx="2817107" cy="719102"/>
            </a:xfrm>
            <a:custGeom>
              <a:avLst/>
              <a:gdLst/>
              <a:ahLst/>
              <a:cxnLst/>
              <a:rect l="l" t="t" r="r" b="b"/>
              <a:pathLst>
                <a:path w="90025" h="22980" extrusionOk="0">
                  <a:moveTo>
                    <a:pt x="45816" y="1"/>
                  </a:moveTo>
                  <a:cubicBezTo>
                    <a:pt x="39946" y="1"/>
                    <a:pt x="34946" y="4358"/>
                    <a:pt x="32934" y="10502"/>
                  </a:cubicBezTo>
                  <a:cubicBezTo>
                    <a:pt x="30469" y="8097"/>
                    <a:pt x="27100" y="6609"/>
                    <a:pt x="23373" y="6609"/>
                  </a:cubicBezTo>
                  <a:cubicBezTo>
                    <a:pt x="16634" y="6609"/>
                    <a:pt x="11038" y="11490"/>
                    <a:pt x="9907" y="17920"/>
                  </a:cubicBezTo>
                  <a:cubicBezTo>
                    <a:pt x="8990" y="17467"/>
                    <a:pt x="7966" y="17193"/>
                    <a:pt x="6871" y="17193"/>
                  </a:cubicBezTo>
                  <a:cubicBezTo>
                    <a:pt x="3430" y="17193"/>
                    <a:pt x="584" y="19694"/>
                    <a:pt x="1" y="22980"/>
                  </a:cubicBezTo>
                  <a:lnTo>
                    <a:pt x="90012" y="22980"/>
                  </a:lnTo>
                  <a:cubicBezTo>
                    <a:pt x="90012" y="22968"/>
                    <a:pt x="90024" y="22956"/>
                    <a:pt x="90024" y="22956"/>
                  </a:cubicBezTo>
                  <a:cubicBezTo>
                    <a:pt x="90024" y="17574"/>
                    <a:pt x="85655" y="13205"/>
                    <a:pt x="80273" y="13205"/>
                  </a:cubicBezTo>
                  <a:cubicBezTo>
                    <a:pt x="78916" y="13205"/>
                    <a:pt x="77618" y="13491"/>
                    <a:pt x="76439" y="14002"/>
                  </a:cubicBezTo>
                  <a:cubicBezTo>
                    <a:pt x="74879" y="8407"/>
                    <a:pt x="69772" y="4299"/>
                    <a:pt x="63688" y="4299"/>
                  </a:cubicBezTo>
                  <a:cubicBezTo>
                    <a:pt x="61116" y="4299"/>
                    <a:pt x="58723" y="5049"/>
                    <a:pt x="56699" y="6311"/>
                  </a:cubicBezTo>
                  <a:cubicBezTo>
                    <a:pt x="54163" y="2477"/>
                    <a:pt x="50233" y="1"/>
                    <a:pt x="45816" y="1"/>
                  </a:cubicBezTo>
                  <a:close/>
                </a:path>
              </a:pathLst>
            </a:custGeom>
            <a:solidFill>
              <a:schemeClr val="lt1">
                <a:alpha val="446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6"/>
            <p:cNvSpPr/>
            <p:nvPr/>
          </p:nvSpPr>
          <p:spPr>
            <a:xfrm flipH="1">
              <a:off x="3079872" y="4856501"/>
              <a:ext cx="1109502" cy="283238"/>
            </a:xfrm>
            <a:custGeom>
              <a:avLst/>
              <a:gdLst/>
              <a:ahLst/>
              <a:cxnLst/>
              <a:rect l="l" t="t" r="r" b="b"/>
              <a:pathLst>
                <a:path w="43054" h="10991" extrusionOk="0">
                  <a:moveTo>
                    <a:pt x="21920" y="1"/>
                  </a:moveTo>
                  <a:cubicBezTo>
                    <a:pt x="19110" y="1"/>
                    <a:pt x="16717" y="2084"/>
                    <a:pt x="15753" y="5025"/>
                  </a:cubicBezTo>
                  <a:cubicBezTo>
                    <a:pt x="14574" y="3882"/>
                    <a:pt x="12967" y="3168"/>
                    <a:pt x="11181" y="3168"/>
                  </a:cubicBezTo>
                  <a:cubicBezTo>
                    <a:pt x="7954" y="3168"/>
                    <a:pt x="5275" y="5502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44" y="8228"/>
                    <a:pt x="275" y="9419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7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65" y="6704"/>
                  </a:cubicBezTo>
                  <a:cubicBezTo>
                    <a:pt x="35815" y="4025"/>
                    <a:pt x="33374" y="2061"/>
                    <a:pt x="30469" y="2061"/>
                  </a:cubicBezTo>
                  <a:cubicBezTo>
                    <a:pt x="29231" y="2061"/>
                    <a:pt x="28088" y="2418"/>
                    <a:pt x="27123" y="3025"/>
                  </a:cubicBezTo>
                  <a:cubicBezTo>
                    <a:pt x="25909" y="1191"/>
                    <a:pt x="24028" y="1"/>
                    <a:pt x="2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" name="Google Shape;135;p16"/>
            <p:cNvGrpSpPr/>
            <p:nvPr/>
          </p:nvGrpSpPr>
          <p:grpSpPr>
            <a:xfrm rot="1398551" flipH="1">
              <a:off x="1087893" y="3855029"/>
              <a:ext cx="1522160" cy="1254196"/>
              <a:chOff x="698956" y="6526827"/>
              <a:chExt cx="1522132" cy="1254173"/>
            </a:xfrm>
          </p:grpSpPr>
          <p:grpSp>
            <p:nvGrpSpPr>
              <p:cNvPr id="136" name="Google Shape;136;p16"/>
              <p:cNvGrpSpPr/>
              <p:nvPr/>
            </p:nvGrpSpPr>
            <p:grpSpPr>
              <a:xfrm>
                <a:off x="970014" y="6599642"/>
                <a:ext cx="1251074" cy="1089966"/>
                <a:chOff x="2227541" y="6011760"/>
                <a:chExt cx="2864180" cy="2495343"/>
              </a:xfrm>
            </p:grpSpPr>
            <p:sp>
              <p:nvSpPr>
                <p:cNvPr id="137" name="Google Shape;137;p16"/>
                <p:cNvSpPr/>
                <p:nvPr/>
              </p:nvSpPr>
              <p:spPr>
                <a:xfrm rot="-1131582">
                  <a:off x="2772277" y="6293752"/>
                  <a:ext cx="2064072" cy="1922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428" h="77719" extrusionOk="0">
                      <a:moveTo>
                        <a:pt x="43744" y="1"/>
                      </a:moveTo>
                      <a:cubicBezTo>
                        <a:pt x="43607" y="1"/>
                        <a:pt x="43469" y="5"/>
                        <a:pt x="43328" y="15"/>
                      </a:cubicBezTo>
                      <a:cubicBezTo>
                        <a:pt x="39256" y="277"/>
                        <a:pt x="37779" y="4360"/>
                        <a:pt x="36839" y="7718"/>
                      </a:cubicBezTo>
                      <a:cubicBezTo>
                        <a:pt x="35589" y="12203"/>
                        <a:pt x="34968" y="18558"/>
                        <a:pt x="31040" y="18558"/>
                      </a:cubicBezTo>
                      <a:cubicBezTo>
                        <a:pt x="29952" y="18558"/>
                        <a:pt x="28611" y="18070"/>
                        <a:pt x="26933" y="16921"/>
                      </a:cubicBezTo>
                      <a:cubicBezTo>
                        <a:pt x="25614" y="16019"/>
                        <a:pt x="23908" y="14589"/>
                        <a:pt x="22178" y="14589"/>
                      </a:cubicBezTo>
                      <a:cubicBezTo>
                        <a:pt x="21830" y="14589"/>
                        <a:pt x="21481" y="14647"/>
                        <a:pt x="21134" y="14778"/>
                      </a:cubicBezTo>
                      <a:cubicBezTo>
                        <a:pt x="15276" y="16993"/>
                        <a:pt x="19075" y="24530"/>
                        <a:pt x="19753" y="28387"/>
                      </a:cubicBezTo>
                      <a:cubicBezTo>
                        <a:pt x="20166" y="30701"/>
                        <a:pt x="20096" y="34763"/>
                        <a:pt x="17456" y="34763"/>
                      </a:cubicBezTo>
                      <a:cubicBezTo>
                        <a:pt x="17054" y="34763"/>
                        <a:pt x="16592" y="34669"/>
                        <a:pt x="16062" y="34459"/>
                      </a:cubicBezTo>
                      <a:cubicBezTo>
                        <a:pt x="11365" y="32594"/>
                        <a:pt x="10296" y="26273"/>
                        <a:pt x="4770" y="26273"/>
                      </a:cubicBezTo>
                      <a:cubicBezTo>
                        <a:pt x="4512" y="26273"/>
                        <a:pt x="4244" y="26287"/>
                        <a:pt x="3966" y="26315"/>
                      </a:cubicBezTo>
                      <a:cubicBezTo>
                        <a:pt x="715" y="26649"/>
                        <a:pt x="1" y="29554"/>
                        <a:pt x="489" y="32328"/>
                      </a:cubicBezTo>
                      <a:cubicBezTo>
                        <a:pt x="1251" y="36555"/>
                        <a:pt x="3644" y="40222"/>
                        <a:pt x="5085" y="44211"/>
                      </a:cubicBezTo>
                      <a:cubicBezTo>
                        <a:pt x="6597" y="48390"/>
                        <a:pt x="7061" y="52997"/>
                        <a:pt x="6549" y="57403"/>
                      </a:cubicBezTo>
                      <a:cubicBezTo>
                        <a:pt x="6275" y="59784"/>
                        <a:pt x="4037" y="62999"/>
                        <a:pt x="4632" y="65380"/>
                      </a:cubicBezTo>
                      <a:cubicBezTo>
                        <a:pt x="5513" y="68856"/>
                        <a:pt x="12336" y="68321"/>
                        <a:pt x="15050" y="68797"/>
                      </a:cubicBezTo>
                      <a:cubicBezTo>
                        <a:pt x="18884" y="69476"/>
                        <a:pt x="22766" y="70095"/>
                        <a:pt x="26468" y="71345"/>
                      </a:cubicBezTo>
                      <a:cubicBezTo>
                        <a:pt x="30939" y="72847"/>
                        <a:pt x="38196" y="77718"/>
                        <a:pt x="44090" y="77718"/>
                      </a:cubicBezTo>
                      <a:cubicBezTo>
                        <a:pt x="46186" y="77718"/>
                        <a:pt x="48109" y="77102"/>
                        <a:pt x="49674" y="75500"/>
                      </a:cubicBezTo>
                      <a:cubicBezTo>
                        <a:pt x="51602" y="73524"/>
                        <a:pt x="50626" y="70488"/>
                        <a:pt x="49185" y="68559"/>
                      </a:cubicBezTo>
                      <a:cubicBezTo>
                        <a:pt x="47364" y="66130"/>
                        <a:pt x="44090" y="64594"/>
                        <a:pt x="42661" y="61856"/>
                      </a:cubicBezTo>
                      <a:cubicBezTo>
                        <a:pt x="41468" y="59570"/>
                        <a:pt x="43103" y="58980"/>
                        <a:pt x="45242" y="58980"/>
                      </a:cubicBezTo>
                      <a:cubicBezTo>
                        <a:pt x="47158" y="58980"/>
                        <a:pt x="49479" y="59453"/>
                        <a:pt x="50531" y="59605"/>
                      </a:cubicBezTo>
                      <a:cubicBezTo>
                        <a:pt x="52312" y="59861"/>
                        <a:pt x="54410" y="60234"/>
                        <a:pt x="56446" y="60234"/>
                      </a:cubicBezTo>
                      <a:cubicBezTo>
                        <a:pt x="59050" y="60234"/>
                        <a:pt x="61553" y="59624"/>
                        <a:pt x="63163" y="57379"/>
                      </a:cubicBezTo>
                      <a:cubicBezTo>
                        <a:pt x="66116" y="53271"/>
                        <a:pt x="61497" y="49068"/>
                        <a:pt x="58818" y="46354"/>
                      </a:cubicBezTo>
                      <a:cubicBezTo>
                        <a:pt x="55151" y="42627"/>
                        <a:pt x="56532" y="41246"/>
                        <a:pt x="59306" y="40817"/>
                      </a:cubicBezTo>
                      <a:cubicBezTo>
                        <a:pt x="60111" y="40689"/>
                        <a:pt x="61032" y="40643"/>
                        <a:pt x="61979" y="40643"/>
                      </a:cubicBezTo>
                      <a:cubicBezTo>
                        <a:pt x="63762" y="40643"/>
                        <a:pt x="65636" y="40807"/>
                        <a:pt x="66997" y="40901"/>
                      </a:cubicBezTo>
                      <a:cubicBezTo>
                        <a:pt x="68350" y="40991"/>
                        <a:pt x="70090" y="41137"/>
                        <a:pt x="71903" y="41137"/>
                      </a:cubicBezTo>
                      <a:cubicBezTo>
                        <a:pt x="76075" y="41137"/>
                        <a:pt x="80636" y="40364"/>
                        <a:pt x="81773" y="36364"/>
                      </a:cubicBezTo>
                      <a:cubicBezTo>
                        <a:pt x="83428" y="30578"/>
                        <a:pt x="75260" y="28090"/>
                        <a:pt x="71057" y="27816"/>
                      </a:cubicBezTo>
                      <a:cubicBezTo>
                        <a:pt x="69545" y="27720"/>
                        <a:pt x="66307" y="27518"/>
                        <a:pt x="65557" y="25863"/>
                      </a:cubicBezTo>
                      <a:cubicBezTo>
                        <a:pt x="64425" y="23339"/>
                        <a:pt x="68890" y="21386"/>
                        <a:pt x="70414" y="20291"/>
                      </a:cubicBezTo>
                      <a:cubicBezTo>
                        <a:pt x="73534" y="18029"/>
                        <a:pt x="75927" y="14493"/>
                        <a:pt x="76606" y="10659"/>
                      </a:cubicBezTo>
                      <a:cubicBezTo>
                        <a:pt x="77201" y="7313"/>
                        <a:pt x="75355" y="4337"/>
                        <a:pt x="72319" y="2920"/>
                      </a:cubicBezTo>
                      <a:cubicBezTo>
                        <a:pt x="71216" y="2408"/>
                        <a:pt x="70191" y="2186"/>
                        <a:pt x="69227" y="2186"/>
                      </a:cubicBezTo>
                      <a:cubicBezTo>
                        <a:pt x="63183" y="2186"/>
                        <a:pt x="59515" y="10924"/>
                        <a:pt x="53960" y="12135"/>
                      </a:cubicBezTo>
                      <a:cubicBezTo>
                        <a:pt x="53728" y="12186"/>
                        <a:pt x="53514" y="12210"/>
                        <a:pt x="53317" y="12210"/>
                      </a:cubicBezTo>
                      <a:cubicBezTo>
                        <a:pt x="50797" y="12210"/>
                        <a:pt x="50946" y="8282"/>
                        <a:pt x="50317" y="6206"/>
                      </a:cubicBezTo>
                      <a:cubicBezTo>
                        <a:pt x="49353" y="3076"/>
                        <a:pt x="47297" y="1"/>
                        <a:pt x="43744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38" name="Google Shape;138;p16"/>
                <p:cNvGrpSpPr/>
                <p:nvPr/>
              </p:nvGrpSpPr>
              <p:grpSpPr>
                <a:xfrm>
                  <a:off x="2227541" y="6635267"/>
                  <a:ext cx="2250382" cy="1871835"/>
                  <a:chOff x="2227541" y="6635267"/>
                  <a:chExt cx="2250382" cy="1871835"/>
                </a:xfrm>
              </p:grpSpPr>
              <p:sp>
                <p:nvSpPr>
                  <p:cNvPr id="139" name="Google Shape;139;p16"/>
                  <p:cNvSpPr/>
                  <p:nvPr/>
                </p:nvSpPr>
                <p:spPr>
                  <a:xfrm rot="-1131582">
                    <a:off x="2389104" y="6911337"/>
                    <a:ext cx="1927256" cy="131969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7898" h="53341" extrusionOk="0">
                        <a:moveTo>
                          <a:pt x="77657" y="0"/>
                        </a:moveTo>
                        <a:cubicBezTo>
                          <a:pt x="77524" y="0"/>
                          <a:pt x="77309" y="98"/>
                          <a:pt x="77038" y="330"/>
                        </a:cubicBezTo>
                        <a:cubicBezTo>
                          <a:pt x="77038" y="330"/>
                          <a:pt x="75681" y="1521"/>
                          <a:pt x="73430" y="3497"/>
                        </a:cubicBezTo>
                        <a:cubicBezTo>
                          <a:pt x="72299" y="4486"/>
                          <a:pt x="70954" y="5664"/>
                          <a:pt x="69430" y="6998"/>
                        </a:cubicBezTo>
                        <a:cubicBezTo>
                          <a:pt x="68668" y="7665"/>
                          <a:pt x="67870" y="8367"/>
                          <a:pt x="67037" y="9093"/>
                        </a:cubicBezTo>
                        <a:cubicBezTo>
                          <a:pt x="66203" y="9820"/>
                          <a:pt x="65334" y="10594"/>
                          <a:pt x="64441" y="11391"/>
                        </a:cubicBezTo>
                        <a:cubicBezTo>
                          <a:pt x="63548" y="12177"/>
                          <a:pt x="62631" y="12999"/>
                          <a:pt x="61691" y="13832"/>
                        </a:cubicBezTo>
                        <a:cubicBezTo>
                          <a:pt x="61453" y="14034"/>
                          <a:pt x="61215" y="14249"/>
                          <a:pt x="60976" y="14463"/>
                        </a:cubicBezTo>
                        <a:cubicBezTo>
                          <a:pt x="60750" y="14677"/>
                          <a:pt x="60512" y="14892"/>
                          <a:pt x="60274" y="15106"/>
                        </a:cubicBezTo>
                        <a:cubicBezTo>
                          <a:pt x="59798" y="15535"/>
                          <a:pt x="59321" y="15975"/>
                          <a:pt x="58845" y="16416"/>
                        </a:cubicBezTo>
                        <a:cubicBezTo>
                          <a:pt x="57881" y="17297"/>
                          <a:pt x="56916" y="18190"/>
                          <a:pt x="55940" y="19083"/>
                        </a:cubicBezTo>
                        <a:lnTo>
                          <a:pt x="55571" y="19416"/>
                        </a:lnTo>
                        <a:lnTo>
                          <a:pt x="55214" y="19773"/>
                        </a:lnTo>
                        <a:cubicBezTo>
                          <a:pt x="54976" y="20011"/>
                          <a:pt x="54738" y="20250"/>
                          <a:pt x="54499" y="20488"/>
                        </a:cubicBezTo>
                        <a:cubicBezTo>
                          <a:pt x="54035" y="20964"/>
                          <a:pt x="53571" y="21440"/>
                          <a:pt x="53106" y="21916"/>
                        </a:cubicBezTo>
                        <a:cubicBezTo>
                          <a:pt x="51261" y="23845"/>
                          <a:pt x="49463" y="25798"/>
                          <a:pt x="47725" y="27691"/>
                        </a:cubicBezTo>
                        <a:cubicBezTo>
                          <a:pt x="45975" y="29572"/>
                          <a:pt x="44284" y="31370"/>
                          <a:pt x="42653" y="33025"/>
                        </a:cubicBezTo>
                        <a:cubicBezTo>
                          <a:pt x="41033" y="34668"/>
                          <a:pt x="39259" y="36406"/>
                          <a:pt x="37342" y="38085"/>
                        </a:cubicBezTo>
                        <a:cubicBezTo>
                          <a:pt x="36378" y="38918"/>
                          <a:pt x="35390" y="39752"/>
                          <a:pt x="34354" y="40538"/>
                        </a:cubicBezTo>
                        <a:cubicBezTo>
                          <a:pt x="33318" y="41335"/>
                          <a:pt x="32247" y="42109"/>
                          <a:pt x="31151" y="42824"/>
                        </a:cubicBezTo>
                        <a:cubicBezTo>
                          <a:pt x="30044" y="43550"/>
                          <a:pt x="28913" y="44205"/>
                          <a:pt x="27746" y="44812"/>
                        </a:cubicBezTo>
                        <a:cubicBezTo>
                          <a:pt x="27460" y="44967"/>
                          <a:pt x="27175" y="45122"/>
                          <a:pt x="26877" y="45253"/>
                        </a:cubicBezTo>
                        <a:cubicBezTo>
                          <a:pt x="26579" y="45395"/>
                          <a:pt x="26293" y="45538"/>
                          <a:pt x="25996" y="45669"/>
                        </a:cubicBezTo>
                        <a:cubicBezTo>
                          <a:pt x="25401" y="45919"/>
                          <a:pt x="24793" y="46146"/>
                          <a:pt x="24186" y="46384"/>
                        </a:cubicBezTo>
                        <a:cubicBezTo>
                          <a:pt x="23888" y="46503"/>
                          <a:pt x="23591" y="46622"/>
                          <a:pt x="23293" y="46741"/>
                        </a:cubicBezTo>
                        <a:cubicBezTo>
                          <a:pt x="23138" y="46800"/>
                          <a:pt x="22995" y="46860"/>
                          <a:pt x="22853" y="46919"/>
                        </a:cubicBezTo>
                        <a:cubicBezTo>
                          <a:pt x="22698" y="46967"/>
                          <a:pt x="22543" y="47027"/>
                          <a:pt x="22400" y="47074"/>
                        </a:cubicBezTo>
                        <a:cubicBezTo>
                          <a:pt x="21793" y="47289"/>
                          <a:pt x="21198" y="47491"/>
                          <a:pt x="20602" y="47693"/>
                        </a:cubicBezTo>
                        <a:cubicBezTo>
                          <a:pt x="20317" y="47801"/>
                          <a:pt x="20019" y="47908"/>
                          <a:pt x="19721" y="48003"/>
                        </a:cubicBezTo>
                        <a:cubicBezTo>
                          <a:pt x="19435" y="48098"/>
                          <a:pt x="19138" y="48182"/>
                          <a:pt x="18852" y="48277"/>
                        </a:cubicBezTo>
                        <a:cubicBezTo>
                          <a:pt x="18257" y="48455"/>
                          <a:pt x="17685" y="48634"/>
                          <a:pt x="17114" y="48813"/>
                        </a:cubicBezTo>
                        <a:cubicBezTo>
                          <a:pt x="12566" y="50170"/>
                          <a:pt x="8470" y="51087"/>
                          <a:pt x="5553" y="51753"/>
                        </a:cubicBezTo>
                        <a:cubicBezTo>
                          <a:pt x="4100" y="52075"/>
                          <a:pt x="2922" y="52337"/>
                          <a:pt x="2112" y="52503"/>
                        </a:cubicBezTo>
                        <a:cubicBezTo>
                          <a:pt x="1314" y="52682"/>
                          <a:pt x="874" y="52777"/>
                          <a:pt x="874" y="52777"/>
                        </a:cubicBezTo>
                        <a:cubicBezTo>
                          <a:pt x="47" y="52974"/>
                          <a:pt x="1" y="53340"/>
                          <a:pt x="641" y="53340"/>
                        </a:cubicBezTo>
                        <a:cubicBezTo>
                          <a:pt x="739" y="53340"/>
                          <a:pt x="852" y="53332"/>
                          <a:pt x="981" y="53313"/>
                        </a:cubicBezTo>
                        <a:cubicBezTo>
                          <a:pt x="981" y="53313"/>
                          <a:pt x="1421" y="53218"/>
                          <a:pt x="2231" y="53063"/>
                        </a:cubicBezTo>
                        <a:cubicBezTo>
                          <a:pt x="3041" y="52896"/>
                          <a:pt x="4219" y="52658"/>
                          <a:pt x="5684" y="52361"/>
                        </a:cubicBezTo>
                        <a:cubicBezTo>
                          <a:pt x="8625" y="51741"/>
                          <a:pt x="12732" y="50884"/>
                          <a:pt x="17340" y="49575"/>
                        </a:cubicBezTo>
                        <a:cubicBezTo>
                          <a:pt x="17911" y="49408"/>
                          <a:pt x="18495" y="49241"/>
                          <a:pt x="19090" y="49063"/>
                        </a:cubicBezTo>
                        <a:cubicBezTo>
                          <a:pt x="19388" y="48979"/>
                          <a:pt x="19686" y="48884"/>
                          <a:pt x="19983" y="48801"/>
                        </a:cubicBezTo>
                        <a:cubicBezTo>
                          <a:pt x="20281" y="48705"/>
                          <a:pt x="20578" y="48598"/>
                          <a:pt x="20876" y="48503"/>
                        </a:cubicBezTo>
                        <a:cubicBezTo>
                          <a:pt x="21471" y="48301"/>
                          <a:pt x="22079" y="48098"/>
                          <a:pt x="22686" y="47896"/>
                        </a:cubicBezTo>
                        <a:cubicBezTo>
                          <a:pt x="22841" y="47848"/>
                          <a:pt x="22995" y="47789"/>
                          <a:pt x="23150" y="47741"/>
                        </a:cubicBezTo>
                        <a:cubicBezTo>
                          <a:pt x="23293" y="47681"/>
                          <a:pt x="23448" y="47622"/>
                          <a:pt x="23603" y="47562"/>
                        </a:cubicBezTo>
                        <a:cubicBezTo>
                          <a:pt x="23900" y="47455"/>
                          <a:pt x="24210" y="47336"/>
                          <a:pt x="24519" y="47217"/>
                        </a:cubicBezTo>
                        <a:cubicBezTo>
                          <a:pt x="25127" y="46979"/>
                          <a:pt x="25746" y="46753"/>
                          <a:pt x="26365" y="46515"/>
                        </a:cubicBezTo>
                        <a:cubicBezTo>
                          <a:pt x="26663" y="46372"/>
                          <a:pt x="26972" y="46229"/>
                          <a:pt x="27270" y="46086"/>
                        </a:cubicBezTo>
                        <a:cubicBezTo>
                          <a:pt x="27579" y="45955"/>
                          <a:pt x="27877" y="45800"/>
                          <a:pt x="28175" y="45646"/>
                        </a:cubicBezTo>
                        <a:cubicBezTo>
                          <a:pt x="29365" y="45038"/>
                          <a:pt x="30544" y="44372"/>
                          <a:pt x="31675" y="43645"/>
                        </a:cubicBezTo>
                        <a:cubicBezTo>
                          <a:pt x="32806" y="42919"/>
                          <a:pt x="33902" y="42145"/>
                          <a:pt x="34961" y="41347"/>
                        </a:cubicBezTo>
                        <a:cubicBezTo>
                          <a:pt x="36021" y="40538"/>
                          <a:pt x="37033" y="39704"/>
                          <a:pt x="38021" y="38859"/>
                        </a:cubicBezTo>
                        <a:cubicBezTo>
                          <a:pt x="39974" y="37168"/>
                          <a:pt x="41772" y="35430"/>
                          <a:pt x="43415" y="33763"/>
                        </a:cubicBezTo>
                        <a:cubicBezTo>
                          <a:pt x="45046" y="32108"/>
                          <a:pt x="46748" y="30286"/>
                          <a:pt x="48475" y="28381"/>
                        </a:cubicBezTo>
                        <a:cubicBezTo>
                          <a:pt x="50213" y="26488"/>
                          <a:pt x="51999" y="24524"/>
                          <a:pt x="53809" y="22595"/>
                        </a:cubicBezTo>
                        <a:cubicBezTo>
                          <a:pt x="54273" y="22107"/>
                          <a:pt x="54726" y="21631"/>
                          <a:pt x="55190" y="21154"/>
                        </a:cubicBezTo>
                        <a:cubicBezTo>
                          <a:pt x="55416" y="20916"/>
                          <a:pt x="55642" y="20678"/>
                          <a:pt x="55881" y="20452"/>
                        </a:cubicBezTo>
                        <a:lnTo>
                          <a:pt x="56226" y="20095"/>
                        </a:lnTo>
                        <a:lnTo>
                          <a:pt x="56583" y="19761"/>
                        </a:lnTo>
                        <a:cubicBezTo>
                          <a:pt x="57547" y="18857"/>
                          <a:pt x="58512" y="17952"/>
                          <a:pt x="59452" y="17071"/>
                        </a:cubicBezTo>
                        <a:cubicBezTo>
                          <a:pt x="59929" y="16618"/>
                          <a:pt x="60393" y="16178"/>
                          <a:pt x="60869" y="15749"/>
                        </a:cubicBezTo>
                        <a:cubicBezTo>
                          <a:pt x="61095" y="15523"/>
                          <a:pt x="61334" y="15308"/>
                          <a:pt x="61560" y="15094"/>
                        </a:cubicBezTo>
                        <a:cubicBezTo>
                          <a:pt x="61798" y="14880"/>
                          <a:pt x="62024" y="14666"/>
                          <a:pt x="62262" y="14451"/>
                        </a:cubicBezTo>
                        <a:cubicBezTo>
                          <a:pt x="63191" y="13606"/>
                          <a:pt x="64096" y="12784"/>
                          <a:pt x="64977" y="11987"/>
                        </a:cubicBezTo>
                        <a:cubicBezTo>
                          <a:pt x="72049" y="5581"/>
                          <a:pt x="77407" y="735"/>
                          <a:pt x="77407" y="735"/>
                        </a:cubicBezTo>
                        <a:cubicBezTo>
                          <a:pt x="77868" y="321"/>
                          <a:pt x="77898" y="0"/>
                          <a:pt x="77657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0" name="Google Shape;140;p16"/>
                  <p:cNvSpPr/>
                  <p:nvPr/>
                </p:nvSpPr>
                <p:spPr>
                  <a:xfrm rot="-1131582">
                    <a:off x="3441562" y="7628158"/>
                    <a:ext cx="485043" cy="660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605" h="2670" extrusionOk="0">
                        <a:moveTo>
                          <a:pt x="13901" y="0"/>
                        </a:moveTo>
                        <a:cubicBezTo>
                          <a:pt x="13437" y="0"/>
                          <a:pt x="12960" y="12"/>
                          <a:pt x="12472" y="24"/>
                        </a:cubicBezTo>
                        <a:cubicBezTo>
                          <a:pt x="12234" y="24"/>
                          <a:pt x="11996" y="36"/>
                          <a:pt x="11758" y="36"/>
                        </a:cubicBezTo>
                        <a:cubicBezTo>
                          <a:pt x="11639" y="48"/>
                          <a:pt x="11520" y="48"/>
                          <a:pt x="11401" y="48"/>
                        </a:cubicBezTo>
                        <a:cubicBezTo>
                          <a:pt x="11282" y="60"/>
                          <a:pt x="11163" y="72"/>
                          <a:pt x="11044" y="72"/>
                        </a:cubicBezTo>
                        <a:cubicBezTo>
                          <a:pt x="10579" y="107"/>
                          <a:pt x="10127" y="143"/>
                          <a:pt x="9710" y="179"/>
                        </a:cubicBezTo>
                        <a:cubicBezTo>
                          <a:pt x="9472" y="203"/>
                          <a:pt x="9222" y="226"/>
                          <a:pt x="8972" y="250"/>
                        </a:cubicBezTo>
                        <a:cubicBezTo>
                          <a:pt x="8722" y="286"/>
                          <a:pt x="8460" y="322"/>
                          <a:pt x="8198" y="357"/>
                        </a:cubicBezTo>
                        <a:cubicBezTo>
                          <a:pt x="7674" y="429"/>
                          <a:pt x="7138" y="500"/>
                          <a:pt x="6602" y="584"/>
                        </a:cubicBezTo>
                        <a:cubicBezTo>
                          <a:pt x="6067" y="679"/>
                          <a:pt x="5519" y="786"/>
                          <a:pt x="4995" y="881"/>
                        </a:cubicBezTo>
                        <a:cubicBezTo>
                          <a:pt x="4733" y="941"/>
                          <a:pt x="4471" y="988"/>
                          <a:pt x="4221" y="1036"/>
                        </a:cubicBezTo>
                        <a:cubicBezTo>
                          <a:pt x="3971" y="1096"/>
                          <a:pt x="3733" y="1155"/>
                          <a:pt x="3495" y="1215"/>
                        </a:cubicBezTo>
                        <a:cubicBezTo>
                          <a:pt x="3019" y="1334"/>
                          <a:pt x="2566" y="1441"/>
                          <a:pt x="2161" y="1536"/>
                        </a:cubicBezTo>
                        <a:cubicBezTo>
                          <a:pt x="1769" y="1655"/>
                          <a:pt x="1411" y="1762"/>
                          <a:pt x="1114" y="1846"/>
                        </a:cubicBezTo>
                        <a:cubicBezTo>
                          <a:pt x="530" y="2024"/>
                          <a:pt x="173" y="2131"/>
                          <a:pt x="173" y="2131"/>
                        </a:cubicBezTo>
                        <a:cubicBezTo>
                          <a:pt x="1" y="2200"/>
                          <a:pt x="117" y="2669"/>
                          <a:pt x="307" y="2669"/>
                        </a:cubicBezTo>
                        <a:cubicBezTo>
                          <a:pt x="314" y="2669"/>
                          <a:pt x="321" y="2668"/>
                          <a:pt x="328" y="2667"/>
                        </a:cubicBezTo>
                        <a:cubicBezTo>
                          <a:pt x="328" y="2667"/>
                          <a:pt x="685" y="2584"/>
                          <a:pt x="1280" y="2453"/>
                        </a:cubicBezTo>
                        <a:cubicBezTo>
                          <a:pt x="1578" y="2393"/>
                          <a:pt x="1923" y="2310"/>
                          <a:pt x="2328" y="2227"/>
                        </a:cubicBezTo>
                        <a:cubicBezTo>
                          <a:pt x="2733" y="2155"/>
                          <a:pt x="3173" y="2084"/>
                          <a:pt x="3650" y="2000"/>
                        </a:cubicBezTo>
                        <a:cubicBezTo>
                          <a:pt x="3888" y="1953"/>
                          <a:pt x="4126" y="1917"/>
                          <a:pt x="4376" y="1870"/>
                        </a:cubicBezTo>
                        <a:cubicBezTo>
                          <a:pt x="4626" y="1834"/>
                          <a:pt x="4888" y="1798"/>
                          <a:pt x="5150" y="1762"/>
                        </a:cubicBezTo>
                        <a:cubicBezTo>
                          <a:pt x="5674" y="1691"/>
                          <a:pt x="6210" y="1619"/>
                          <a:pt x="6733" y="1548"/>
                        </a:cubicBezTo>
                        <a:cubicBezTo>
                          <a:pt x="7269" y="1489"/>
                          <a:pt x="7805" y="1429"/>
                          <a:pt x="8317" y="1381"/>
                        </a:cubicBezTo>
                        <a:cubicBezTo>
                          <a:pt x="8579" y="1346"/>
                          <a:pt x="8829" y="1322"/>
                          <a:pt x="9079" y="1298"/>
                        </a:cubicBezTo>
                        <a:cubicBezTo>
                          <a:pt x="9329" y="1274"/>
                          <a:pt x="9567" y="1250"/>
                          <a:pt x="9805" y="1239"/>
                        </a:cubicBezTo>
                        <a:cubicBezTo>
                          <a:pt x="10222" y="1191"/>
                          <a:pt x="10663" y="1155"/>
                          <a:pt x="11127" y="1108"/>
                        </a:cubicBezTo>
                        <a:cubicBezTo>
                          <a:pt x="11234" y="1096"/>
                          <a:pt x="11353" y="1084"/>
                          <a:pt x="11460" y="1072"/>
                        </a:cubicBezTo>
                        <a:cubicBezTo>
                          <a:pt x="11579" y="1072"/>
                          <a:pt x="11698" y="1060"/>
                          <a:pt x="11817" y="1060"/>
                        </a:cubicBezTo>
                        <a:cubicBezTo>
                          <a:pt x="12056" y="1036"/>
                          <a:pt x="12282" y="1024"/>
                          <a:pt x="12520" y="1012"/>
                        </a:cubicBezTo>
                        <a:cubicBezTo>
                          <a:pt x="12996" y="977"/>
                          <a:pt x="13460" y="941"/>
                          <a:pt x="13925" y="917"/>
                        </a:cubicBezTo>
                        <a:cubicBezTo>
                          <a:pt x="14389" y="893"/>
                          <a:pt x="14842" y="881"/>
                          <a:pt x="15258" y="869"/>
                        </a:cubicBezTo>
                        <a:cubicBezTo>
                          <a:pt x="15830" y="838"/>
                          <a:pt x="16354" y="838"/>
                          <a:pt x="16802" y="838"/>
                        </a:cubicBezTo>
                        <a:lnTo>
                          <a:pt x="16802" y="838"/>
                        </a:lnTo>
                        <a:cubicBezTo>
                          <a:pt x="17026" y="838"/>
                          <a:pt x="17231" y="838"/>
                          <a:pt x="17413" y="834"/>
                        </a:cubicBezTo>
                        <a:cubicBezTo>
                          <a:pt x="17866" y="834"/>
                          <a:pt x="18189" y="834"/>
                          <a:pt x="18314" y="827"/>
                        </a:cubicBezTo>
                        <a:lnTo>
                          <a:pt x="18314" y="827"/>
                        </a:lnTo>
                        <a:cubicBezTo>
                          <a:pt x="18323" y="833"/>
                          <a:pt x="18333" y="839"/>
                          <a:pt x="18342" y="846"/>
                        </a:cubicBezTo>
                        <a:cubicBezTo>
                          <a:pt x="18378" y="858"/>
                          <a:pt x="18413" y="869"/>
                          <a:pt x="18449" y="881"/>
                        </a:cubicBezTo>
                        <a:cubicBezTo>
                          <a:pt x="18509" y="905"/>
                          <a:pt x="18556" y="917"/>
                          <a:pt x="18616" y="929"/>
                        </a:cubicBezTo>
                        <a:cubicBezTo>
                          <a:pt x="18711" y="953"/>
                          <a:pt x="18794" y="977"/>
                          <a:pt x="18866" y="988"/>
                        </a:cubicBezTo>
                        <a:cubicBezTo>
                          <a:pt x="19009" y="1012"/>
                          <a:pt x="19104" y="1024"/>
                          <a:pt x="19175" y="1036"/>
                        </a:cubicBezTo>
                        <a:cubicBezTo>
                          <a:pt x="19318" y="1060"/>
                          <a:pt x="19330" y="1060"/>
                          <a:pt x="19330" y="1060"/>
                        </a:cubicBezTo>
                        <a:cubicBezTo>
                          <a:pt x="19533" y="1060"/>
                          <a:pt x="19604" y="607"/>
                          <a:pt x="19414" y="524"/>
                        </a:cubicBezTo>
                        <a:cubicBezTo>
                          <a:pt x="19414" y="524"/>
                          <a:pt x="19402" y="524"/>
                          <a:pt x="19271" y="500"/>
                        </a:cubicBezTo>
                        <a:cubicBezTo>
                          <a:pt x="19199" y="488"/>
                          <a:pt x="19104" y="465"/>
                          <a:pt x="18973" y="441"/>
                        </a:cubicBezTo>
                        <a:cubicBezTo>
                          <a:pt x="18914" y="429"/>
                          <a:pt x="18830" y="417"/>
                          <a:pt x="18759" y="393"/>
                        </a:cubicBezTo>
                        <a:cubicBezTo>
                          <a:pt x="18723" y="381"/>
                          <a:pt x="18675" y="369"/>
                          <a:pt x="18640" y="357"/>
                        </a:cubicBezTo>
                        <a:cubicBezTo>
                          <a:pt x="18616" y="346"/>
                          <a:pt x="18604" y="334"/>
                          <a:pt x="18580" y="334"/>
                        </a:cubicBezTo>
                        <a:cubicBezTo>
                          <a:pt x="18568" y="322"/>
                          <a:pt x="18556" y="322"/>
                          <a:pt x="18544" y="310"/>
                        </a:cubicBezTo>
                        <a:lnTo>
                          <a:pt x="18449" y="274"/>
                        </a:lnTo>
                        <a:lnTo>
                          <a:pt x="18402" y="262"/>
                        </a:lnTo>
                        <a:cubicBezTo>
                          <a:pt x="18354" y="250"/>
                          <a:pt x="18009" y="215"/>
                          <a:pt x="17449" y="167"/>
                        </a:cubicBezTo>
                        <a:cubicBezTo>
                          <a:pt x="16889" y="119"/>
                          <a:pt x="16127" y="36"/>
                          <a:pt x="15258" y="36"/>
                        </a:cubicBezTo>
                        <a:cubicBezTo>
                          <a:pt x="14830" y="24"/>
                          <a:pt x="14377" y="12"/>
                          <a:pt x="13901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1" name="Google Shape;141;p16"/>
                  <p:cNvSpPr/>
                  <p:nvPr/>
                </p:nvSpPr>
                <p:spPr>
                  <a:xfrm rot="-1131582">
                    <a:off x="3621630" y="6827655"/>
                    <a:ext cx="184071" cy="40423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440" h="16339" extrusionOk="0">
                        <a:moveTo>
                          <a:pt x="7065" y="0"/>
                        </a:moveTo>
                        <a:cubicBezTo>
                          <a:pt x="6996" y="0"/>
                          <a:pt x="6934" y="18"/>
                          <a:pt x="6902" y="61"/>
                        </a:cubicBezTo>
                        <a:cubicBezTo>
                          <a:pt x="6902" y="61"/>
                          <a:pt x="6771" y="370"/>
                          <a:pt x="6569" y="870"/>
                        </a:cubicBezTo>
                        <a:cubicBezTo>
                          <a:pt x="6367" y="1406"/>
                          <a:pt x="6081" y="2097"/>
                          <a:pt x="5759" y="2930"/>
                        </a:cubicBezTo>
                        <a:cubicBezTo>
                          <a:pt x="5140" y="4573"/>
                          <a:pt x="4378" y="6609"/>
                          <a:pt x="3771" y="8205"/>
                        </a:cubicBezTo>
                        <a:cubicBezTo>
                          <a:pt x="3473" y="9002"/>
                          <a:pt x="3128" y="9895"/>
                          <a:pt x="2759" y="10788"/>
                        </a:cubicBezTo>
                        <a:cubicBezTo>
                          <a:pt x="2378" y="11681"/>
                          <a:pt x="1973" y="12562"/>
                          <a:pt x="1580" y="13336"/>
                        </a:cubicBezTo>
                        <a:cubicBezTo>
                          <a:pt x="1378" y="13717"/>
                          <a:pt x="1187" y="14086"/>
                          <a:pt x="1009" y="14408"/>
                        </a:cubicBezTo>
                        <a:cubicBezTo>
                          <a:pt x="830" y="14717"/>
                          <a:pt x="663" y="15003"/>
                          <a:pt x="533" y="15241"/>
                        </a:cubicBezTo>
                        <a:cubicBezTo>
                          <a:pt x="247" y="15706"/>
                          <a:pt x="68" y="15991"/>
                          <a:pt x="68" y="15991"/>
                        </a:cubicBezTo>
                        <a:cubicBezTo>
                          <a:pt x="0" y="16117"/>
                          <a:pt x="265" y="16339"/>
                          <a:pt x="429" y="16339"/>
                        </a:cubicBezTo>
                        <a:cubicBezTo>
                          <a:pt x="466" y="16339"/>
                          <a:pt x="499" y="16327"/>
                          <a:pt x="521" y="16301"/>
                        </a:cubicBezTo>
                        <a:cubicBezTo>
                          <a:pt x="521" y="16301"/>
                          <a:pt x="723" y="16027"/>
                          <a:pt x="1056" y="15587"/>
                        </a:cubicBezTo>
                        <a:cubicBezTo>
                          <a:pt x="1211" y="15360"/>
                          <a:pt x="1402" y="15086"/>
                          <a:pt x="1616" y="14765"/>
                        </a:cubicBezTo>
                        <a:cubicBezTo>
                          <a:pt x="1818" y="14455"/>
                          <a:pt x="2045" y="14098"/>
                          <a:pt x="2283" y="13729"/>
                        </a:cubicBezTo>
                        <a:cubicBezTo>
                          <a:pt x="2735" y="12955"/>
                          <a:pt x="3211" y="12086"/>
                          <a:pt x="3640" y="11193"/>
                        </a:cubicBezTo>
                        <a:cubicBezTo>
                          <a:pt x="4069" y="10288"/>
                          <a:pt x="4462" y="9383"/>
                          <a:pt x="4759" y="8574"/>
                        </a:cubicBezTo>
                        <a:cubicBezTo>
                          <a:pt x="5378" y="6966"/>
                          <a:pt x="6009" y="4871"/>
                          <a:pt x="6521" y="3192"/>
                        </a:cubicBezTo>
                        <a:cubicBezTo>
                          <a:pt x="7033" y="1501"/>
                          <a:pt x="7414" y="227"/>
                          <a:pt x="7414" y="227"/>
                        </a:cubicBezTo>
                        <a:cubicBezTo>
                          <a:pt x="7439" y="102"/>
                          <a:pt x="7229" y="0"/>
                          <a:pt x="7065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42" name="Google Shape;142;p16"/>
              <p:cNvGrpSpPr/>
              <p:nvPr/>
            </p:nvGrpSpPr>
            <p:grpSpPr>
              <a:xfrm>
                <a:off x="698956" y="6526827"/>
                <a:ext cx="761443" cy="1254173"/>
                <a:chOff x="1668617" y="5683195"/>
                <a:chExt cx="1743230" cy="2871275"/>
              </a:xfrm>
            </p:grpSpPr>
            <p:sp>
              <p:nvSpPr>
                <p:cNvPr id="143" name="Google Shape;143;p16"/>
                <p:cNvSpPr/>
                <p:nvPr/>
              </p:nvSpPr>
              <p:spPr>
                <a:xfrm>
                  <a:off x="1668617" y="5683195"/>
                  <a:ext cx="1729969" cy="22424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926" h="90641" extrusionOk="0">
                      <a:moveTo>
                        <a:pt x="18523" y="0"/>
                      </a:moveTo>
                      <a:cubicBezTo>
                        <a:pt x="16491" y="0"/>
                        <a:pt x="14474" y="212"/>
                        <a:pt x="12514" y="681"/>
                      </a:cubicBezTo>
                      <a:cubicBezTo>
                        <a:pt x="8025" y="1752"/>
                        <a:pt x="3239" y="4252"/>
                        <a:pt x="1334" y="8503"/>
                      </a:cubicBezTo>
                      <a:cubicBezTo>
                        <a:pt x="1274" y="8562"/>
                        <a:pt x="1227" y="8610"/>
                        <a:pt x="1167" y="8670"/>
                      </a:cubicBezTo>
                      <a:cubicBezTo>
                        <a:pt x="762" y="8991"/>
                        <a:pt x="715" y="9455"/>
                        <a:pt x="858" y="9836"/>
                      </a:cubicBezTo>
                      <a:cubicBezTo>
                        <a:pt x="703" y="10384"/>
                        <a:pt x="596" y="10944"/>
                        <a:pt x="536" y="11551"/>
                      </a:cubicBezTo>
                      <a:cubicBezTo>
                        <a:pt x="0" y="16968"/>
                        <a:pt x="3263" y="22302"/>
                        <a:pt x="6311" y="26505"/>
                      </a:cubicBezTo>
                      <a:cubicBezTo>
                        <a:pt x="13490" y="36399"/>
                        <a:pt x="23503" y="43602"/>
                        <a:pt x="32862" y="51258"/>
                      </a:cubicBezTo>
                      <a:cubicBezTo>
                        <a:pt x="42625" y="59271"/>
                        <a:pt x="49923" y="67689"/>
                        <a:pt x="56198" y="78619"/>
                      </a:cubicBezTo>
                      <a:cubicBezTo>
                        <a:pt x="57321" y="80578"/>
                        <a:pt x="62210" y="90640"/>
                        <a:pt x="65877" y="90640"/>
                      </a:cubicBezTo>
                      <a:cubicBezTo>
                        <a:pt x="66176" y="90640"/>
                        <a:pt x="66467" y="90573"/>
                        <a:pt x="66747" y="90430"/>
                      </a:cubicBezTo>
                      <a:cubicBezTo>
                        <a:pt x="69926" y="88810"/>
                        <a:pt x="69759" y="78154"/>
                        <a:pt x="69795" y="74952"/>
                      </a:cubicBezTo>
                      <a:cubicBezTo>
                        <a:pt x="69842" y="69999"/>
                        <a:pt x="69247" y="64998"/>
                        <a:pt x="68342" y="60104"/>
                      </a:cubicBezTo>
                      <a:cubicBezTo>
                        <a:pt x="68080" y="58676"/>
                        <a:pt x="67794" y="57271"/>
                        <a:pt x="67497" y="55866"/>
                      </a:cubicBezTo>
                      <a:cubicBezTo>
                        <a:pt x="65187" y="45305"/>
                        <a:pt x="61413" y="34423"/>
                        <a:pt x="56007" y="25029"/>
                      </a:cubicBezTo>
                      <a:cubicBezTo>
                        <a:pt x="51007" y="16349"/>
                        <a:pt x="43982" y="8039"/>
                        <a:pt x="34683" y="3824"/>
                      </a:cubicBezTo>
                      <a:cubicBezTo>
                        <a:pt x="29749" y="1583"/>
                        <a:pt x="24080" y="0"/>
                        <a:pt x="1852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44" name="Google Shape;144;p16"/>
                <p:cNvGrpSpPr/>
                <p:nvPr/>
              </p:nvGrpSpPr>
              <p:grpSpPr>
                <a:xfrm>
                  <a:off x="2252110" y="6027996"/>
                  <a:ext cx="1159737" cy="2526474"/>
                  <a:chOff x="2252110" y="6027996"/>
                  <a:chExt cx="1159737" cy="2526474"/>
                </a:xfrm>
              </p:grpSpPr>
              <p:sp>
                <p:nvSpPr>
                  <p:cNvPr id="145" name="Google Shape;145;p16"/>
                  <p:cNvSpPr/>
                  <p:nvPr/>
                </p:nvSpPr>
                <p:spPr>
                  <a:xfrm>
                    <a:off x="2252110" y="6027996"/>
                    <a:ext cx="1159737" cy="25264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877" h="102121" extrusionOk="0">
                        <a:moveTo>
                          <a:pt x="249" y="0"/>
                        </a:moveTo>
                        <a:cubicBezTo>
                          <a:pt x="0" y="0"/>
                          <a:pt x="69" y="331"/>
                          <a:pt x="644" y="817"/>
                        </a:cubicBezTo>
                        <a:cubicBezTo>
                          <a:pt x="644" y="817"/>
                          <a:pt x="1049" y="1162"/>
                          <a:pt x="1799" y="1805"/>
                        </a:cubicBezTo>
                        <a:cubicBezTo>
                          <a:pt x="2180" y="2114"/>
                          <a:pt x="2633" y="2519"/>
                          <a:pt x="3157" y="2984"/>
                        </a:cubicBezTo>
                        <a:cubicBezTo>
                          <a:pt x="3419" y="3222"/>
                          <a:pt x="3704" y="3472"/>
                          <a:pt x="4002" y="3746"/>
                        </a:cubicBezTo>
                        <a:cubicBezTo>
                          <a:pt x="4300" y="4008"/>
                          <a:pt x="4609" y="4305"/>
                          <a:pt x="4943" y="4603"/>
                        </a:cubicBezTo>
                        <a:cubicBezTo>
                          <a:pt x="6264" y="5805"/>
                          <a:pt x="7788" y="7317"/>
                          <a:pt x="9467" y="9032"/>
                        </a:cubicBezTo>
                        <a:cubicBezTo>
                          <a:pt x="11134" y="10770"/>
                          <a:pt x="12932" y="12747"/>
                          <a:pt x="14765" y="14926"/>
                        </a:cubicBezTo>
                        <a:cubicBezTo>
                          <a:pt x="18409" y="19295"/>
                          <a:pt x="22100" y="24522"/>
                          <a:pt x="25231" y="30035"/>
                        </a:cubicBezTo>
                        <a:cubicBezTo>
                          <a:pt x="26791" y="32785"/>
                          <a:pt x="28219" y="35619"/>
                          <a:pt x="29529" y="38381"/>
                        </a:cubicBezTo>
                        <a:cubicBezTo>
                          <a:pt x="29696" y="38726"/>
                          <a:pt x="29862" y="39071"/>
                          <a:pt x="30029" y="39405"/>
                        </a:cubicBezTo>
                        <a:cubicBezTo>
                          <a:pt x="30184" y="39750"/>
                          <a:pt x="30339" y="40095"/>
                          <a:pt x="30505" y="40441"/>
                        </a:cubicBezTo>
                        <a:cubicBezTo>
                          <a:pt x="30815" y="41131"/>
                          <a:pt x="31124" y="41798"/>
                          <a:pt x="31422" y="42477"/>
                        </a:cubicBezTo>
                        <a:cubicBezTo>
                          <a:pt x="31720" y="43143"/>
                          <a:pt x="32006" y="43810"/>
                          <a:pt x="32291" y="44465"/>
                        </a:cubicBezTo>
                        <a:cubicBezTo>
                          <a:pt x="32363" y="44632"/>
                          <a:pt x="32434" y="44798"/>
                          <a:pt x="32506" y="44953"/>
                        </a:cubicBezTo>
                        <a:cubicBezTo>
                          <a:pt x="32577" y="45120"/>
                          <a:pt x="32637" y="45286"/>
                          <a:pt x="32708" y="45453"/>
                        </a:cubicBezTo>
                        <a:cubicBezTo>
                          <a:pt x="32839" y="45775"/>
                          <a:pt x="32970" y="46096"/>
                          <a:pt x="33113" y="46418"/>
                        </a:cubicBezTo>
                        <a:cubicBezTo>
                          <a:pt x="33649" y="47691"/>
                          <a:pt x="34161" y="49025"/>
                          <a:pt x="34708" y="50394"/>
                        </a:cubicBezTo>
                        <a:cubicBezTo>
                          <a:pt x="34970" y="51085"/>
                          <a:pt x="35232" y="51787"/>
                          <a:pt x="35494" y="52490"/>
                        </a:cubicBezTo>
                        <a:cubicBezTo>
                          <a:pt x="35625" y="52835"/>
                          <a:pt x="35768" y="53192"/>
                          <a:pt x="35899" y="53549"/>
                        </a:cubicBezTo>
                        <a:cubicBezTo>
                          <a:pt x="36018" y="53907"/>
                          <a:pt x="36149" y="54264"/>
                          <a:pt x="36280" y="54621"/>
                        </a:cubicBezTo>
                        <a:cubicBezTo>
                          <a:pt x="36411" y="54990"/>
                          <a:pt x="36542" y="55347"/>
                          <a:pt x="36661" y="55716"/>
                        </a:cubicBezTo>
                        <a:cubicBezTo>
                          <a:pt x="36732" y="55895"/>
                          <a:pt x="36792" y="56073"/>
                          <a:pt x="36863" y="56252"/>
                        </a:cubicBezTo>
                        <a:cubicBezTo>
                          <a:pt x="36923" y="56443"/>
                          <a:pt x="36982" y="56621"/>
                          <a:pt x="37054" y="56812"/>
                        </a:cubicBezTo>
                        <a:cubicBezTo>
                          <a:pt x="37304" y="57550"/>
                          <a:pt x="37554" y="58288"/>
                          <a:pt x="37804" y="59026"/>
                        </a:cubicBezTo>
                        <a:cubicBezTo>
                          <a:pt x="38280" y="60526"/>
                          <a:pt x="38780" y="62027"/>
                          <a:pt x="39233" y="63551"/>
                        </a:cubicBezTo>
                        <a:cubicBezTo>
                          <a:pt x="39697" y="65075"/>
                          <a:pt x="40126" y="66599"/>
                          <a:pt x="40554" y="68123"/>
                        </a:cubicBezTo>
                        <a:cubicBezTo>
                          <a:pt x="40769" y="68885"/>
                          <a:pt x="40971" y="69647"/>
                          <a:pt x="41173" y="70409"/>
                        </a:cubicBezTo>
                        <a:cubicBezTo>
                          <a:pt x="41376" y="71159"/>
                          <a:pt x="41566" y="71921"/>
                          <a:pt x="41757" y="72671"/>
                        </a:cubicBezTo>
                        <a:cubicBezTo>
                          <a:pt x="41852" y="73052"/>
                          <a:pt x="41947" y="73421"/>
                          <a:pt x="42043" y="73802"/>
                        </a:cubicBezTo>
                        <a:cubicBezTo>
                          <a:pt x="42126" y="74171"/>
                          <a:pt x="42221" y="74540"/>
                          <a:pt x="42304" y="74921"/>
                        </a:cubicBezTo>
                        <a:cubicBezTo>
                          <a:pt x="42388" y="75290"/>
                          <a:pt x="42483" y="75659"/>
                          <a:pt x="42566" y="76028"/>
                        </a:cubicBezTo>
                        <a:cubicBezTo>
                          <a:pt x="42650" y="76397"/>
                          <a:pt x="42745" y="76766"/>
                          <a:pt x="42816" y="77124"/>
                        </a:cubicBezTo>
                        <a:cubicBezTo>
                          <a:pt x="43126" y="78588"/>
                          <a:pt x="43436" y="80029"/>
                          <a:pt x="43686" y="81422"/>
                        </a:cubicBezTo>
                        <a:cubicBezTo>
                          <a:pt x="44733" y="87018"/>
                          <a:pt x="45341" y="91995"/>
                          <a:pt x="45722" y="95554"/>
                        </a:cubicBezTo>
                        <a:cubicBezTo>
                          <a:pt x="45817" y="96447"/>
                          <a:pt x="45900" y="97257"/>
                          <a:pt x="45972" y="97960"/>
                        </a:cubicBezTo>
                        <a:cubicBezTo>
                          <a:pt x="46055" y="98650"/>
                          <a:pt x="46114" y="99257"/>
                          <a:pt x="46150" y="99745"/>
                        </a:cubicBezTo>
                        <a:cubicBezTo>
                          <a:pt x="46245" y="100734"/>
                          <a:pt x="46305" y="101269"/>
                          <a:pt x="46305" y="101269"/>
                        </a:cubicBezTo>
                        <a:cubicBezTo>
                          <a:pt x="46369" y="101838"/>
                          <a:pt x="46515" y="102121"/>
                          <a:pt x="46640" y="102121"/>
                        </a:cubicBezTo>
                        <a:cubicBezTo>
                          <a:pt x="46769" y="102121"/>
                          <a:pt x="46877" y="101820"/>
                          <a:pt x="46853" y="101222"/>
                        </a:cubicBezTo>
                        <a:cubicBezTo>
                          <a:pt x="46853" y="101222"/>
                          <a:pt x="46805" y="100686"/>
                          <a:pt x="46734" y="99698"/>
                        </a:cubicBezTo>
                        <a:cubicBezTo>
                          <a:pt x="46686" y="99210"/>
                          <a:pt x="46638" y="98602"/>
                          <a:pt x="46579" y="97900"/>
                        </a:cubicBezTo>
                        <a:cubicBezTo>
                          <a:pt x="46507" y="97198"/>
                          <a:pt x="46436" y="96388"/>
                          <a:pt x="46353" y="95495"/>
                        </a:cubicBezTo>
                        <a:cubicBezTo>
                          <a:pt x="46007" y="91923"/>
                          <a:pt x="45472" y="86922"/>
                          <a:pt x="44483" y="81279"/>
                        </a:cubicBezTo>
                        <a:cubicBezTo>
                          <a:pt x="44245" y="79874"/>
                          <a:pt x="43948" y="78421"/>
                          <a:pt x="43650" y="76945"/>
                        </a:cubicBezTo>
                        <a:cubicBezTo>
                          <a:pt x="43590" y="76576"/>
                          <a:pt x="43495" y="76207"/>
                          <a:pt x="43412" y="75838"/>
                        </a:cubicBezTo>
                        <a:cubicBezTo>
                          <a:pt x="43328" y="75469"/>
                          <a:pt x="43245" y="75088"/>
                          <a:pt x="43162" y="74719"/>
                        </a:cubicBezTo>
                        <a:cubicBezTo>
                          <a:pt x="43078" y="74338"/>
                          <a:pt x="42995" y="73969"/>
                          <a:pt x="42912" y="73588"/>
                        </a:cubicBezTo>
                        <a:cubicBezTo>
                          <a:pt x="42816" y="73218"/>
                          <a:pt x="42721" y="72837"/>
                          <a:pt x="42626" y="72456"/>
                        </a:cubicBezTo>
                        <a:cubicBezTo>
                          <a:pt x="42447" y="71694"/>
                          <a:pt x="42269" y="70932"/>
                          <a:pt x="42066" y="70170"/>
                        </a:cubicBezTo>
                        <a:cubicBezTo>
                          <a:pt x="41876" y="69408"/>
                          <a:pt x="41673" y="68646"/>
                          <a:pt x="41471" y="67873"/>
                        </a:cubicBezTo>
                        <a:cubicBezTo>
                          <a:pt x="41054" y="66337"/>
                          <a:pt x="40638" y="64801"/>
                          <a:pt x="40173" y="63265"/>
                        </a:cubicBezTo>
                        <a:cubicBezTo>
                          <a:pt x="39733" y="61741"/>
                          <a:pt x="39245" y="60217"/>
                          <a:pt x="38768" y="58717"/>
                        </a:cubicBezTo>
                        <a:cubicBezTo>
                          <a:pt x="38518" y="57967"/>
                          <a:pt x="38268" y="57216"/>
                          <a:pt x="38030" y="56478"/>
                        </a:cubicBezTo>
                        <a:cubicBezTo>
                          <a:pt x="37971" y="56288"/>
                          <a:pt x="37899" y="56109"/>
                          <a:pt x="37840" y="55919"/>
                        </a:cubicBezTo>
                        <a:cubicBezTo>
                          <a:pt x="37780" y="55740"/>
                          <a:pt x="37709" y="55550"/>
                          <a:pt x="37649" y="55371"/>
                        </a:cubicBezTo>
                        <a:cubicBezTo>
                          <a:pt x="37518" y="55002"/>
                          <a:pt x="37387" y="54633"/>
                          <a:pt x="37268" y="54276"/>
                        </a:cubicBezTo>
                        <a:cubicBezTo>
                          <a:pt x="37137" y="53907"/>
                          <a:pt x="37006" y="53549"/>
                          <a:pt x="36887" y="53192"/>
                        </a:cubicBezTo>
                        <a:cubicBezTo>
                          <a:pt x="36756" y="52823"/>
                          <a:pt x="36613" y="52478"/>
                          <a:pt x="36482" y="52121"/>
                        </a:cubicBezTo>
                        <a:cubicBezTo>
                          <a:pt x="36220" y="51406"/>
                          <a:pt x="35970" y="50704"/>
                          <a:pt x="35696" y="50013"/>
                        </a:cubicBezTo>
                        <a:cubicBezTo>
                          <a:pt x="35161" y="48644"/>
                          <a:pt x="34637" y="47287"/>
                          <a:pt x="34101" y="46013"/>
                        </a:cubicBezTo>
                        <a:cubicBezTo>
                          <a:pt x="33958" y="45679"/>
                          <a:pt x="33827" y="45358"/>
                          <a:pt x="33696" y="45036"/>
                        </a:cubicBezTo>
                        <a:cubicBezTo>
                          <a:pt x="33625" y="44870"/>
                          <a:pt x="33553" y="44703"/>
                          <a:pt x="33482" y="44536"/>
                        </a:cubicBezTo>
                        <a:cubicBezTo>
                          <a:pt x="33410" y="44382"/>
                          <a:pt x="33339" y="44215"/>
                          <a:pt x="33268" y="44048"/>
                        </a:cubicBezTo>
                        <a:cubicBezTo>
                          <a:pt x="32982" y="43393"/>
                          <a:pt x="32696" y="42715"/>
                          <a:pt x="32398" y="42036"/>
                        </a:cubicBezTo>
                        <a:cubicBezTo>
                          <a:pt x="32089" y="41369"/>
                          <a:pt x="31779" y="40691"/>
                          <a:pt x="31458" y="40000"/>
                        </a:cubicBezTo>
                        <a:cubicBezTo>
                          <a:pt x="31303" y="39655"/>
                          <a:pt x="31136" y="39309"/>
                          <a:pt x="30982" y="38964"/>
                        </a:cubicBezTo>
                        <a:cubicBezTo>
                          <a:pt x="30815" y="38619"/>
                          <a:pt x="30648" y="38274"/>
                          <a:pt x="30482" y="37928"/>
                        </a:cubicBezTo>
                        <a:cubicBezTo>
                          <a:pt x="29136" y="35142"/>
                          <a:pt x="27684" y="32309"/>
                          <a:pt x="26088" y="29546"/>
                        </a:cubicBezTo>
                        <a:cubicBezTo>
                          <a:pt x="22885" y="23998"/>
                          <a:pt x="19111" y="18759"/>
                          <a:pt x="15384" y="14414"/>
                        </a:cubicBezTo>
                        <a:cubicBezTo>
                          <a:pt x="13515" y="12235"/>
                          <a:pt x="11682" y="10258"/>
                          <a:pt x="9979" y="8532"/>
                        </a:cubicBezTo>
                        <a:cubicBezTo>
                          <a:pt x="8264" y="6829"/>
                          <a:pt x="6705" y="5329"/>
                          <a:pt x="5359" y="4139"/>
                        </a:cubicBezTo>
                        <a:cubicBezTo>
                          <a:pt x="5026" y="3841"/>
                          <a:pt x="4716" y="3555"/>
                          <a:pt x="4419" y="3281"/>
                        </a:cubicBezTo>
                        <a:cubicBezTo>
                          <a:pt x="4109" y="3019"/>
                          <a:pt x="3823" y="2769"/>
                          <a:pt x="3550" y="2543"/>
                        </a:cubicBezTo>
                        <a:cubicBezTo>
                          <a:pt x="3014" y="2079"/>
                          <a:pt x="2561" y="1674"/>
                          <a:pt x="2180" y="1364"/>
                        </a:cubicBezTo>
                        <a:cubicBezTo>
                          <a:pt x="1406" y="733"/>
                          <a:pt x="990" y="388"/>
                          <a:pt x="990" y="388"/>
                        </a:cubicBezTo>
                        <a:cubicBezTo>
                          <a:pt x="657" y="117"/>
                          <a:pt x="397" y="0"/>
                          <a:pt x="24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6" name="Google Shape;146;p16"/>
                  <p:cNvSpPr/>
                  <p:nvPr/>
                </p:nvSpPr>
                <p:spPr>
                  <a:xfrm>
                    <a:off x="3112839" y="6709262"/>
                    <a:ext cx="58980" cy="6633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84" h="26811" extrusionOk="0">
                        <a:moveTo>
                          <a:pt x="289" y="0"/>
                        </a:moveTo>
                        <a:cubicBezTo>
                          <a:pt x="158" y="0"/>
                          <a:pt x="25" y="72"/>
                          <a:pt x="1" y="212"/>
                        </a:cubicBezTo>
                        <a:cubicBezTo>
                          <a:pt x="1" y="212"/>
                          <a:pt x="1" y="724"/>
                          <a:pt x="13" y="1557"/>
                        </a:cubicBezTo>
                        <a:cubicBezTo>
                          <a:pt x="13" y="2390"/>
                          <a:pt x="24" y="3557"/>
                          <a:pt x="48" y="4891"/>
                        </a:cubicBezTo>
                        <a:cubicBezTo>
                          <a:pt x="84" y="7558"/>
                          <a:pt x="179" y="10868"/>
                          <a:pt x="322" y="13463"/>
                        </a:cubicBezTo>
                        <a:cubicBezTo>
                          <a:pt x="501" y="16047"/>
                          <a:pt x="798" y="19357"/>
                          <a:pt x="1156" y="22000"/>
                        </a:cubicBezTo>
                        <a:cubicBezTo>
                          <a:pt x="1239" y="22667"/>
                          <a:pt x="1310" y="23286"/>
                          <a:pt x="1394" y="23845"/>
                        </a:cubicBezTo>
                        <a:cubicBezTo>
                          <a:pt x="1477" y="24405"/>
                          <a:pt x="1560" y="24893"/>
                          <a:pt x="1620" y="25310"/>
                        </a:cubicBezTo>
                        <a:cubicBezTo>
                          <a:pt x="1751" y="26143"/>
                          <a:pt x="1822" y="26643"/>
                          <a:pt x="1822" y="26643"/>
                        </a:cubicBezTo>
                        <a:cubicBezTo>
                          <a:pt x="1848" y="26757"/>
                          <a:pt x="1960" y="26811"/>
                          <a:pt x="2076" y="26811"/>
                        </a:cubicBezTo>
                        <a:cubicBezTo>
                          <a:pt x="2226" y="26811"/>
                          <a:pt x="2383" y="26721"/>
                          <a:pt x="2370" y="26560"/>
                        </a:cubicBezTo>
                        <a:cubicBezTo>
                          <a:pt x="2370" y="26560"/>
                          <a:pt x="2322" y="26060"/>
                          <a:pt x="2251" y="25238"/>
                        </a:cubicBezTo>
                        <a:cubicBezTo>
                          <a:pt x="2203" y="24822"/>
                          <a:pt x="2156" y="24322"/>
                          <a:pt x="2108" y="23762"/>
                        </a:cubicBezTo>
                        <a:cubicBezTo>
                          <a:pt x="2048" y="23202"/>
                          <a:pt x="2013" y="22583"/>
                          <a:pt x="1953" y="21917"/>
                        </a:cubicBezTo>
                        <a:cubicBezTo>
                          <a:pt x="1727" y="19273"/>
                          <a:pt x="1560" y="15975"/>
                          <a:pt x="1394" y="13392"/>
                        </a:cubicBezTo>
                        <a:cubicBezTo>
                          <a:pt x="1072" y="8224"/>
                          <a:pt x="560" y="200"/>
                          <a:pt x="560" y="200"/>
                        </a:cubicBezTo>
                        <a:cubicBezTo>
                          <a:pt x="537" y="66"/>
                          <a:pt x="414" y="0"/>
                          <a:pt x="28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7" name="Google Shape;147;p16"/>
                  <p:cNvSpPr/>
                  <p:nvPr/>
                </p:nvSpPr>
                <p:spPr>
                  <a:xfrm>
                    <a:off x="2447432" y="6696496"/>
                    <a:ext cx="526393" cy="2336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277" h="9445" extrusionOk="0">
                        <a:moveTo>
                          <a:pt x="1569" y="0"/>
                        </a:moveTo>
                        <a:cubicBezTo>
                          <a:pt x="1521" y="0"/>
                          <a:pt x="1475" y="1"/>
                          <a:pt x="1429" y="1"/>
                        </a:cubicBezTo>
                        <a:cubicBezTo>
                          <a:pt x="1239" y="1"/>
                          <a:pt x="1072" y="13"/>
                          <a:pt x="929" y="25"/>
                        </a:cubicBezTo>
                        <a:cubicBezTo>
                          <a:pt x="786" y="25"/>
                          <a:pt x="655" y="37"/>
                          <a:pt x="560" y="49"/>
                        </a:cubicBezTo>
                        <a:cubicBezTo>
                          <a:pt x="358" y="61"/>
                          <a:pt x="239" y="73"/>
                          <a:pt x="239" y="73"/>
                        </a:cubicBezTo>
                        <a:cubicBezTo>
                          <a:pt x="0" y="132"/>
                          <a:pt x="48" y="585"/>
                          <a:pt x="286" y="632"/>
                        </a:cubicBezTo>
                        <a:cubicBezTo>
                          <a:pt x="286" y="632"/>
                          <a:pt x="393" y="620"/>
                          <a:pt x="584" y="620"/>
                        </a:cubicBezTo>
                        <a:cubicBezTo>
                          <a:pt x="616" y="616"/>
                          <a:pt x="650" y="615"/>
                          <a:pt x="687" y="615"/>
                        </a:cubicBezTo>
                        <a:cubicBezTo>
                          <a:pt x="761" y="615"/>
                          <a:pt x="846" y="620"/>
                          <a:pt x="941" y="620"/>
                        </a:cubicBezTo>
                        <a:cubicBezTo>
                          <a:pt x="1084" y="620"/>
                          <a:pt x="1239" y="620"/>
                          <a:pt x="1417" y="632"/>
                        </a:cubicBezTo>
                        <a:cubicBezTo>
                          <a:pt x="2120" y="668"/>
                          <a:pt x="3096" y="811"/>
                          <a:pt x="4191" y="1085"/>
                        </a:cubicBezTo>
                        <a:cubicBezTo>
                          <a:pt x="5287" y="1347"/>
                          <a:pt x="6489" y="1751"/>
                          <a:pt x="7668" y="2216"/>
                        </a:cubicBezTo>
                        <a:cubicBezTo>
                          <a:pt x="8847" y="2680"/>
                          <a:pt x="9990" y="3216"/>
                          <a:pt x="10990" y="3692"/>
                        </a:cubicBezTo>
                        <a:cubicBezTo>
                          <a:pt x="12978" y="4657"/>
                          <a:pt x="15479" y="6014"/>
                          <a:pt x="17419" y="7228"/>
                        </a:cubicBezTo>
                        <a:cubicBezTo>
                          <a:pt x="19372" y="8419"/>
                          <a:pt x="20789" y="9419"/>
                          <a:pt x="20789" y="9419"/>
                        </a:cubicBezTo>
                        <a:cubicBezTo>
                          <a:pt x="20814" y="9436"/>
                          <a:pt x="20841" y="9444"/>
                          <a:pt x="20870" y="9444"/>
                        </a:cubicBezTo>
                        <a:cubicBezTo>
                          <a:pt x="21056" y="9444"/>
                          <a:pt x="21277" y="9113"/>
                          <a:pt x="21122" y="8979"/>
                        </a:cubicBezTo>
                        <a:cubicBezTo>
                          <a:pt x="21122" y="8979"/>
                          <a:pt x="19765" y="7859"/>
                          <a:pt x="17860" y="6550"/>
                        </a:cubicBezTo>
                        <a:cubicBezTo>
                          <a:pt x="16907" y="5883"/>
                          <a:pt x="15824" y="5169"/>
                          <a:pt x="14717" y="4514"/>
                        </a:cubicBezTo>
                        <a:cubicBezTo>
                          <a:pt x="13597" y="3847"/>
                          <a:pt x="12466" y="3228"/>
                          <a:pt x="11454" y="2728"/>
                        </a:cubicBezTo>
                        <a:cubicBezTo>
                          <a:pt x="10430" y="2240"/>
                          <a:pt x="9240" y="1728"/>
                          <a:pt x="8013" y="1299"/>
                        </a:cubicBezTo>
                        <a:cubicBezTo>
                          <a:pt x="6787" y="859"/>
                          <a:pt x="5513" y="513"/>
                          <a:pt x="4358" y="287"/>
                        </a:cubicBezTo>
                        <a:cubicBezTo>
                          <a:pt x="3275" y="86"/>
                          <a:pt x="2296" y="0"/>
                          <a:pt x="156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8" name="Google Shape;148;p16"/>
                  <p:cNvSpPr/>
                  <p:nvPr/>
                </p:nvSpPr>
                <p:spPr>
                  <a:xfrm>
                    <a:off x="2600004" y="6126931"/>
                    <a:ext cx="57644" cy="28765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30" h="11627" extrusionOk="0">
                        <a:moveTo>
                          <a:pt x="372" y="0"/>
                        </a:moveTo>
                        <a:cubicBezTo>
                          <a:pt x="220" y="0"/>
                          <a:pt x="24" y="52"/>
                          <a:pt x="1" y="128"/>
                        </a:cubicBezTo>
                        <a:cubicBezTo>
                          <a:pt x="1" y="128"/>
                          <a:pt x="13" y="354"/>
                          <a:pt x="37" y="711"/>
                        </a:cubicBezTo>
                        <a:cubicBezTo>
                          <a:pt x="48" y="1080"/>
                          <a:pt x="72" y="1580"/>
                          <a:pt x="96" y="2164"/>
                        </a:cubicBezTo>
                        <a:cubicBezTo>
                          <a:pt x="144" y="3318"/>
                          <a:pt x="179" y="4771"/>
                          <a:pt x="310" y="5914"/>
                        </a:cubicBezTo>
                        <a:cubicBezTo>
                          <a:pt x="429" y="7045"/>
                          <a:pt x="703" y="8510"/>
                          <a:pt x="1060" y="9641"/>
                        </a:cubicBezTo>
                        <a:cubicBezTo>
                          <a:pt x="1156" y="9926"/>
                          <a:pt x="1227" y="10188"/>
                          <a:pt x="1322" y="10426"/>
                        </a:cubicBezTo>
                        <a:cubicBezTo>
                          <a:pt x="1406" y="10665"/>
                          <a:pt x="1477" y="10879"/>
                          <a:pt x="1549" y="11046"/>
                        </a:cubicBezTo>
                        <a:cubicBezTo>
                          <a:pt x="1703" y="11391"/>
                          <a:pt x="1787" y="11593"/>
                          <a:pt x="1787" y="11593"/>
                        </a:cubicBezTo>
                        <a:cubicBezTo>
                          <a:pt x="1800" y="11616"/>
                          <a:pt x="1832" y="11626"/>
                          <a:pt x="1876" y="11626"/>
                        </a:cubicBezTo>
                        <a:cubicBezTo>
                          <a:pt x="2033" y="11626"/>
                          <a:pt x="2329" y="11496"/>
                          <a:pt x="2311" y="11403"/>
                        </a:cubicBezTo>
                        <a:cubicBezTo>
                          <a:pt x="2311" y="11403"/>
                          <a:pt x="2251" y="11188"/>
                          <a:pt x="2156" y="10843"/>
                        </a:cubicBezTo>
                        <a:cubicBezTo>
                          <a:pt x="2108" y="10677"/>
                          <a:pt x="2061" y="10462"/>
                          <a:pt x="2001" y="10224"/>
                        </a:cubicBezTo>
                        <a:cubicBezTo>
                          <a:pt x="1942" y="9998"/>
                          <a:pt x="1906" y="9724"/>
                          <a:pt x="1846" y="9450"/>
                        </a:cubicBezTo>
                        <a:cubicBezTo>
                          <a:pt x="1632" y="8331"/>
                          <a:pt x="1489" y="6914"/>
                          <a:pt x="1370" y="5795"/>
                        </a:cubicBezTo>
                        <a:cubicBezTo>
                          <a:pt x="1251" y="4688"/>
                          <a:pt x="1072" y="3247"/>
                          <a:pt x="906" y="2092"/>
                        </a:cubicBezTo>
                        <a:cubicBezTo>
                          <a:pt x="822" y="1509"/>
                          <a:pt x="727" y="997"/>
                          <a:pt x="668" y="640"/>
                        </a:cubicBezTo>
                        <a:cubicBezTo>
                          <a:pt x="596" y="282"/>
                          <a:pt x="549" y="56"/>
                          <a:pt x="549" y="56"/>
                        </a:cubicBezTo>
                        <a:cubicBezTo>
                          <a:pt x="531" y="17"/>
                          <a:pt x="459" y="0"/>
                          <a:pt x="372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sp>
          <p:nvSpPr>
            <p:cNvPr id="149" name="Google Shape;149;p16"/>
            <p:cNvSpPr/>
            <p:nvPr/>
          </p:nvSpPr>
          <p:spPr>
            <a:xfrm flipH="1">
              <a:off x="1175358" y="4705391"/>
              <a:ext cx="1701494" cy="434364"/>
            </a:xfrm>
            <a:custGeom>
              <a:avLst/>
              <a:gdLst/>
              <a:ahLst/>
              <a:cxnLst/>
              <a:rect l="l" t="t" r="r" b="b"/>
              <a:pathLst>
                <a:path w="43054" h="10991" extrusionOk="0">
                  <a:moveTo>
                    <a:pt x="21920" y="1"/>
                  </a:moveTo>
                  <a:cubicBezTo>
                    <a:pt x="19110" y="1"/>
                    <a:pt x="16717" y="2084"/>
                    <a:pt x="15753" y="5025"/>
                  </a:cubicBezTo>
                  <a:cubicBezTo>
                    <a:pt x="14574" y="3882"/>
                    <a:pt x="12967" y="3168"/>
                    <a:pt x="11181" y="3168"/>
                  </a:cubicBezTo>
                  <a:cubicBezTo>
                    <a:pt x="7954" y="3168"/>
                    <a:pt x="5275" y="5502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44" y="8228"/>
                    <a:pt x="275" y="9419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7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65" y="6704"/>
                  </a:cubicBezTo>
                  <a:cubicBezTo>
                    <a:pt x="35815" y="4025"/>
                    <a:pt x="33374" y="2061"/>
                    <a:pt x="30469" y="2061"/>
                  </a:cubicBezTo>
                  <a:cubicBezTo>
                    <a:pt x="29231" y="2061"/>
                    <a:pt x="28088" y="2418"/>
                    <a:pt x="27123" y="3025"/>
                  </a:cubicBezTo>
                  <a:cubicBezTo>
                    <a:pt x="25909" y="1191"/>
                    <a:pt x="24028" y="1"/>
                    <a:pt x="2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_AND_BODY_1">
    <p:bg>
      <p:bgPr>
        <a:solidFill>
          <a:schemeClr val="dk2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"/>
          <p:cNvSpPr txBox="1">
            <a:spLocks noGrp="1"/>
          </p:cNvSpPr>
          <p:nvPr>
            <p:ph type="title"/>
          </p:nvPr>
        </p:nvSpPr>
        <p:spPr>
          <a:xfrm>
            <a:off x="717525" y="554400"/>
            <a:ext cx="770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2" name="Google Shape;152;p17"/>
          <p:cNvSpPr txBox="1">
            <a:spLocks noGrp="1"/>
          </p:cNvSpPr>
          <p:nvPr>
            <p:ph type="body" idx="1"/>
          </p:nvPr>
        </p:nvSpPr>
        <p:spPr>
          <a:xfrm>
            <a:off x="2154150" y="1343963"/>
            <a:ext cx="4835700" cy="28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53" name="Google Shape;153;p17"/>
          <p:cNvGrpSpPr/>
          <p:nvPr/>
        </p:nvGrpSpPr>
        <p:grpSpPr>
          <a:xfrm flipH="1">
            <a:off x="5411725" y="3605057"/>
            <a:ext cx="3748961" cy="1754140"/>
            <a:chOff x="440413" y="3605057"/>
            <a:chExt cx="3748961" cy="1754140"/>
          </a:xfrm>
        </p:grpSpPr>
        <p:sp>
          <p:nvSpPr>
            <p:cNvPr id="154" name="Google Shape;154;p17"/>
            <p:cNvSpPr/>
            <p:nvPr/>
          </p:nvSpPr>
          <p:spPr>
            <a:xfrm flipH="1">
              <a:off x="440413" y="4420653"/>
              <a:ext cx="2817107" cy="719102"/>
            </a:xfrm>
            <a:custGeom>
              <a:avLst/>
              <a:gdLst/>
              <a:ahLst/>
              <a:cxnLst/>
              <a:rect l="l" t="t" r="r" b="b"/>
              <a:pathLst>
                <a:path w="90025" h="22980" extrusionOk="0">
                  <a:moveTo>
                    <a:pt x="45816" y="1"/>
                  </a:moveTo>
                  <a:cubicBezTo>
                    <a:pt x="39946" y="1"/>
                    <a:pt x="34946" y="4358"/>
                    <a:pt x="32934" y="10502"/>
                  </a:cubicBezTo>
                  <a:cubicBezTo>
                    <a:pt x="30469" y="8097"/>
                    <a:pt x="27100" y="6609"/>
                    <a:pt x="23373" y="6609"/>
                  </a:cubicBezTo>
                  <a:cubicBezTo>
                    <a:pt x="16634" y="6609"/>
                    <a:pt x="11038" y="11490"/>
                    <a:pt x="9907" y="17920"/>
                  </a:cubicBezTo>
                  <a:cubicBezTo>
                    <a:pt x="8990" y="17467"/>
                    <a:pt x="7966" y="17193"/>
                    <a:pt x="6871" y="17193"/>
                  </a:cubicBezTo>
                  <a:cubicBezTo>
                    <a:pt x="3430" y="17193"/>
                    <a:pt x="584" y="19694"/>
                    <a:pt x="1" y="22980"/>
                  </a:cubicBezTo>
                  <a:lnTo>
                    <a:pt x="90012" y="22980"/>
                  </a:lnTo>
                  <a:cubicBezTo>
                    <a:pt x="90012" y="22968"/>
                    <a:pt x="90024" y="22956"/>
                    <a:pt x="90024" y="22956"/>
                  </a:cubicBezTo>
                  <a:cubicBezTo>
                    <a:pt x="90024" y="17574"/>
                    <a:pt x="85655" y="13205"/>
                    <a:pt x="80273" y="13205"/>
                  </a:cubicBezTo>
                  <a:cubicBezTo>
                    <a:pt x="78916" y="13205"/>
                    <a:pt x="77618" y="13491"/>
                    <a:pt x="76439" y="14002"/>
                  </a:cubicBezTo>
                  <a:cubicBezTo>
                    <a:pt x="74879" y="8407"/>
                    <a:pt x="69772" y="4299"/>
                    <a:pt x="63688" y="4299"/>
                  </a:cubicBezTo>
                  <a:cubicBezTo>
                    <a:pt x="61116" y="4299"/>
                    <a:pt x="58723" y="5049"/>
                    <a:pt x="56699" y="6311"/>
                  </a:cubicBezTo>
                  <a:cubicBezTo>
                    <a:pt x="54163" y="2477"/>
                    <a:pt x="50233" y="1"/>
                    <a:pt x="45816" y="1"/>
                  </a:cubicBezTo>
                  <a:close/>
                </a:path>
              </a:pathLst>
            </a:custGeom>
            <a:solidFill>
              <a:schemeClr val="lt1">
                <a:alpha val="446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7"/>
            <p:cNvSpPr/>
            <p:nvPr/>
          </p:nvSpPr>
          <p:spPr>
            <a:xfrm flipH="1">
              <a:off x="3079872" y="4856501"/>
              <a:ext cx="1109502" cy="283238"/>
            </a:xfrm>
            <a:custGeom>
              <a:avLst/>
              <a:gdLst/>
              <a:ahLst/>
              <a:cxnLst/>
              <a:rect l="l" t="t" r="r" b="b"/>
              <a:pathLst>
                <a:path w="43054" h="10991" extrusionOk="0">
                  <a:moveTo>
                    <a:pt x="21920" y="1"/>
                  </a:moveTo>
                  <a:cubicBezTo>
                    <a:pt x="19110" y="1"/>
                    <a:pt x="16717" y="2084"/>
                    <a:pt x="15753" y="5025"/>
                  </a:cubicBezTo>
                  <a:cubicBezTo>
                    <a:pt x="14574" y="3882"/>
                    <a:pt x="12967" y="3168"/>
                    <a:pt x="11181" y="3168"/>
                  </a:cubicBezTo>
                  <a:cubicBezTo>
                    <a:pt x="7954" y="3168"/>
                    <a:pt x="5275" y="5502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44" y="8228"/>
                    <a:pt x="275" y="9419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7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65" y="6704"/>
                  </a:cubicBezTo>
                  <a:cubicBezTo>
                    <a:pt x="35815" y="4025"/>
                    <a:pt x="33374" y="2061"/>
                    <a:pt x="30469" y="2061"/>
                  </a:cubicBezTo>
                  <a:cubicBezTo>
                    <a:pt x="29231" y="2061"/>
                    <a:pt x="28088" y="2418"/>
                    <a:pt x="27123" y="3025"/>
                  </a:cubicBezTo>
                  <a:cubicBezTo>
                    <a:pt x="25909" y="1191"/>
                    <a:pt x="24028" y="1"/>
                    <a:pt x="2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6" name="Google Shape;156;p17"/>
            <p:cNvGrpSpPr/>
            <p:nvPr/>
          </p:nvGrpSpPr>
          <p:grpSpPr>
            <a:xfrm rot="1398551" flipH="1">
              <a:off x="1087893" y="3855029"/>
              <a:ext cx="1522160" cy="1254196"/>
              <a:chOff x="698956" y="6526827"/>
              <a:chExt cx="1522132" cy="1254173"/>
            </a:xfrm>
          </p:grpSpPr>
          <p:grpSp>
            <p:nvGrpSpPr>
              <p:cNvPr id="157" name="Google Shape;157;p17"/>
              <p:cNvGrpSpPr/>
              <p:nvPr/>
            </p:nvGrpSpPr>
            <p:grpSpPr>
              <a:xfrm>
                <a:off x="970014" y="6599642"/>
                <a:ext cx="1251074" cy="1089966"/>
                <a:chOff x="2227541" y="6011760"/>
                <a:chExt cx="2864180" cy="2495343"/>
              </a:xfrm>
            </p:grpSpPr>
            <p:sp>
              <p:nvSpPr>
                <p:cNvPr id="158" name="Google Shape;158;p17"/>
                <p:cNvSpPr/>
                <p:nvPr/>
              </p:nvSpPr>
              <p:spPr>
                <a:xfrm rot="-1131582">
                  <a:off x="2772277" y="6293752"/>
                  <a:ext cx="2064072" cy="1922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428" h="77719" extrusionOk="0">
                      <a:moveTo>
                        <a:pt x="43744" y="1"/>
                      </a:moveTo>
                      <a:cubicBezTo>
                        <a:pt x="43607" y="1"/>
                        <a:pt x="43469" y="5"/>
                        <a:pt x="43328" y="15"/>
                      </a:cubicBezTo>
                      <a:cubicBezTo>
                        <a:pt x="39256" y="277"/>
                        <a:pt x="37779" y="4360"/>
                        <a:pt x="36839" y="7718"/>
                      </a:cubicBezTo>
                      <a:cubicBezTo>
                        <a:pt x="35589" y="12203"/>
                        <a:pt x="34968" y="18558"/>
                        <a:pt x="31040" y="18558"/>
                      </a:cubicBezTo>
                      <a:cubicBezTo>
                        <a:pt x="29952" y="18558"/>
                        <a:pt x="28611" y="18070"/>
                        <a:pt x="26933" y="16921"/>
                      </a:cubicBezTo>
                      <a:cubicBezTo>
                        <a:pt x="25614" y="16019"/>
                        <a:pt x="23908" y="14589"/>
                        <a:pt x="22178" y="14589"/>
                      </a:cubicBezTo>
                      <a:cubicBezTo>
                        <a:pt x="21830" y="14589"/>
                        <a:pt x="21481" y="14647"/>
                        <a:pt x="21134" y="14778"/>
                      </a:cubicBezTo>
                      <a:cubicBezTo>
                        <a:pt x="15276" y="16993"/>
                        <a:pt x="19075" y="24530"/>
                        <a:pt x="19753" y="28387"/>
                      </a:cubicBezTo>
                      <a:cubicBezTo>
                        <a:pt x="20166" y="30701"/>
                        <a:pt x="20096" y="34763"/>
                        <a:pt x="17456" y="34763"/>
                      </a:cubicBezTo>
                      <a:cubicBezTo>
                        <a:pt x="17054" y="34763"/>
                        <a:pt x="16592" y="34669"/>
                        <a:pt x="16062" y="34459"/>
                      </a:cubicBezTo>
                      <a:cubicBezTo>
                        <a:pt x="11365" y="32594"/>
                        <a:pt x="10296" y="26273"/>
                        <a:pt x="4770" y="26273"/>
                      </a:cubicBezTo>
                      <a:cubicBezTo>
                        <a:pt x="4512" y="26273"/>
                        <a:pt x="4244" y="26287"/>
                        <a:pt x="3966" y="26315"/>
                      </a:cubicBezTo>
                      <a:cubicBezTo>
                        <a:pt x="715" y="26649"/>
                        <a:pt x="1" y="29554"/>
                        <a:pt x="489" y="32328"/>
                      </a:cubicBezTo>
                      <a:cubicBezTo>
                        <a:pt x="1251" y="36555"/>
                        <a:pt x="3644" y="40222"/>
                        <a:pt x="5085" y="44211"/>
                      </a:cubicBezTo>
                      <a:cubicBezTo>
                        <a:pt x="6597" y="48390"/>
                        <a:pt x="7061" y="52997"/>
                        <a:pt x="6549" y="57403"/>
                      </a:cubicBezTo>
                      <a:cubicBezTo>
                        <a:pt x="6275" y="59784"/>
                        <a:pt x="4037" y="62999"/>
                        <a:pt x="4632" y="65380"/>
                      </a:cubicBezTo>
                      <a:cubicBezTo>
                        <a:pt x="5513" y="68856"/>
                        <a:pt x="12336" y="68321"/>
                        <a:pt x="15050" y="68797"/>
                      </a:cubicBezTo>
                      <a:cubicBezTo>
                        <a:pt x="18884" y="69476"/>
                        <a:pt x="22766" y="70095"/>
                        <a:pt x="26468" y="71345"/>
                      </a:cubicBezTo>
                      <a:cubicBezTo>
                        <a:pt x="30939" y="72847"/>
                        <a:pt x="38196" y="77718"/>
                        <a:pt x="44090" y="77718"/>
                      </a:cubicBezTo>
                      <a:cubicBezTo>
                        <a:pt x="46186" y="77718"/>
                        <a:pt x="48109" y="77102"/>
                        <a:pt x="49674" y="75500"/>
                      </a:cubicBezTo>
                      <a:cubicBezTo>
                        <a:pt x="51602" y="73524"/>
                        <a:pt x="50626" y="70488"/>
                        <a:pt x="49185" y="68559"/>
                      </a:cubicBezTo>
                      <a:cubicBezTo>
                        <a:pt x="47364" y="66130"/>
                        <a:pt x="44090" y="64594"/>
                        <a:pt x="42661" y="61856"/>
                      </a:cubicBezTo>
                      <a:cubicBezTo>
                        <a:pt x="41468" y="59570"/>
                        <a:pt x="43103" y="58980"/>
                        <a:pt x="45242" y="58980"/>
                      </a:cubicBezTo>
                      <a:cubicBezTo>
                        <a:pt x="47158" y="58980"/>
                        <a:pt x="49479" y="59453"/>
                        <a:pt x="50531" y="59605"/>
                      </a:cubicBezTo>
                      <a:cubicBezTo>
                        <a:pt x="52312" y="59861"/>
                        <a:pt x="54410" y="60234"/>
                        <a:pt x="56446" y="60234"/>
                      </a:cubicBezTo>
                      <a:cubicBezTo>
                        <a:pt x="59050" y="60234"/>
                        <a:pt x="61553" y="59624"/>
                        <a:pt x="63163" y="57379"/>
                      </a:cubicBezTo>
                      <a:cubicBezTo>
                        <a:pt x="66116" y="53271"/>
                        <a:pt x="61497" y="49068"/>
                        <a:pt x="58818" y="46354"/>
                      </a:cubicBezTo>
                      <a:cubicBezTo>
                        <a:pt x="55151" y="42627"/>
                        <a:pt x="56532" y="41246"/>
                        <a:pt x="59306" y="40817"/>
                      </a:cubicBezTo>
                      <a:cubicBezTo>
                        <a:pt x="60111" y="40689"/>
                        <a:pt x="61032" y="40643"/>
                        <a:pt x="61979" y="40643"/>
                      </a:cubicBezTo>
                      <a:cubicBezTo>
                        <a:pt x="63762" y="40643"/>
                        <a:pt x="65636" y="40807"/>
                        <a:pt x="66997" y="40901"/>
                      </a:cubicBezTo>
                      <a:cubicBezTo>
                        <a:pt x="68350" y="40991"/>
                        <a:pt x="70090" y="41137"/>
                        <a:pt x="71903" y="41137"/>
                      </a:cubicBezTo>
                      <a:cubicBezTo>
                        <a:pt x="76075" y="41137"/>
                        <a:pt x="80636" y="40364"/>
                        <a:pt x="81773" y="36364"/>
                      </a:cubicBezTo>
                      <a:cubicBezTo>
                        <a:pt x="83428" y="30578"/>
                        <a:pt x="75260" y="28090"/>
                        <a:pt x="71057" y="27816"/>
                      </a:cubicBezTo>
                      <a:cubicBezTo>
                        <a:pt x="69545" y="27720"/>
                        <a:pt x="66307" y="27518"/>
                        <a:pt x="65557" y="25863"/>
                      </a:cubicBezTo>
                      <a:cubicBezTo>
                        <a:pt x="64425" y="23339"/>
                        <a:pt x="68890" y="21386"/>
                        <a:pt x="70414" y="20291"/>
                      </a:cubicBezTo>
                      <a:cubicBezTo>
                        <a:pt x="73534" y="18029"/>
                        <a:pt x="75927" y="14493"/>
                        <a:pt x="76606" y="10659"/>
                      </a:cubicBezTo>
                      <a:cubicBezTo>
                        <a:pt x="77201" y="7313"/>
                        <a:pt x="75355" y="4337"/>
                        <a:pt x="72319" y="2920"/>
                      </a:cubicBezTo>
                      <a:cubicBezTo>
                        <a:pt x="71216" y="2408"/>
                        <a:pt x="70191" y="2186"/>
                        <a:pt x="69227" y="2186"/>
                      </a:cubicBezTo>
                      <a:cubicBezTo>
                        <a:pt x="63183" y="2186"/>
                        <a:pt x="59515" y="10924"/>
                        <a:pt x="53960" y="12135"/>
                      </a:cubicBezTo>
                      <a:cubicBezTo>
                        <a:pt x="53728" y="12186"/>
                        <a:pt x="53514" y="12210"/>
                        <a:pt x="53317" y="12210"/>
                      </a:cubicBezTo>
                      <a:cubicBezTo>
                        <a:pt x="50797" y="12210"/>
                        <a:pt x="50946" y="8282"/>
                        <a:pt x="50317" y="6206"/>
                      </a:cubicBezTo>
                      <a:cubicBezTo>
                        <a:pt x="49353" y="3076"/>
                        <a:pt x="47297" y="1"/>
                        <a:pt x="43744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59" name="Google Shape;159;p17"/>
                <p:cNvGrpSpPr/>
                <p:nvPr/>
              </p:nvGrpSpPr>
              <p:grpSpPr>
                <a:xfrm>
                  <a:off x="2227541" y="6635267"/>
                  <a:ext cx="2250382" cy="1871835"/>
                  <a:chOff x="2227541" y="6635267"/>
                  <a:chExt cx="2250382" cy="1871835"/>
                </a:xfrm>
              </p:grpSpPr>
              <p:sp>
                <p:nvSpPr>
                  <p:cNvPr id="160" name="Google Shape;160;p17"/>
                  <p:cNvSpPr/>
                  <p:nvPr/>
                </p:nvSpPr>
                <p:spPr>
                  <a:xfrm rot="-1131582">
                    <a:off x="2389104" y="6911337"/>
                    <a:ext cx="1927256" cy="131969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7898" h="53341" extrusionOk="0">
                        <a:moveTo>
                          <a:pt x="77657" y="0"/>
                        </a:moveTo>
                        <a:cubicBezTo>
                          <a:pt x="77524" y="0"/>
                          <a:pt x="77309" y="98"/>
                          <a:pt x="77038" y="330"/>
                        </a:cubicBezTo>
                        <a:cubicBezTo>
                          <a:pt x="77038" y="330"/>
                          <a:pt x="75681" y="1521"/>
                          <a:pt x="73430" y="3497"/>
                        </a:cubicBezTo>
                        <a:cubicBezTo>
                          <a:pt x="72299" y="4486"/>
                          <a:pt x="70954" y="5664"/>
                          <a:pt x="69430" y="6998"/>
                        </a:cubicBezTo>
                        <a:cubicBezTo>
                          <a:pt x="68668" y="7665"/>
                          <a:pt x="67870" y="8367"/>
                          <a:pt x="67037" y="9093"/>
                        </a:cubicBezTo>
                        <a:cubicBezTo>
                          <a:pt x="66203" y="9820"/>
                          <a:pt x="65334" y="10594"/>
                          <a:pt x="64441" y="11391"/>
                        </a:cubicBezTo>
                        <a:cubicBezTo>
                          <a:pt x="63548" y="12177"/>
                          <a:pt x="62631" y="12999"/>
                          <a:pt x="61691" y="13832"/>
                        </a:cubicBezTo>
                        <a:cubicBezTo>
                          <a:pt x="61453" y="14034"/>
                          <a:pt x="61215" y="14249"/>
                          <a:pt x="60976" y="14463"/>
                        </a:cubicBezTo>
                        <a:cubicBezTo>
                          <a:pt x="60750" y="14677"/>
                          <a:pt x="60512" y="14892"/>
                          <a:pt x="60274" y="15106"/>
                        </a:cubicBezTo>
                        <a:cubicBezTo>
                          <a:pt x="59798" y="15535"/>
                          <a:pt x="59321" y="15975"/>
                          <a:pt x="58845" y="16416"/>
                        </a:cubicBezTo>
                        <a:cubicBezTo>
                          <a:pt x="57881" y="17297"/>
                          <a:pt x="56916" y="18190"/>
                          <a:pt x="55940" y="19083"/>
                        </a:cubicBezTo>
                        <a:lnTo>
                          <a:pt x="55571" y="19416"/>
                        </a:lnTo>
                        <a:lnTo>
                          <a:pt x="55214" y="19773"/>
                        </a:lnTo>
                        <a:cubicBezTo>
                          <a:pt x="54976" y="20011"/>
                          <a:pt x="54738" y="20250"/>
                          <a:pt x="54499" y="20488"/>
                        </a:cubicBezTo>
                        <a:cubicBezTo>
                          <a:pt x="54035" y="20964"/>
                          <a:pt x="53571" y="21440"/>
                          <a:pt x="53106" y="21916"/>
                        </a:cubicBezTo>
                        <a:cubicBezTo>
                          <a:pt x="51261" y="23845"/>
                          <a:pt x="49463" y="25798"/>
                          <a:pt x="47725" y="27691"/>
                        </a:cubicBezTo>
                        <a:cubicBezTo>
                          <a:pt x="45975" y="29572"/>
                          <a:pt x="44284" y="31370"/>
                          <a:pt x="42653" y="33025"/>
                        </a:cubicBezTo>
                        <a:cubicBezTo>
                          <a:pt x="41033" y="34668"/>
                          <a:pt x="39259" y="36406"/>
                          <a:pt x="37342" y="38085"/>
                        </a:cubicBezTo>
                        <a:cubicBezTo>
                          <a:pt x="36378" y="38918"/>
                          <a:pt x="35390" y="39752"/>
                          <a:pt x="34354" y="40538"/>
                        </a:cubicBezTo>
                        <a:cubicBezTo>
                          <a:pt x="33318" y="41335"/>
                          <a:pt x="32247" y="42109"/>
                          <a:pt x="31151" y="42824"/>
                        </a:cubicBezTo>
                        <a:cubicBezTo>
                          <a:pt x="30044" y="43550"/>
                          <a:pt x="28913" y="44205"/>
                          <a:pt x="27746" y="44812"/>
                        </a:cubicBezTo>
                        <a:cubicBezTo>
                          <a:pt x="27460" y="44967"/>
                          <a:pt x="27175" y="45122"/>
                          <a:pt x="26877" y="45253"/>
                        </a:cubicBezTo>
                        <a:cubicBezTo>
                          <a:pt x="26579" y="45395"/>
                          <a:pt x="26293" y="45538"/>
                          <a:pt x="25996" y="45669"/>
                        </a:cubicBezTo>
                        <a:cubicBezTo>
                          <a:pt x="25401" y="45919"/>
                          <a:pt x="24793" y="46146"/>
                          <a:pt x="24186" y="46384"/>
                        </a:cubicBezTo>
                        <a:cubicBezTo>
                          <a:pt x="23888" y="46503"/>
                          <a:pt x="23591" y="46622"/>
                          <a:pt x="23293" y="46741"/>
                        </a:cubicBezTo>
                        <a:cubicBezTo>
                          <a:pt x="23138" y="46800"/>
                          <a:pt x="22995" y="46860"/>
                          <a:pt x="22853" y="46919"/>
                        </a:cubicBezTo>
                        <a:cubicBezTo>
                          <a:pt x="22698" y="46967"/>
                          <a:pt x="22543" y="47027"/>
                          <a:pt x="22400" y="47074"/>
                        </a:cubicBezTo>
                        <a:cubicBezTo>
                          <a:pt x="21793" y="47289"/>
                          <a:pt x="21198" y="47491"/>
                          <a:pt x="20602" y="47693"/>
                        </a:cubicBezTo>
                        <a:cubicBezTo>
                          <a:pt x="20317" y="47801"/>
                          <a:pt x="20019" y="47908"/>
                          <a:pt x="19721" y="48003"/>
                        </a:cubicBezTo>
                        <a:cubicBezTo>
                          <a:pt x="19435" y="48098"/>
                          <a:pt x="19138" y="48182"/>
                          <a:pt x="18852" y="48277"/>
                        </a:cubicBezTo>
                        <a:cubicBezTo>
                          <a:pt x="18257" y="48455"/>
                          <a:pt x="17685" y="48634"/>
                          <a:pt x="17114" y="48813"/>
                        </a:cubicBezTo>
                        <a:cubicBezTo>
                          <a:pt x="12566" y="50170"/>
                          <a:pt x="8470" y="51087"/>
                          <a:pt x="5553" y="51753"/>
                        </a:cubicBezTo>
                        <a:cubicBezTo>
                          <a:pt x="4100" y="52075"/>
                          <a:pt x="2922" y="52337"/>
                          <a:pt x="2112" y="52503"/>
                        </a:cubicBezTo>
                        <a:cubicBezTo>
                          <a:pt x="1314" y="52682"/>
                          <a:pt x="874" y="52777"/>
                          <a:pt x="874" y="52777"/>
                        </a:cubicBezTo>
                        <a:cubicBezTo>
                          <a:pt x="47" y="52974"/>
                          <a:pt x="1" y="53340"/>
                          <a:pt x="641" y="53340"/>
                        </a:cubicBezTo>
                        <a:cubicBezTo>
                          <a:pt x="739" y="53340"/>
                          <a:pt x="852" y="53332"/>
                          <a:pt x="981" y="53313"/>
                        </a:cubicBezTo>
                        <a:cubicBezTo>
                          <a:pt x="981" y="53313"/>
                          <a:pt x="1421" y="53218"/>
                          <a:pt x="2231" y="53063"/>
                        </a:cubicBezTo>
                        <a:cubicBezTo>
                          <a:pt x="3041" y="52896"/>
                          <a:pt x="4219" y="52658"/>
                          <a:pt x="5684" y="52361"/>
                        </a:cubicBezTo>
                        <a:cubicBezTo>
                          <a:pt x="8625" y="51741"/>
                          <a:pt x="12732" y="50884"/>
                          <a:pt x="17340" y="49575"/>
                        </a:cubicBezTo>
                        <a:cubicBezTo>
                          <a:pt x="17911" y="49408"/>
                          <a:pt x="18495" y="49241"/>
                          <a:pt x="19090" y="49063"/>
                        </a:cubicBezTo>
                        <a:cubicBezTo>
                          <a:pt x="19388" y="48979"/>
                          <a:pt x="19686" y="48884"/>
                          <a:pt x="19983" y="48801"/>
                        </a:cubicBezTo>
                        <a:cubicBezTo>
                          <a:pt x="20281" y="48705"/>
                          <a:pt x="20578" y="48598"/>
                          <a:pt x="20876" y="48503"/>
                        </a:cubicBezTo>
                        <a:cubicBezTo>
                          <a:pt x="21471" y="48301"/>
                          <a:pt x="22079" y="48098"/>
                          <a:pt x="22686" y="47896"/>
                        </a:cubicBezTo>
                        <a:cubicBezTo>
                          <a:pt x="22841" y="47848"/>
                          <a:pt x="22995" y="47789"/>
                          <a:pt x="23150" y="47741"/>
                        </a:cubicBezTo>
                        <a:cubicBezTo>
                          <a:pt x="23293" y="47681"/>
                          <a:pt x="23448" y="47622"/>
                          <a:pt x="23603" y="47562"/>
                        </a:cubicBezTo>
                        <a:cubicBezTo>
                          <a:pt x="23900" y="47455"/>
                          <a:pt x="24210" y="47336"/>
                          <a:pt x="24519" y="47217"/>
                        </a:cubicBezTo>
                        <a:cubicBezTo>
                          <a:pt x="25127" y="46979"/>
                          <a:pt x="25746" y="46753"/>
                          <a:pt x="26365" y="46515"/>
                        </a:cubicBezTo>
                        <a:cubicBezTo>
                          <a:pt x="26663" y="46372"/>
                          <a:pt x="26972" y="46229"/>
                          <a:pt x="27270" y="46086"/>
                        </a:cubicBezTo>
                        <a:cubicBezTo>
                          <a:pt x="27579" y="45955"/>
                          <a:pt x="27877" y="45800"/>
                          <a:pt x="28175" y="45646"/>
                        </a:cubicBezTo>
                        <a:cubicBezTo>
                          <a:pt x="29365" y="45038"/>
                          <a:pt x="30544" y="44372"/>
                          <a:pt x="31675" y="43645"/>
                        </a:cubicBezTo>
                        <a:cubicBezTo>
                          <a:pt x="32806" y="42919"/>
                          <a:pt x="33902" y="42145"/>
                          <a:pt x="34961" y="41347"/>
                        </a:cubicBezTo>
                        <a:cubicBezTo>
                          <a:pt x="36021" y="40538"/>
                          <a:pt x="37033" y="39704"/>
                          <a:pt x="38021" y="38859"/>
                        </a:cubicBezTo>
                        <a:cubicBezTo>
                          <a:pt x="39974" y="37168"/>
                          <a:pt x="41772" y="35430"/>
                          <a:pt x="43415" y="33763"/>
                        </a:cubicBezTo>
                        <a:cubicBezTo>
                          <a:pt x="45046" y="32108"/>
                          <a:pt x="46748" y="30286"/>
                          <a:pt x="48475" y="28381"/>
                        </a:cubicBezTo>
                        <a:cubicBezTo>
                          <a:pt x="50213" y="26488"/>
                          <a:pt x="51999" y="24524"/>
                          <a:pt x="53809" y="22595"/>
                        </a:cubicBezTo>
                        <a:cubicBezTo>
                          <a:pt x="54273" y="22107"/>
                          <a:pt x="54726" y="21631"/>
                          <a:pt x="55190" y="21154"/>
                        </a:cubicBezTo>
                        <a:cubicBezTo>
                          <a:pt x="55416" y="20916"/>
                          <a:pt x="55642" y="20678"/>
                          <a:pt x="55881" y="20452"/>
                        </a:cubicBezTo>
                        <a:lnTo>
                          <a:pt x="56226" y="20095"/>
                        </a:lnTo>
                        <a:lnTo>
                          <a:pt x="56583" y="19761"/>
                        </a:lnTo>
                        <a:cubicBezTo>
                          <a:pt x="57547" y="18857"/>
                          <a:pt x="58512" y="17952"/>
                          <a:pt x="59452" y="17071"/>
                        </a:cubicBezTo>
                        <a:cubicBezTo>
                          <a:pt x="59929" y="16618"/>
                          <a:pt x="60393" y="16178"/>
                          <a:pt x="60869" y="15749"/>
                        </a:cubicBezTo>
                        <a:cubicBezTo>
                          <a:pt x="61095" y="15523"/>
                          <a:pt x="61334" y="15308"/>
                          <a:pt x="61560" y="15094"/>
                        </a:cubicBezTo>
                        <a:cubicBezTo>
                          <a:pt x="61798" y="14880"/>
                          <a:pt x="62024" y="14666"/>
                          <a:pt x="62262" y="14451"/>
                        </a:cubicBezTo>
                        <a:cubicBezTo>
                          <a:pt x="63191" y="13606"/>
                          <a:pt x="64096" y="12784"/>
                          <a:pt x="64977" y="11987"/>
                        </a:cubicBezTo>
                        <a:cubicBezTo>
                          <a:pt x="72049" y="5581"/>
                          <a:pt x="77407" y="735"/>
                          <a:pt x="77407" y="735"/>
                        </a:cubicBezTo>
                        <a:cubicBezTo>
                          <a:pt x="77868" y="321"/>
                          <a:pt x="77898" y="0"/>
                          <a:pt x="77657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1" name="Google Shape;161;p17"/>
                  <p:cNvSpPr/>
                  <p:nvPr/>
                </p:nvSpPr>
                <p:spPr>
                  <a:xfrm rot="-1131582">
                    <a:off x="3441562" y="7628158"/>
                    <a:ext cx="485043" cy="660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605" h="2670" extrusionOk="0">
                        <a:moveTo>
                          <a:pt x="13901" y="0"/>
                        </a:moveTo>
                        <a:cubicBezTo>
                          <a:pt x="13437" y="0"/>
                          <a:pt x="12960" y="12"/>
                          <a:pt x="12472" y="24"/>
                        </a:cubicBezTo>
                        <a:cubicBezTo>
                          <a:pt x="12234" y="24"/>
                          <a:pt x="11996" y="36"/>
                          <a:pt x="11758" y="36"/>
                        </a:cubicBezTo>
                        <a:cubicBezTo>
                          <a:pt x="11639" y="48"/>
                          <a:pt x="11520" y="48"/>
                          <a:pt x="11401" y="48"/>
                        </a:cubicBezTo>
                        <a:cubicBezTo>
                          <a:pt x="11282" y="60"/>
                          <a:pt x="11163" y="72"/>
                          <a:pt x="11044" y="72"/>
                        </a:cubicBezTo>
                        <a:cubicBezTo>
                          <a:pt x="10579" y="107"/>
                          <a:pt x="10127" y="143"/>
                          <a:pt x="9710" y="179"/>
                        </a:cubicBezTo>
                        <a:cubicBezTo>
                          <a:pt x="9472" y="203"/>
                          <a:pt x="9222" y="226"/>
                          <a:pt x="8972" y="250"/>
                        </a:cubicBezTo>
                        <a:cubicBezTo>
                          <a:pt x="8722" y="286"/>
                          <a:pt x="8460" y="322"/>
                          <a:pt x="8198" y="357"/>
                        </a:cubicBezTo>
                        <a:cubicBezTo>
                          <a:pt x="7674" y="429"/>
                          <a:pt x="7138" y="500"/>
                          <a:pt x="6602" y="584"/>
                        </a:cubicBezTo>
                        <a:cubicBezTo>
                          <a:pt x="6067" y="679"/>
                          <a:pt x="5519" y="786"/>
                          <a:pt x="4995" y="881"/>
                        </a:cubicBezTo>
                        <a:cubicBezTo>
                          <a:pt x="4733" y="941"/>
                          <a:pt x="4471" y="988"/>
                          <a:pt x="4221" y="1036"/>
                        </a:cubicBezTo>
                        <a:cubicBezTo>
                          <a:pt x="3971" y="1096"/>
                          <a:pt x="3733" y="1155"/>
                          <a:pt x="3495" y="1215"/>
                        </a:cubicBezTo>
                        <a:cubicBezTo>
                          <a:pt x="3019" y="1334"/>
                          <a:pt x="2566" y="1441"/>
                          <a:pt x="2161" y="1536"/>
                        </a:cubicBezTo>
                        <a:cubicBezTo>
                          <a:pt x="1769" y="1655"/>
                          <a:pt x="1411" y="1762"/>
                          <a:pt x="1114" y="1846"/>
                        </a:cubicBezTo>
                        <a:cubicBezTo>
                          <a:pt x="530" y="2024"/>
                          <a:pt x="173" y="2131"/>
                          <a:pt x="173" y="2131"/>
                        </a:cubicBezTo>
                        <a:cubicBezTo>
                          <a:pt x="1" y="2200"/>
                          <a:pt x="117" y="2669"/>
                          <a:pt x="307" y="2669"/>
                        </a:cubicBezTo>
                        <a:cubicBezTo>
                          <a:pt x="314" y="2669"/>
                          <a:pt x="321" y="2668"/>
                          <a:pt x="328" y="2667"/>
                        </a:cubicBezTo>
                        <a:cubicBezTo>
                          <a:pt x="328" y="2667"/>
                          <a:pt x="685" y="2584"/>
                          <a:pt x="1280" y="2453"/>
                        </a:cubicBezTo>
                        <a:cubicBezTo>
                          <a:pt x="1578" y="2393"/>
                          <a:pt x="1923" y="2310"/>
                          <a:pt x="2328" y="2227"/>
                        </a:cubicBezTo>
                        <a:cubicBezTo>
                          <a:pt x="2733" y="2155"/>
                          <a:pt x="3173" y="2084"/>
                          <a:pt x="3650" y="2000"/>
                        </a:cubicBezTo>
                        <a:cubicBezTo>
                          <a:pt x="3888" y="1953"/>
                          <a:pt x="4126" y="1917"/>
                          <a:pt x="4376" y="1870"/>
                        </a:cubicBezTo>
                        <a:cubicBezTo>
                          <a:pt x="4626" y="1834"/>
                          <a:pt x="4888" y="1798"/>
                          <a:pt x="5150" y="1762"/>
                        </a:cubicBezTo>
                        <a:cubicBezTo>
                          <a:pt x="5674" y="1691"/>
                          <a:pt x="6210" y="1619"/>
                          <a:pt x="6733" y="1548"/>
                        </a:cubicBezTo>
                        <a:cubicBezTo>
                          <a:pt x="7269" y="1489"/>
                          <a:pt x="7805" y="1429"/>
                          <a:pt x="8317" y="1381"/>
                        </a:cubicBezTo>
                        <a:cubicBezTo>
                          <a:pt x="8579" y="1346"/>
                          <a:pt x="8829" y="1322"/>
                          <a:pt x="9079" y="1298"/>
                        </a:cubicBezTo>
                        <a:cubicBezTo>
                          <a:pt x="9329" y="1274"/>
                          <a:pt x="9567" y="1250"/>
                          <a:pt x="9805" y="1239"/>
                        </a:cubicBezTo>
                        <a:cubicBezTo>
                          <a:pt x="10222" y="1191"/>
                          <a:pt x="10663" y="1155"/>
                          <a:pt x="11127" y="1108"/>
                        </a:cubicBezTo>
                        <a:cubicBezTo>
                          <a:pt x="11234" y="1096"/>
                          <a:pt x="11353" y="1084"/>
                          <a:pt x="11460" y="1072"/>
                        </a:cubicBezTo>
                        <a:cubicBezTo>
                          <a:pt x="11579" y="1072"/>
                          <a:pt x="11698" y="1060"/>
                          <a:pt x="11817" y="1060"/>
                        </a:cubicBezTo>
                        <a:cubicBezTo>
                          <a:pt x="12056" y="1036"/>
                          <a:pt x="12282" y="1024"/>
                          <a:pt x="12520" y="1012"/>
                        </a:cubicBezTo>
                        <a:cubicBezTo>
                          <a:pt x="12996" y="977"/>
                          <a:pt x="13460" y="941"/>
                          <a:pt x="13925" y="917"/>
                        </a:cubicBezTo>
                        <a:cubicBezTo>
                          <a:pt x="14389" y="893"/>
                          <a:pt x="14842" y="881"/>
                          <a:pt x="15258" y="869"/>
                        </a:cubicBezTo>
                        <a:cubicBezTo>
                          <a:pt x="15830" y="838"/>
                          <a:pt x="16354" y="838"/>
                          <a:pt x="16802" y="838"/>
                        </a:cubicBezTo>
                        <a:lnTo>
                          <a:pt x="16802" y="838"/>
                        </a:lnTo>
                        <a:cubicBezTo>
                          <a:pt x="17026" y="838"/>
                          <a:pt x="17231" y="838"/>
                          <a:pt x="17413" y="834"/>
                        </a:cubicBezTo>
                        <a:cubicBezTo>
                          <a:pt x="17866" y="834"/>
                          <a:pt x="18189" y="834"/>
                          <a:pt x="18314" y="827"/>
                        </a:cubicBezTo>
                        <a:lnTo>
                          <a:pt x="18314" y="827"/>
                        </a:lnTo>
                        <a:cubicBezTo>
                          <a:pt x="18323" y="833"/>
                          <a:pt x="18333" y="839"/>
                          <a:pt x="18342" y="846"/>
                        </a:cubicBezTo>
                        <a:cubicBezTo>
                          <a:pt x="18378" y="858"/>
                          <a:pt x="18413" y="869"/>
                          <a:pt x="18449" y="881"/>
                        </a:cubicBezTo>
                        <a:cubicBezTo>
                          <a:pt x="18509" y="905"/>
                          <a:pt x="18556" y="917"/>
                          <a:pt x="18616" y="929"/>
                        </a:cubicBezTo>
                        <a:cubicBezTo>
                          <a:pt x="18711" y="953"/>
                          <a:pt x="18794" y="977"/>
                          <a:pt x="18866" y="988"/>
                        </a:cubicBezTo>
                        <a:cubicBezTo>
                          <a:pt x="19009" y="1012"/>
                          <a:pt x="19104" y="1024"/>
                          <a:pt x="19175" y="1036"/>
                        </a:cubicBezTo>
                        <a:cubicBezTo>
                          <a:pt x="19318" y="1060"/>
                          <a:pt x="19330" y="1060"/>
                          <a:pt x="19330" y="1060"/>
                        </a:cubicBezTo>
                        <a:cubicBezTo>
                          <a:pt x="19533" y="1060"/>
                          <a:pt x="19604" y="607"/>
                          <a:pt x="19414" y="524"/>
                        </a:cubicBezTo>
                        <a:cubicBezTo>
                          <a:pt x="19414" y="524"/>
                          <a:pt x="19402" y="524"/>
                          <a:pt x="19271" y="500"/>
                        </a:cubicBezTo>
                        <a:cubicBezTo>
                          <a:pt x="19199" y="488"/>
                          <a:pt x="19104" y="465"/>
                          <a:pt x="18973" y="441"/>
                        </a:cubicBezTo>
                        <a:cubicBezTo>
                          <a:pt x="18914" y="429"/>
                          <a:pt x="18830" y="417"/>
                          <a:pt x="18759" y="393"/>
                        </a:cubicBezTo>
                        <a:cubicBezTo>
                          <a:pt x="18723" y="381"/>
                          <a:pt x="18675" y="369"/>
                          <a:pt x="18640" y="357"/>
                        </a:cubicBezTo>
                        <a:cubicBezTo>
                          <a:pt x="18616" y="346"/>
                          <a:pt x="18604" y="334"/>
                          <a:pt x="18580" y="334"/>
                        </a:cubicBezTo>
                        <a:cubicBezTo>
                          <a:pt x="18568" y="322"/>
                          <a:pt x="18556" y="322"/>
                          <a:pt x="18544" y="310"/>
                        </a:cubicBezTo>
                        <a:lnTo>
                          <a:pt x="18449" y="274"/>
                        </a:lnTo>
                        <a:lnTo>
                          <a:pt x="18402" y="262"/>
                        </a:lnTo>
                        <a:cubicBezTo>
                          <a:pt x="18354" y="250"/>
                          <a:pt x="18009" y="215"/>
                          <a:pt x="17449" y="167"/>
                        </a:cubicBezTo>
                        <a:cubicBezTo>
                          <a:pt x="16889" y="119"/>
                          <a:pt x="16127" y="36"/>
                          <a:pt x="15258" y="36"/>
                        </a:cubicBezTo>
                        <a:cubicBezTo>
                          <a:pt x="14830" y="24"/>
                          <a:pt x="14377" y="12"/>
                          <a:pt x="13901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2" name="Google Shape;162;p17"/>
                  <p:cNvSpPr/>
                  <p:nvPr/>
                </p:nvSpPr>
                <p:spPr>
                  <a:xfrm rot="-1131582">
                    <a:off x="3621630" y="6827655"/>
                    <a:ext cx="184071" cy="40423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440" h="16339" extrusionOk="0">
                        <a:moveTo>
                          <a:pt x="7065" y="0"/>
                        </a:moveTo>
                        <a:cubicBezTo>
                          <a:pt x="6996" y="0"/>
                          <a:pt x="6934" y="18"/>
                          <a:pt x="6902" y="61"/>
                        </a:cubicBezTo>
                        <a:cubicBezTo>
                          <a:pt x="6902" y="61"/>
                          <a:pt x="6771" y="370"/>
                          <a:pt x="6569" y="870"/>
                        </a:cubicBezTo>
                        <a:cubicBezTo>
                          <a:pt x="6367" y="1406"/>
                          <a:pt x="6081" y="2097"/>
                          <a:pt x="5759" y="2930"/>
                        </a:cubicBezTo>
                        <a:cubicBezTo>
                          <a:pt x="5140" y="4573"/>
                          <a:pt x="4378" y="6609"/>
                          <a:pt x="3771" y="8205"/>
                        </a:cubicBezTo>
                        <a:cubicBezTo>
                          <a:pt x="3473" y="9002"/>
                          <a:pt x="3128" y="9895"/>
                          <a:pt x="2759" y="10788"/>
                        </a:cubicBezTo>
                        <a:cubicBezTo>
                          <a:pt x="2378" y="11681"/>
                          <a:pt x="1973" y="12562"/>
                          <a:pt x="1580" y="13336"/>
                        </a:cubicBezTo>
                        <a:cubicBezTo>
                          <a:pt x="1378" y="13717"/>
                          <a:pt x="1187" y="14086"/>
                          <a:pt x="1009" y="14408"/>
                        </a:cubicBezTo>
                        <a:cubicBezTo>
                          <a:pt x="830" y="14717"/>
                          <a:pt x="663" y="15003"/>
                          <a:pt x="533" y="15241"/>
                        </a:cubicBezTo>
                        <a:cubicBezTo>
                          <a:pt x="247" y="15706"/>
                          <a:pt x="68" y="15991"/>
                          <a:pt x="68" y="15991"/>
                        </a:cubicBezTo>
                        <a:cubicBezTo>
                          <a:pt x="0" y="16117"/>
                          <a:pt x="265" y="16339"/>
                          <a:pt x="429" y="16339"/>
                        </a:cubicBezTo>
                        <a:cubicBezTo>
                          <a:pt x="466" y="16339"/>
                          <a:pt x="499" y="16327"/>
                          <a:pt x="521" y="16301"/>
                        </a:cubicBezTo>
                        <a:cubicBezTo>
                          <a:pt x="521" y="16301"/>
                          <a:pt x="723" y="16027"/>
                          <a:pt x="1056" y="15587"/>
                        </a:cubicBezTo>
                        <a:cubicBezTo>
                          <a:pt x="1211" y="15360"/>
                          <a:pt x="1402" y="15086"/>
                          <a:pt x="1616" y="14765"/>
                        </a:cubicBezTo>
                        <a:cubicBezTo>
                          <a:pt x="1818" y="14455"/>
                          <a:pt x="2045" y="14098"/>
                          <a:pt x="2283" y="13729"/>
                        </a:cubicBezTo>
                        <a:cubicBezTo>
                          <a:pt x="2735" y="12955"/>
                          <a:pt x="3211" y="12086"/>
                          <a:pt x="3640" y="11193"/>
                        </a:cubicBezTo>
                        <a:cubicBezTo>
                          <a:pt x="4069" y="10288"/>
                          <a:pt x="4462" y="9383"/>
                          <a:pt x="4759" y="8574"/>
                        </a:cubicBezTo>
                        <a:cubicBezTo>
                          <a:pt x="5378" y="6966"/>
                          <a:pt x="6009" y="4871"/>
                          <a:pt x="6521" y="3192"/>
                        </a:cubicBezTo>
                        <a:cubicBezTo>
                          <a:pt x="7033" y="1501"/>
                          <a:pt x="7414" y="227"/>
                          <a:pt x="7414" y="227"/>
                        </a:cubicBezTo>
                        <a:cubicBezTo>
                          <a:pt x="7439" y="102"/>
                          <a:pt x="7229" y="0"/>
                          <a:pt x="7065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63" name="Google Shape;163;p17"/>
              <p:cNvGrpSpPr/>
              <p:nvPr/>
            </p:nvGrpSpPr>
            <p:grpSpPr>
              <a:xfrm>
                <a:off x="698956" y="6526827"/>
                <a:ext cx="761443" cy="1254173"/>
                <a:chOff x="1668617" y="5683195"/>
                <a:chExt cx="1743230" cy="2871275"/>
              </a:xfrm>
            </p:grpSpPr>
            <p:sp>
              <p:nvSpPr>
                <p:cNvPr id="164" name="Google Shape;164;p17"/>
                <p:cNvSpPr/>
                <p:nvPr/>
              </p:nvSpPr>
              <p:spPr>
                <a:xfrm>
                  <a:off x="1668617" y="5683195"/>
                  <a:ext cx="1729969" cy="22424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926" h="90641" extrusionOk="0">
                      <a:moveTo>
                        <a:pt x="18523" y="0"/>
                      </a:moveTo>
                      <a:cubicBezTo>
                        <a:pt x="16491" y="0"/>
                        <a:pt x="14474" y="212"/>
                        <a:pt x="12514" y="681"/>
                      </a:cubicBezTo>
                      <a:cubicBezTo>
                        <a:pt x="8025" y="1752"/>
                        <a:pt x="3239" y="4252"/>
                        <a:pt x="1334" y="8503"/>
                      </a:cubicBezTo>
                      <a:cubicBezTo>
                        <a:pt x="1274" y="8562"/>
                        <a:pt x="1227" y="8610"/>
                        <a:pt x="1167" y="8670"/>
                      </a:cubicBezTo>
                      <a:cubicBezTo>
                        <a:pt x="762" y="8991"/>
                        <a:pt x="715" y="9455"/>
                        <a:pt x="858" y="9836"/>
                      </a:cubicBezTo>
                      <a:cubicBezTo>
                        <a:pt x="703" y="10384"/>
                        <a:pt x="596" y="10944"/>
                        <a:pt x="536" y="11551"/>
                      </a:cubicBezTo>
                      <a:cubicBezTo>
                        <a:pt x="0" y="16968"/>
                        <a:pt x="3263" y="22302"/>
                        <a:pt x="6311" y="26505"/>
                      </a:cubicBezTo>
                      <a:cubicBezTo>
                        <a:pt x="13490" y="36399"/>
                        <a:pt x="23503" y="43602"/>
                        <a:pt x="32862" y="51258"/>
                      </a:cubicBezTo>
                      <a:cubicBezTo>
                        <a:pt x="42625" y="59271"/>
                        <a:pt x="49923" y="67689"/>
                        <a:pt x="56198" y="78619"/>
                      </a:cubicBezTo>
                      <a:cubicBezTo>
                        <a:pt x="57321" y="80578"/>
                        <a:pt x="62210" y="90640"/>
                        <a:pt x="65877" y="90640"/>
                      </a:cubicBezTo>
                      <a:cubicBezTo>
                        <a:pt x="66176" y="90640"/>
                        <a:pt x="66467" y="90573"/>
                        <a:pt x="66747" y="90430"/>
                      </a:cubicBezTo>
                      <a:cubicBezTo>
                        <a:pt x="69926" y="88810"/>
                        <a:pt x="69759" y="78154"/>
                        <a:pt x="69795" y="74952"/>
                      </a:cubicBezTo>
                      <a:cubicBezTo>
                        <a:pt x="69842" y="69999"/>
                        <a:pt x="69247" y="64998"/>
                        <a:pt x="68342" y="60104"/>
                      </a:cubicBezTo>
                      <a:cubicBezTo>
                        <a:pt x="68080" y="58676"/>
                        <a:pt x="67794" y="57271"/>
                        <a:pt x="67497" y="55866"/>
                      </a:cubicBezTo>
                      <a:cubicBezTo>
                        <a:pt x="65187" y="45305"/>
                        <a:pt x="61413" y="34423"/>
                        <a:pt x="56007" y="25029"/>
                      </a:cubicBezTo>
                      <a:cubicBezTo>
                        <a:pt x="51007" y="16349"/>
                        <a:pt x="43982" y="8039"/>
                        <a:pt x="34683" y="3824"/>
                      </a:cubicBezTo>
                      <a:cubicBezTo>
                        <a:pt x="29749" y="1583"/>
                        <a:pt x="24080" y="0"/>
                        <a:pt x="1852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65" name="Google Shape;165;p17"/>
                <p:cNvGrpSpPr/>
                <p:nvPr/>
              </p:nvGrpSpPr>
              <p:grpSpPr>
                <a:xfrm>
                  <a:off x="2252110" y="6027996"/>
                  <a:ext cx="1159737" cy="2526474"/>
                  <a:chOff x="2252110" y="6027996"/>
                  <a:chExt cx="1159737" cy="2526474"/>
                </a:xfrm>
              </p:grpSpPr>
              <p:sp>
                <p:nvSpPr>
                  <p:cNvPr id="166" name="Google Shape;166;p17"/>
                  <p:cNvSpPr/>
                  <p:nvPr/>
                </p:nvSpPr>
                <p:spPr>
                  <a:xfrm>
                    <a:off x="2252110" y="6027996"/>
                    <a:ext cx="1159737" cy="25264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877" h="102121" extrusionOk="0">
                        <a:moveTo>
                          <a:pt x="249" y="0"/>
                        </a:moveTo>
                        <a:cubicBezTo>
                          <a:pt x="0" y="0"/>
                          <a:pt x="69" y="331"/>
                          <a:pt x="644" y="817"/>
                        </a:cubicBezTo>
                        <a:cubicBezTo>
                          <a:pt x="644" y="817"/>
                          <a:pt x="1049" y="1162"/>
                          <a:pt x="1799" y="1805"/>
                        </a:cubicBezTo>
                        <a:cubicBezTo>
                          <a:pt x="2180" y="2114"/>
                          <a:pt x="2633" y="2519"/>
                          <a:pt x="3157" y="2984"/>
                        </a:cubicBezTo>
                        <a:cubicBezTo>
                          <a:pt x="3419" y="3222"/>
                          <a:pt x="3704" y="3472"/>
                          <a:pt x="4002" y="3746"/>
                        </a:cubicBezTo>
                        <a:cubicBezTo>
                          <a:pt x="4300" y="4008"/>
                          <a:pt x="4609" y="4305"/>
                          <a:pt x="4943" y="4603"/>
                        </a:cubicBezTo>
                        <a:cubicBezTo>
                          <a:pt x="6264" y="5805"/>
                          <a:pt x="7788" y="7317"/>
                          <a:pt x="9467" y="9032"/>
                        </a:cubicBezTo>
                        <a:cubicBezTo>
                          <a:pt x="11134" y="10770"/>
                          <a:pt x="12932" y="12747"/>
                          <a:pt x="14765" y="14926"/>
                        </a:cubicBezTo>
                        <a:cubicBezTo>
                          <a:pt x="18409" y="19295"/>
                          <a:pt x="22100" y="24522"/>
                          <a:pt x="25231" y="30035"/>
                        </a:cubicBezTo>
                        <a:cubicBezTo>
                          <a:pt x="26791" y="32785"/>
                          <a:pt x="28219" y="35619"/>
                          <a:pt x="29529" y="38381"/>
                        </a:cubicBezTo>
                        <a:cubicBezTo>
                          <a:pt x="29696" y="38726"/>
                          <a:pt x="29862" y="39071"/>
                          <a:pt x="30029" y="39405"/>
                        </a:cubicBezTo>
                        <a:cubicBezTo>
                          <a:pt x="30184" y="39750"/>
                          <a:pt x="30339" y="40095"/>
                          <a:pt x="30505" y="40441"/>
                        </a:cubicBezTo>
                        <a:cubicBezTo>
                          <a:pt x="30815" y="41131"/>
                          <a:pt x="31124" y="41798"/>
                          <a:pt x="31422" y="42477"/>
                        </a:cubicBezTo>
                        <a:cubicBezTo>
                          <a:pt x="31720" y="43143"/>
                          <a:pt x="32006" y="43810"/>
                          <a:pt x="32291" y="44465"/>
                        </a:cubicBezTo>
                        <a:cubicBezTo>
                          <a:pt x="32363" y="44632"/>
                          <a:pt x="32434" y="44798"/>
                          <a:pt x="32506" y="44953"/>
                        </a:cubicBezTo>
                        <a:cubicBezTo>
                          <a:pt x="32577" y="45120"/>
                          <a:pt x="32637" y="45286"/>
                          <a:pt x="32708" y="45453"/>
                        </a:cubicBezTo>
                        <a:cubicBezTo>
                          <a:pt x="32839" y="45775"/>
                          <a:pt x="32970" y="46096"/>
                          <a:pt x="33113" y="46418"/>
                        </a:cubicBezTo>
                        <a:cubicBezTo>
                          <a:pt x="33649" y="47691"/>
                          <a:pt x="34161" y="49025"/>
                          <a:pt x="34708" y="50394"/>
                        </a:cubicBezTo>
                        <a:cubicBezTo>
                          <a:pt x="34970" y="51085"/>
                          <a:pt x="35232" y="51787"/>
                          <a:pt x="35494" y="52490"/>
                        </a:cubicBezTo>
                        <a:cubicBezTo>
                          <a:pt x="35625" y="52835"/>
                          <a:pt x="35768" y="53192"/>
                          <a:pt x="35899" y="53549"/>
                        </a:cubicBezTo>
                        <a:cubicBezTo>
                          <a:pt x="36018" y="53907"/>
                          <a:pt x="36149" y="54264"/>
                          <a:pt x="36280" y="54621"/>
                        </a:cubicBezTo>
                        <a:cubicBezTo>
                          <a:pt x="36411" y="54990"/>
                          <a:pt x="36542" y="55347"/>
                          <a:pt x="36661" y="55716"/>
                        </a:cubicBezTo>
                        <a:cubicBezTo>
                          <a:pt x="36732" y="55895"/>
                          <a:pt x="36792" y="56073"/>
                          <a:pt x="36863" y="56252"/>
                        </a:cubicBezTo>
                        <a:cubicBezTo>
                          <a:pt x="36923" y="56443"/>
                          <a:pt x="36982" y="56621"/>
                          <a:pt x="37054" y="56812"/>
                        </a:cubicBezTo>
                        <a:cubicBezTo>
                          <a:pt x="37304" y="57550"/>
                          <a:pt x="37554" y="58288"/>
                          <a:pt x="37804" y="59026"/>
                        </a:cubicBezTo>
                        <a:cubicBezTo>
                          <a:pt x="38280" y="60526"/>
                          <a:pt x="38780" y="62027"/>
                          <a:pt x="39233" y="63551"/>
                        </a:cubicBezTo>
                        <a:cubicBezTo>
                          <a:pt x="39697" y="65075"/>
                          <a:pt x="40126" y="66599"/>
                          <a:pt x="40554" y="68123"/>
                        </a:cubicBezTo>
                        <a:cubicBezTo>
                          <a:pt x="40769" y="68885"/>
                          <a:pt x="40971" y="69647"/>
                          <a:pt x="41173" y="70409"/>
                        </a:cubicBezTo>
                        <a:cubicBezTo>
                          <a:pt x="41376" y="71159"/>
                          <a:pt x="41566" y="71921"/>
                          <a:pt x="41757" y="72671"/>
                        </a:cubicBezTo>
                        <a:cubicBezTo>
                          <a:pt x="41852" y="73052"/>
                          <a:pt x="41947" y="73421"/>
                          <a:pt x="42043" y="73802"/>
                        </a:cubicBezTo>
                        <a:cubicBezTo>
                          <a:pt x="42126" y="74171"/>
                          <a:pt x="42221" y="74540"/>
                          <a:pt x="42304" y="74921"/>
                        </a:cubicBezTo>
                        <a:cubicBezTo>
                          <a:pt x="42388" y="75290"/>
                          <a:pt x="42483" y="75659"/>
                          <a:pt x="42566" y="76028"/>
                        </a:cubicBezTo>
                        <a:cubicBezTo>
                          <a:pt x="42650" y="76397"/>
                          <a:pt x="42745" y="76766"/>
                          <a:pt x="42816" y="77124"/>
                        </a:cubicBezTo>
                        <a:cubicBezTo>
                          <a:pt x="43126" y="78588"/>
                          <a:pt x="43436" y="80029"/>
                          <a:pt x="43686" y="81422"/>
                        </a:cubicBezTo>
                        <a:cubicBezTo>
                          <a:pt x="44733" y="87018"/>
                          <a:pt x="45341" y="91995"/>
                          <a:pt x="45722" y="95554"/>
                        </a:cubicBezTo>
                        <a:cubicBezTo>
                          <a:pt x="45817" y="96447"/>
                          <a:pt x="45900" y="97257"/>
                          <a:pt x="45972" y="97960"/>
                        </a:cubicBezTo>
                        <a:cubicBezTo>
                          <a:pt x="46055" y="98650"/>
                          <a:pt x="46114" y="99257"/>
                          <a:pt x="46150" y="99745"/>
                        </a:cubicBezTo>
                        <a:cubicBezTo>
                          <a:pt x="46245" y="100734"/>
                          <a:pt x="46305" y="101269"/>
                          <a:pt x="46305" y="101269"/>
                        </a:cubicBezTo>
                        <a:cubicBezTo>
                          <a:pt x="46369" y="101838"/>
                          <a:pt x="46515" y="102121"/>
                          <a:pt x="46640" y="102121"/>
                        </a:cubicBezTo>
                        <a:cubicBezTo>
                          <a:pt x="46769" y="102121"/>
                          <a:pt x="46877" y="101820"/>
                          <a:pt x="46853" y="101222"/>
                        </a:cubicBezTo>
                        <a:cubicBezTo>
                          <a:pt x="46853" y="101222"/>
                          <a:pt x="46805" y="100686"/>
                          <a:pt x="46734" y="99698"/>
                        </a:cubicBezTo>
                        <a:cubicBezTo>
                          <a:pt x="46686" y="99210"/>
                          <a:pt x="46638" y="98602"/>
                          <a:pt x="46579" y="97900"/>
                        </a:cubicBezTo>
                        <a:cubicBezTo>
                          <a:pt x="46507" y="97198"/>
                          <a:pt x="46436" y="96388"/>
                          <a:pt x="46353" y="95495"/>
                        </a:cubicBezTo>
                        <a:cubicBezTo>
                          <a:pt x="46007" y="91923"/>
                          <a:pt x="45472" y="86922"/>
                          <a:pt x="44483" y="81279"/>
                        </a:cubicBezTo>
                        <a:cubicBezTo>
                          <a:pt x="44245" y="79874"/>
                          <a:pt x="43948" y="78421"/>
                          <a:pt x="43650" y="76945"/>
                        </a:cubicBezTo>
                        <a:cubicBezTo>
                          <a:pt x="43590" y="76576"/>
                          <a:pt x="43495" y="76207"/>
                          <a:pt x="43412" y="75838"/>
                        </a:cubicBezTo>
                        <a:cubicBezTo>
                          <a:pt x="43328" y="75469"/>
                          <a:pt x="43245" y="75088"/>
                          <a:pt x="43162" y="74719"/>
                        </a:cubicBezTo>
                        <a:cubicBezTo>
                          <a:pt x="43078" y="74338"/>
                          <a:pt x="42995" y="73969"/>
                          <a:pt x="42912" y="73588"/>
                        </a:cubicBezTo>
                        <a:cubicBezTo>
                          <a:pt x="42816" y="73218"/>
                          <a:pt x="42721" y="72837"/>
                          <a:pt x="42626" y="72456"/>
                        </a:cubicBezTo>
                        <a:cubicBezTo>
                          <a:pt x="42447" y="71694"/>
                          <a:pt x="42269" y="70932"/>
                          <a:pt x="42066" y="70170"/>
                        </a:cubicBezTo>
                        <a:cubicBezTo>
                          <a:pt x="41876" y="69408"/>
                          <a:pt x="41673" y="68646"/>
                          <a:pt x="41471" y="67873"/>
                        </a:cubicBezTo>
                        <a:cubicBezTo>
                          <a:pt x="41054" y="66337"/>
                          <a:pt x="40638" y="64801"/>
                          <a:pt x="40173" y="63265"/>
                        </a:cubicBezTo>
                        <a:cubicBezTo>
                          <a:pt x="39733" y="61741"/>
                          <a:pt x="39245" y="60217"/>
                          <a:pt x="38768" y="58717"/>
                        </a:cubicBezTo>
                        <a:cubicBezTo>
                          <a:pt x="38518" y="57967"/>
                          <a:pt x="38268" y="57216"/>
                          <a:pt x="38030" y="56478"/>
                        </a:cubicBezTo>
                        <a:cubicBezTo>
                          <a:pt x="37971" y="56288"/>
                          <a:pt x="37899" y="56109"/>
                          <a:pt x="37840" y="55919"/>
                        </a:cubicBezTo>
                        <a:cubicBezTo>
                          <a:pt x="37780" y="55740"/>
                          <a:pt x="37709" y="55550"/>
                          <a:pt x="37649" y="55371"/>
                        </a:cubicBezTo>
                        <a:cubicBezTo>
                          <a:pt x="37518" y="55002"/>
                          <a:pt x="37387" y="54633"/>
                          <a:pt x="37268" y="54276"/>
                        </a:cubicBezTo>
                        <a:cubicBezTo>
                          <a:pt x="37137" y="53907"/>
                          <a:pt x="37006" y="53549"/>
                          <a:pt x="36887" y="53192"/>
                        </a:cubicBezTo>
                        <a:cubicBezTo>
                          <a:pt x="36756" y="52823"/>
                          <a:pt x="36613" y="52478"/>
                          <a:pt x="36482" y="52121"/>
                        </a:cubicBezTo>
                        <a:cubicBezTo>
                          <a:pt x="36220" y="51406"/>
                          <a:pt x="35970" y="50704"/>
                          <a:pt x="35696" y="50013"/>
                        </a:cubicBezTo>
                        <a:cubicBezTo>
                          <a:pt x="35161" y="48644"/>
                          <a:pt x="34637" y="47287"/>
                          <a:pt x="34101" y="46013"/>
                        </a:cubicBezTo>
                        <a:cubicBezTo>
                          <a:pt x="33958" y="45679"/>
                          <a:pt x="33827" y="45358"/>
                          <a:pt x="33696" y="45036"/>
                        </a:cubicBezTo>
                        <a:cubicBezTo>
                          <a:pt x="33625" y="44870"/>
                          <a:pt x="33553" y="44703"/>
                          <a:pt x="33482" y="44536"/>
                        </a:cubicBezTo>
                        <a:cubicBezTo>
                          <a:pt x="33410" y="44382"/>
                          <a:pt x="33339" y="44215"/>
                          <a:pt x="33268" y="44048"/>
                        </a:cubicBezTo>
                        <a:cubicBezTo>
                          <a:pt x="32982" y="43393"/>
                          <a:pt x="32696" y="42715"/>
                          <a:pt x="32398" y="42036"/>
                        </a:cubicBezTo>
                        <a:cubicBezTo>
                          <a:pt x="32089" y="41369"/>
                          <a:pt x="31779" y="40691"/>
                          <a:pt x="31458" y="40000"/>
                        </a:cubicBezTo>
                        <a:cubicBezTo>
                          <a:pt x="31303" y="39655"/>
                          <a:pt x="31136" y="39309"/>
                          <a:pt x="30982" y="38964"/>
                        </a:cubicBezTo>
                        <a:cubicBezTo>
                          <a:pt x="30815" y="38619"/>
                          <a:pt x="30648" y="38274"/>
                          <a:pt x="30482" y="37928"/>
                        </a:cubicBezTo>
                        <a:cubicBezTo>
                          <a:pt x="29136" y="35142"/>
                          <a:pt x="27684" y="32309"/>
                          <a:pt x="26088" y="29546"/>
                        </a:cubicBezTo>
                        <a:cubicBezTo>
                          <a:pt x="22885" y="23998"/>
                          <a:pt x="19111" y="18759"/>
                          <a:pt x="15384" y="14414"/>
                        </a:cubicBezTo>
                        <a:cubicBezTo>
                          <a:pt x="13515" y="12235"/>
                          <a:pt x="11682" y="10258"/>
                          <a:pt x="9979" y="8532"/>
                        </a:cubicBezTo>
                        <a:cubicBezTo>
                          <a:pt x="8264" y="6829"/>
                          <a:pt x="6705" y="5329"/>
                          <a:pt x="5359" y="4139"/>
                        </a:cubicBezTo>
                        <a:cubicBezTo>
                          <a:pt x="5026" y="3841"/>
                          <a:pt x="4716" y="3555"/>
                          <a:pt x="4419" y="3281"/>
                        </a:cubicBezTo>
                        <a:cubicBezTo>
                          <a:pt x="4109" y="3019"/>
                          <a:pt x="3823" y="2769"/>
                          <a:pt x="3550" y="2543"/>
                        </a:cubicBezTo>
                        <a:cubicBezTo>
                          <a:pt x="3014" y="2079"/>
                          <a:pt x="2561" y="1674"/>
                          <a:pt x="2180" y="1364"/>
                        </a:cubicBezTo>
                        <a:cubicBezTo>
                          <a:pt x="1406" y="733"/>
                          <a:pt x="990" y="388"/>
                          <a:pt x="990" y="388"/>
                        </a:cubicBezTo>
                        <a:cubicBezTo>
                          <a:pt x="657" y="117"/>
                          <a:pt x="397" y="0"/>
                          <a:pt x="24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7" name="Google Shape;167;p17"/>
                  <p:cNvSpPr/>
                  <p:nvPr/>
                </p:nvSpPr>
                <p:spPr>
                  <a:xfrm>
                    <a:off x="3112839" y="6709262"/>
                    <a:ext cx="58980" cy="6633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84" h="26811" extrusionOk="0">
                        <a:moveTo>
                          <a:pt x="289" y="0"/>
                        </a:moveTo>
                        <a:cubicBezTo>
                          <a:pt x="158" y="0"/>
                          <a:pt x="25" y="72"/>
                          <a:pt x="1" y="212"/>
                        </a:cubicBezTo>
                        <a:cubicBezTo>
                          <a:pt x="1" y="212"/>
                          <a:pt x="1" y="724"/>
                          <a:pt x="13" y="1557"/>
                        </a:cubicBezTo>
                        <a:cubicBezTo>
                          <a:pt x="13" y="2390"/>
                          <a:pt x="24" y="3557"/>
                          <a:pt x="48" y="4891"/>
                        </a:cubicBezTo>
                        <a:cubicBezTo>
                          <a:pt x="84" y="7558"/>
                          <a:pt x="179" y="10868"/>
                          <a:pt x="322" y="13463"/>
                        </a:cubicBezTo>
                        <a:cubicBezTo>
                          <a:pt x="501" y="16047"/>
                          <a:pt x="798" y="19357"/>
                          <a:pt x="1156" y="22000"/>
                        </a:cubicBezTo>
                        <a:cubicBezTo>
                          <a:pt x="1239" y="22667"/>
                          <a:pt x="1310" y="23286"/>
                          <a:pt x="1394" y="23845"/>
                        </a:cubicBezTo>
                        <a:cubicBezTo>
                          <a:pt x="1477" y="24405"/>
                          <a:pt x="1560" y="24893"/>
                          <a:pt x="1620" y="25310"/>
                        </a:cubicBezTo>
                        <a:cubicBezTo>
                          <a:pt x="1751" y="26143"/>
                          <a:pt x="1822" y="26643"/>
                          <a:pt x="1822" y="26643"/>
                        </a:cubicBezTo>
                        <a:cubicBezTo>
                          <a:pt x="1848" y="26757"/>
                          <a:pt x="1960" y="26811"/>
                          <a:pt x="2076" y="26811"/>
                        </a:cubicBezTo>
                        <a:cubicBezTo>
                          <a:pt x="2226" y="26811"/>
                          <a:pt x="2383" y="26721"/>
                          <a:pt x="2370" y="26560"/>
                        </a:cubicBezTo>
                        <a:cubicBezTo>
                          <a:pt x="2370" y="26560"/>
                          <a:pt x="2322" y="26060"/>
                          <a:pt x="2251" y="25238"/>
                        </a:cubicBezTo>
                        <a:cubicBezTo>
                          <a:pt x="2203" y="24822"/>
                          <a:pt x="2156" y="24322"/>
                          <a:pt x="2108" y="23762"/>
                        </a:cubicBezTo>
                        <a:cubicBezTo>
                          <a:pt x="2048" y="23202"/>
                          <a:pt x="2013" y="22583"/>
                          <a:pt x="1953" y="21917"/>
                        </a:cubicBezTo>
                        <a:cubicBezTo>
                          <a:pt x="1727" y="19273"/>
                          <a:pt x="1560" y="15975"/>
                          <a:pt x="1394" y="13392"/>
                        </a:cubicBezTo>
                        <a:cubicBezTo>
                          <a:pt x="1072" y="8224"/>
                          <a:pt x="560" y="200"/>
                          <a:pt x="560" y="200"/>
                        </a:cubicBezTo>
                        <a:cubicBezTo>
                          <a:pt x="537" y="66"/>
                          <a:pt x="414" y="0"/>
                          <a:pt x="28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8" name="Google Shape;168;p17"/>
                  <p:cNvSpPr/>
                  <p:nvPr/>
                </p:nvSpPr>
                <p:spPr>
                  <a:xfrm>
                    <a:off x="2447432" y="6696496"/>
                    <a:ext cx="526393" cy="2336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277" h="9445" extrusionOk="0">
                        <a:moveTo>
                          <a:pt x="1569" y="0"/>
                        </a:moveTo>
                        <a:cubicBezTo>
                          <a:pt x="1521" y="0"/>
                          <a:pt x="1475" y="1"/>
                          <a:pt x="1429" y="1"/>
                        </a:cubicBezTo>
                        <a:cubicBezTo>
                          <a:pt x="1239" y="1"/>
                          <a:pt x="1072" y="13"/>
                          <a:pt x="929" y="25"/>
                        </a:cubicBezTo>
                        <a:cubicBezTo>
                          <a:pt x="786" y="25"/>
                          <a:pt x="655" y="37"/>
                          <a:pt x="560" y="49"/>
                        </a:cubicBezTo>
                        <a:cubicBezTo>
                          <a:pt x="358" y="61"/>
                          <a:pt x="239" y="73"/>
                          <a:pt x="239" y="73"/>
                        </a:cubicBezTo>
                        <a:cubicBezTo>
                          <a:pt x="0" y="132"/>
                          <a:pt x="48" y="585"/>
                          <a:pt x="286" y="632"/>
                        </a:cubicBezTo>
                        <a:cubicBezTo>
                          <a:pt x="286" y="632"/>
                          <a:pt x="393" y="620"/>
                          <a:pt x="584" y="620"/>
                        </a:cubicBezTo>
                        <a:cubicBezTo>
                          <a:pt x="616" y="616"/>
                          <a:pt x="650" y="615"/>
                          <a:pt x="687" y="615"/>
                        </a:cubicBezTo>
                        <a:cubicBezTo>
                          <a:pt x="761" y="615"/>
                          <a:pt x="846" y="620"/>
                          <a:pt x="941" y="620"/>
                        </a:cubicBezTo>
                        <a:cubicBezTo>
                          <a:pt x="1084" y="620"/>
                          <a:pt x="1239" y="620"/>
                          <a:pt x="1417" y="632"/>
                        </a:cubicBezTo>
                        <a:cubicBezTo>
                          <a:pt x="2120" y="668"/>
                          <a:pt x="3096" y="811"/>
                          <a:pt x="4191" y="1085"/>
                        </a:cubicBezTo>
                        <a:cubicBezTo>
                          <a:pt x="5287" y="1347"/>
                          <a:pt x="6489" y="1751"/>
                          <a:pt x="7668" y="2216"/>
                        </a:cubicBezTo>
                        <a:cubicBezTo>
                          <a:pt x="8847" y="2680"/>
                          <a:pt x="9990" y="3216"/>
                          <a:pt x="10990" y="3692"/>
                        </a:cubicBezTo>
                        <a:cubicBezTo>
                          <a:pt x="12978" y="4657"/>
                          <a:pt x="15479" y="6014"/>
                          <a:pt x="17419" y="7228"/>
                        </a:cubicBezTo>
                        <a:cubicBezTo>
                          <a:pt x="19372" y="8419"/>
                          <a:pt x="20789" y="9419"/>
                          <a:pt x="20789" y="9419"/>
                        </a:cubicBezTo>
                        <a:cubicBezTo>
                          <a:pt x="20814" y="9436"/>
                          <a:pt x="20841" y="9444"/>
                          <a:pt x="20870" y="9444"/>
                        </a:cubicBezTo>
                        <a:cubicBezTo>
                          <a:pt x="21056" y="9444"/>
                          <a:pt x="21277" y="9113"/>
                          <a:pt x="21122" y="8979"/>
                        </a:cubicBezTo>
                        <a:cubicBezTo>
                          <a:pt x="21122" y="8979"/>
                          <a:pt x="19765" y="7859"/>
                          <a:pt x="17860" y="6550"/>
                        </a:cubicBezTo>
                        <a:cubicBezTo>
                          <a:pt x="16907" y="5883"/>
                          <a:pt x="15824" y="5169"/>
                          <a:pt x="14717" y="4514"/>
                        </a:cubicBezTo>
                        <a:cubicBezTo>
                          <a:pt x="13597" y="3847"/>
                          <a:pt x="12466" y="3228"/>
                          <a:pt x="11454" y="2728"/>
                        </a:cubicBezTo>
                        <a:cubicBezTo>
                          <a:pt x="10430" y="2240"/>
                          <a:pt x="9240" y="1728"/>
                          <a:pt x="8013" y="1299"/>
                        </a:cubicBezTo>
                        <a:cubicBezTo>
                          <a:pt x="6787" y="859"/>
                          <a:pt x="5513" y="513"/>
                          <a:pt x="4358" y="287"/>
                        </a:cubicBezTo>
                        <a:cubicBezTo>
                          <a:pt x="3275" y="86"/>
                          <a:pt x="2296" y="0"/>
                          <a:pt x="156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9" name="Google Shape;169;p17"/>
                  <p:cNvSpPr/>
                  <p:nvPr/>
                </p:nvSpPr>
                <p:spPr>
                  <a:xfrm>
                    <a:off x="2600004" y="6126931"/>
                    <a:ext cx="57644" cy="28765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30" h="11627" extrusionOk="0">
                        <a:moveTo>
                          <a:pt x="372" y="0"/>
                        </a:moveTo>
                        <a:cubicBezTo>
                          <a:pt x="220" y="0"/>
                          <a:pt x="24" y="52"/>
                          <a:pt x="1" y="128"/>
                        </a:cubicBezTo>
                        <a:cubicBezTo>
                          <a:pt x="1" y="128"/>
                          <a:pt x="13" y="354"/>
                          <a:pt x="37" y="711"/>
                        </a:cubicBezTo>
                        <a:cubicBezTo>
                          <a:pt x="48" y="1080"/>
                          <a:pt x="72" y="1580"/>
                          <a:pt x="96" y="2164"/>
                        </a:cubicBezTo>
                        <a:cubicBezTo>
                          <a:pt x="144" y="3318"/>
                          <a:pt x="179" y="4771"/>
                          <a:pt x="310" y="5914"/>
                        </a:cubicBezTo>
                        <a:cubicBezTo>
                          <a:pt x="429" y="7045"/>
                          <a:pt x="703" y="8510"/>
                          <a:pt x="1060" y="9641"/>
                        </a:cubicBezTo>
                        <a:cubicBezTo>
                          <a:pt x="1156" y="9926"/>
                          <a:pt x="1227" y="10188"/>
                          <a:pt x="1322" y="10426"/>
                        </a:cubicBezTo>
                        <a:cubicBezTo>
                          <a:pt x="1406" y="10665"/>
                          <a:pt x="1477" y="10879"/>
                          <a:pt x="1549" y="11046"/>
                        </a:cubicBezTo>
                        <a:cubicBezTo>
                          <a:pt x="1703" y="11391"/>
                          <a:pt x="1787" y="11593"/>
                          <a:pt x="1787" y="11593"/>
                        </a:cubicBezTo>
                        <a:cubicBezTo>
                          <a:pt x="1800" y="11616"/>
                          <a:pt x="1832" y="11626"/>
                          <a:pt x="1876" y="11626"/>
                        </a:cubicBezTo>
                        <a:cubicBezTo>
                          <a:pt x="2033" y="11626"/>
                          <a:pt x="2329" y="11496"/>
                          <a:pt x="2311" y="11403"/>
                        </a:cubicBezTo>
                        <a:cubicBezTo>
                          <a:pt x="2311" y="11403"/>
                          <a:pt x="2251" y="11188"/>
                          <a:pt x="2156" y="10843"/>
                        </a:cubicBezTo>
                        <a:cubicBezTo>
                          <a:pt x="2108" y="10677"/>
                          <a:pt x="2061" y="10462"/>
                          <a:pt x="2001" y="10224"/>
                        </a:cubicBezTo>
                        <a:cubicBezTo>
                          <a:pt x="1942" y="9998"/>
                          <a:pt x="1906" y="9724"/>
                          <a:pt x="1846" y="9450"/>
                        </a:cubicBezTo>
                        <a:cubicBezTo>
                          <a:pt x="1632" y="8331"/>
                          <a:pt x="1489" y="6914"/>
                          <a:pt x="1370" y="5795"/>
                        </a:cubicBezTo>
                        <a:cubicBezTo>
                          <a:pt x="1251" y="4688"/>
                          <a:pt x="1072" y="3247"/>
                          <a:pt x="906" y="2092"/>
                        </a:cubicBezTo>
                        <a:cubicBezTo>
                          <a:pt x="822" y="1509"/>
                          <a:pt x="727" y="997"/>
                          <a:pt x="668" y="640"/>
                        </a:cubicBezTo>
                        <a:cubicBezTo>
                          <a:pt x="596" y="282"/>
                          <a:pt x="549" y="56"/>
                          <a:pt x="549" y="56"/>
                        </a:cubicBezTo>
                        <a:cubicBezTo>
                          <a:pt x="531" y="17"/>
                          <a:pt x="459" y="0"/>
                          <a:pt x="372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sp>
          <p:nvSpPr>
            <p:cNvPr id="170" name="Google Shape;170;p17"/>
            <p:cNvSpPr/>
            <p:nvPr/>
          </p:nvSpPr>
          <p:spPr>
            <a:xfrm flipH="1">
              <a:off x="1175358" y="4705391"/>
              <a:ext cx="1701494" cy="434364"/>
            </a:xfrm>
            <a:custGeom>
              <a:avLst/>
              <a:gdLst/>
              <a:ahLst/>
              <a:cxnLst/>
              <a:rect l="l" t="t" r="r" b="b"/>
              <a:pathLst>
                <a:path w="43054" h="10991" extrusionOk="0">
                  <a:moveTo>
                    <a:pt x="21920" y="1"/>
                  </a:moveTo>
                  <a:cubicBezTo>
                    <a:pt x="19110" y="1"/>
                    <a:pt x="16717" y="2084"/>
                    <a:pt x="15753" y="5025"/>
                  </a:cubicBezTo>
                  <a:cubicBezTo>
                    <a:pt x="14574" y="3882"/>
                    <a:pt x="12967" y="3168"/>
                    <a:pt x="11181" y="3168"/>
                  </a:cubicBezTo>
                  <a:cubicBezTo>
                    <a:pt x="7954" y="3168"/>
                    <a:pt x="5275" y="5502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44" y="8228"/>
                    <a:pt x="275" y="9419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7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65" y="6704"/>
                  </a:cubicBezTo>
                  <a:cubicBezTo>
                    <a:pt x="35815" y="4025"/>
                    <a:pt x="33374" y="2061"/>
                    <a:pt x="30469" y="2061"/>
                  </a:cubicBezTo>
                  <a:cubicBezTo>
                    <a:pt x="29231" y="2061"/>
                    <a:pt x="28088" y="2418"/>
                    <a:pt x="27123" y="3025"/>
                  </a:cubicBezTo>
                  <a:cubicBezTo>
                    <a:pt x="25909" y="1191"/>
                    <a:pt x="24028" y="1"/>
                    <a:pt x="2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1" name="Google Shape;171;p17"/>
          <p:cNvGrpSpPr/>
          <p:nvPr/>
        </p:nvGrpSpPr>
        <p:grpSpPr>
          <a:xfrm flipH="1">
            <a:off x="717526" y="-6"/>
            <a:ext cx="1430732" cy="1059983"/>
            <a:chOff x="7676452" y="-6"/>
            <a:chExt cx="1430732" cy="1059983"/>
          </a:xfrm>
        </p:grpSpPr>
        <p:grpSp>
          <p:nvGrpSpPr>
            <p:cNvPr id="172" name="Google Shape;172;p17"/>
            <p:cNvGrpSpPr/>
            <p:nvPr/>
          </p:nvGrpSpPr>
          <p:grpSpPr>
            <a:xfrm rot="10690018">
              <a:off x="7690194" y="79769"/>
              <a:ext cx="1152535" cy="877616"/>
              <a:chOff x="3077675" y="6690087"/>
              <a:chExt cx="2525088" cy="1922768"/>
            </a:xfrm>
          </p:grpSpPr>
          <p:sp>
            <p:nvSpPr>
              <p:cNvPr id="173" name="Google Shape;173;p17"/>
              <p:cNvSpPr/>
              <p:nvPr/>
            </p:nvSpPr>
            <p:spPr>
              <a:xfrm>
                <a:off x="3538754" y="6690087"/>
                <a:ext cx="2064009" cy="1922768"/>
              </a:xfrm>
              <a:custGeom>
                <a:avLst/>
                <a:gdLst/>
                <a:ahLst/>
                <a:cxnLst/>
                <a:rect l="l" t="t" r="r" b="b"/>
                <a:pathLst>
                  <a:path w="83428" h="77719" extrusionOk="0">
                    <a:moveTo>
                      <a:pt x="43744" y="1"/>
                    </a:moveTo>
                    <a:cubicBezTo>
                      <a:pt x="43607" y="1"/>
                      <a:pt x="43469" y="5"/>
                      <a:pt x="43328" y="15"/>
                    </a:cubicBezTo>
                    <a:cubicBezTo>
                      <a:pt x="39256" y="277"/>
                      <a:pt x="37779" y="4360"/>
                      <a:pt x="36839" y="7718"/>
                    </a:cubicBezTo>
                    <a:cubicBezTo>
                      <a:pt x="35589" y="12203"/>
                      <a:pt x="34968" y="18558"/>
                      <a:pt x="31040" y="18558"/>
                    </a:cubicBezTo>
                    <a:cubicBezTo>
                      <a:pt x="29952" y="18558"/>
                      <a:pt x="28611" y="18070"/>
                      <a:pt x="26933" y="16921"/>
                    </a:cubicBezTo>
                    <a:cubicBezTo>
                      <a:pt x="25614" y="16019"/>
                      <a:pt x="23908" y="14589"/>
                      <a:pt x="22178" y="14589"/>
                    </a:cubicBezTo>
                    <a:cubicBezTo>
                      <a:pt x="21830" y="14589"/>
                      <a:pt x="21481" y="14647"/>
                      <a:pt x="21134" y="14778"/>
                    </a:cubicBezTo>
                    <a:cubicBezTo>
                      <a:pt x="15276" y="16993"/>
                      <a:pt x="19075" y="24530"/>
                      <a:pt x="19753" y="28387"/>
                    </a:cubicBezTo>
                    <a:cubicBezTo>
                      <a:pt x="20166" y="30701"/>
                      <a:pt x="20096" y="34763"/>
                      <a:pt x="17456" y="34763"/>
                    </a:cubicBezTo>
                    <a:cubicBezTo>
                      <a:pt x="17054" y="34763"/>
                      <a:pt x="16592" y="34669"/>
                      <a:pt x="16062" y="34459"/>
                    </a:cubicBezTo>
                    <a:cubicBezTo>
                      <a:pt x="11365" y="32594"/>
                      <a:pt x="10296" y="26273"/>
                      <a:pt x="4770" y="26273"/>
                    </a:cubicBezTo>
                    <a:cubicBezTo>
                      <a:pt x="4512" y="26273"/>
                      <a:pt x="4244" y="26287"/>
                      <a:pt x="3966" y="26315"/>
                    </a:cubicBezTo>
                    <a:cubicBezTo>
                      <a:pt x="715" y="26649"/>
                      <a:pt x="1" y="29554"/>
                      <a:pt x="489" y="32328"/>
                    </a:cubicBezTo>
                    <a:cubicBezTo>
                      <a:pt x="1251" y="36555"/>
                      <a:pt x="3644" y="40222"/>
                      <a:pt x="5085" y="44211"/>
                    </a:cubicBezTo>
                    <a:cubicBezTo>
                      <a:pt x="6597" y="48390"/>
                      <a:pt x="7061" y="52997"/>
                      <a:pt x="6549" y="57403"/>
                    </a:cubicBezTo>
                    <a:cubicBezTo>
                      <a:pt x="6275" y="59784"/>
                      <a:pt x="4037" y="62999"/>
                      <a:pt x="4632" y="65380"/>
                    </a:cubicBezTo>
                    <a:cubicBezTo>
                      <a:pt x="5513" y="68856"/>
                      <a:pt x="12336" y="68321"/>
                      <a:pt x="15050" y="68797"/>
                    </a:cubicBezTo>
                    <a:cubicBezTo>
                      <a:pt x="18884" y="69476"/>
                      <a:pt x="22766" y="70095"/>
                      <a:pt x="26468" y="71345"/>
                    </a:cubicBezTo>
                    <a:cubicBezTo>
                      <a:pt x="30939" y="72847"/>
                      <a:pt x="38196" y="77718"/>
                      <a:pt x="44090" y="77718"/>
                    </a:cubicBezTo>
                    <a:cubicBezTo>
                      <a:pt x="46186" y="77718"/>
                      <a:pt x="48109" y="77102"/>
                      <a:pt x="49674" y="75500"/>
                    </a:cubicBezTo>
                    <a:cubicBezTo>
                      <a:pt x="51602" y="73524"/>
                      <a:pt x="50626" y="70488"/>
                      <a:pt x="49185" y="68559"/>
                    </a:cubicBezTo>
                    <a:cubicBezTo>
                      <a:pt x="47364" y="66130"/>
                      <a:pt x="44090" y="64594"/>
                      <a:pt x="42661" y="61856"/>
                    </a:cubicBezTo>
                    <a:cubicBezTo>
                      <a:pt x="41468" y="59570"/>
                      <a:pt x="43103" y="58980"/>
                      <a:pt x="45242" y="58980"/>
                    </a:cubicBezTo>
                    <a:cubicBezTo>
                      <a:pt x="47158" y="58980"/>
                      <a:pt x="49479" y="59453"/>
                      <a:pt x="50531" y="59605"/>
                    </a:cubicBezTo>
                    <a:cubicBezTo>
                      <a:pt x="52312" y="59861"/>
                      <a:pt x="54410" y="60234"/>
                      <a:pt x="56446" y="60234"/>
                    </a:cubicBezTo>
                    <a:cubicBezTo>
                      <a:pt x="59050" y="60234"/>
                      <a:pt x="61553" y="59624"/>
                      <a:pt x="63163" y="57379"/>
                    </a:cubicBezTo>
                    <a:cubicBezTo>
                      <a:pt x="66116" y="53271"/>
                      <a:pt x="61497" y="49068"/>
                      <a:pt x="58818" y="46354"/>
                    </a:cubicBezTo>
                    <a:cubicBezTo>
                      <a:pt x="55151" y="42627"/>
                      <a:pt x="56532" y="41246"/>
                      <a:pt x="59306" y="40817"/>
                    </a:cubicBezTo>
                    <a:cubicBezTo>
                      <a:pt x="60111" y="40689"/>
                      <a:pt x="61032" y="40643"/>
                      <a:pt x="61979" y="40643"/>
                    </a:cubicBezTo>
                    <a:cubicBezTo>
                      <a:pt x="63762" y="40643"/>
                      <a:pt x="65636" y="40807"/>
                      <a:pt x="66997" y="40901"/>
                    </a:cubicBezTo>
                    <a:cubicBezTo>
                      <a:pt x="68350" y="40991"/>
                      <a:pt x="70090" y="41137"/>
                      <a:pt x="71903" y="41137"/>
                    </a:cubicBezTo>
                    <a:cubicBezTo>
                      <a:pt x="76075" y="41137"/>
                      <a:pt x="80636" y="40364"/>
                      <a:pt x="81773" y="36364"/>
                    </a:cubicBezTo>
                    <a:cubicBezTo>
                      <a:pt x="83428" y="30578"/>
                      <a:pt x="75260" y="28090"/>
                      <a:pt x="71057" y="27816"/>
                    </a:cubicBezTo>
                    <a:cubicBezTo>
                      <a:pt x="69545" y="27720"/>
                      <a:pt x="66307" y="27518"/>
                      <a:pt x="65557" y="25863"/>
                    </a:cubicBezTo>
                    <a:cubicBezTo>
                      <a:pt x="64425" y="23339"/>
                      <a:pt x="68890" y="21386"/>
                      <a:pt x="70414" y="20291"/>
                    </a:cubicBezTo>
                    <a:cubicBezTo>
                      <a:pt x="73534" y="18029"/>
                      <a:pt x="75927" y="14493"/>
                      <a:pt x="76606" y="10659"/>
                    </a:cubicBezTo>
                    <a:cubicBezTo>
                      <a:pt x="77201" y="7313"/>
                      <a:pt x="75355" y="4337"/>
                      <a:pt x="72319" y="2920"/>
                    </a:cubicBezTo>
                    <a:cubicBezTo>
                      <a:pt x="71216" y="2408"/>
                      <a:pt x="70191" y="2186"/>
                      <a:pt x="69227" y="2186"/>
                    </a:cubicBezTo>
                    <a:cubicBezTo>
                      <a:pt x="63183" y="2186"/>
                      <a:pt x="59515" y="10924"/>
                      <a:pt x="53960" y="12135"/>
                    </a:cubicBezTo>
                    <a:cubicBezTo>
                      <a:pt x="53728" y="12186"/>
                      <a:pt x="53514" y="12210"/>
                      <a:pt x="53317" y="12210"/>
                    </a:cubicBezTo>
                    <a:cubicBezTo>
                      <a:pt x="50797" y="12210"/>
                      <a:pt x="50946" y="8282"/>
                      <a:pt x="50317" y="6206"/>
                    </a:cubicBezTo>
                    <a:cubicBezTo>
                      <a:pt x="49353" y="3076"/>
                      <a:pt x="47297" y="1"/>
                      <a:pt x="4374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17"/>
              <p:cNvSpPr/>
              <p:nvPr/>
            </p:nvSpPr>
            <p:spPr>
              <a:xfrm>
                <a:off x="3077675" y="7144734"/>
                <a:ext cx="1927197" cy="1319656"/>
              </a:xfrm>
              <a:custGeom>
                <a:avLst/>
                <a:gdLst/>
                <a:ahLst/>
                <a:cxnLst/>
                <a:rect l="l" t="t" r="r" b="b"/>
                <a:pathLst>
                  <a:path w="77898" h="53341" extrusionOk="0">
                    <a:moveTo>
                      <a:pt x="77657" y="0"/>
                    </a:moveTo>
                    <a:cubicBezTo>
                      <a:pt x="77524" y="0"/>
                      <a:pt x="77309" y="98"/>
                      <a:pt x="77038" y="330"/>
                    </a:cubicBezTo>
                    <a:cubicBezTo>
                      <a:pt x="77038" y="330"/>
                      <a:pt x="75681" y="1521"/>
                      <a:pt x="73430" y="3497"/>
                    </a:cubicBezTo>
                    <a:cubicBezTo>
                      <a:pt x="72299" y="4486"/>
                      <a:pt x="70954" y="5664"/>
                      <a:pt x="69430" y="6998"/>
                    </a:cubicBezTo>
                    <a:cubicBezTo>
                      <a:pt x="68668" y="7665"/>
                      <a:pt x="67870" y="8367"/>
                      <a:pt x="67037" y="9093"/>
                    </a:cubicBezTo>
                    <a:cubicBezTo>
                      <a:pt x="66203" y="9820"/>
                      <a:pt x="65334" y="10594"/>
                      <a:pt x="64441" y="11391"/>
                    </a:cubicBezTo>
                    <a:cubicBezTo>
                      <a:pt x="63548" y="12177"/>
                      <a:pt x="62631" y="12999"/>
                      <a:pt x="61691" y="13832"/>
                    </a:cubicBezTo>
                    <a:cubicBezTo>
                      <a:pt x="61453" y="14034"/>
                      <a:pt x="61215" y="14249"/>
                      <a:pt x="60976" y="14463"/>
                    </a:cubicBezTo>
                    <a:cubicBezTo>
                      <a:pt x="60750" y="14677"/>
                      <a:pt x="60512" y="14892"/>
                      <a:pt x="60274" y="15106"/>
                    </a:cubicBezTo>
                    <a:cubicBezTo>
                      <a:pt x="59798" y="15535"/>
                      <a:pt x="59321" y="15975"/>
                      <a:pt x="58845" y="16416"/>
                    </a:cubicBezTo>
                    <a:cubicBezTo>
                      <a:pt x="57881" y="17297"/>
                      <a:pt x="56916" y="18190"/>
                      <a:pt x="55940" y="19083"/>
                    </a:cubicBezTo>
                    <a:lnTo>
                      <a:pt x="55571" y="19416"/>
                    </a:lnTo>
                    <a:lnTo>
                      <a:pt x="55214" y="19773"/>
                    </a:lnTo>
                    <a:cubicBezTo>
                      <a:pt x="54976" y="20011"/>
                      <a:pt x="54738" y="20250"/>
                      <a:pt x="54499" y="20488"/>
                    </a:cubicBezTo>
                    <a:cubicBezTo>
                      <a:pt x="54035" y="20964"/>
                      <a:pt x="53571" y="21440"/>
                      <a:pt x="53106" y="21916"/>
                    </a:cubicBezTo>
                    <a:cubicBezTo>
                      <a:pt x="51261" y="23845"/>
                      <a:pt x="49463" y="25798"/>
                      <a:pt x="47725" y="27691"/>
                    </a:cubicBezTo>
                    <a:cubicBezTo>
                      <a:pt x="45975" y="29572"/>
                      <a:pt x="44284" y="31370"/>
                      <a:pt x="42653" y="33025"/>
                    </a:cubicBezTo>
                    <a:cubicBezTo>
                      <a:pt x="41033" y="34668"/>
                      <a:pt x="39259" y="36406"/>
                      <a:pt x="37342" y="38085"/>
                    </a:cubicBezTo>
                    <a:cubicBezTo>
                      <a:pt x="36378" y="38918"/>
                      <a:pt x="35390" y="39752"/>
                      <a:pt x="34354" y="40538"/>
                    </a:cubicBezTo>
                    <a:cubicBezTo>
                      <a:pt x="33318" y="41335"/>
                      <a:pt x="32247" y="42109"/>
                      <a:pt x="31151" y="42824"/>
                    </a:cubicBezTo>
                    <a:cubicBezTo>
                      <a:pt x="30044" y="43550"/>
                      <a:pt x="28913" y="44205"/>
                      <a:pt x="27746" y="44812"/>
                    </a:cubicBezTo>
                    <a:cubicBezTo>
                      <a:pt x="27460" y="44967"/>
                      <a:pt x="27175" y="45122"/>
                      <a:pt x="26877" y="45253"/>
                    </a:cubicBezTo>
                    <a:cubicBezTo>
                      <a:pt x="26579" y="45395"/>
                      <a:pt x="26293" y="45538"/>
                      <a:pt x="25996" y="45669"/>
                    </a:cubicBezTo>
                    <a:cubicBezTo>
                      <a:pt x="25401" y="45919"/>
                      <a:pt x="24793" y="46146"/>
                      <a:pt x="24186" y="46384"/>
                    </a:cubicBezTo>
                    <a:cubicBezTo>
                      <a:pt x="23888" y="46503"/>
                      <a:pt x="23591" y="46622"/>
                      <a:pt x="23293" y="46741"/>
                    </a:cubicBezTo>
                    <a:cubicBezTo>
                      <a:pt x="23138" y="46800"/>
                      <a:pt x="22995" y="46860"/>
                      <a:pt x="22853" y="46919"/>
                    </a:cubicBezTo>
                    <a:cubicBezTo>
                      <a:pt x="22698" y="46967"/>
                      <a:pt x="22543" y="47027"/>
                      <a:pt x="22400" y="47074"/>
                    </a:cubicBezTo>
                    <a:cubicBezTo>
                      <a:pt x="21793" y="47289"/>
                      <a:pt x="21198" y="47491"/>
                      <a:pt x="20602" y="47693"/>
                    </a:cubicBezTo>
                    <a:cubicBezTo>
                      <a:pt x="20317" y="47801"/>
                      <a:pt x="20019" y="47908"/>
                      <a:pt x="19721" y="48003"/>
                    </a:cubicBezTo>
                    <a:cubicBezTo>
                      <a:pt x="19435" y="48098"/>
                      <a:pt x="19138" y="48182"/>
                      <a:pt x="18852" y="48277"/>
                    </a:cubicBezTo>
                    <a:cubicBezTo>
                      <a:pt x="18257" y="48455"/>
                      <a:pt x="17685" y="48634"/>
                      <a:pt x="17114" y="48813"/>
                    </a:cubicBezTo>
                    <a:cubicBezTo>
                      <a:pt x="12566" y="50170"/>
                      <a:pt x="8470" y="51087"/>
                      <a:pt x="5553" y="51753"/>
                    </a:cubicBezTo>
                    <a:cubicBezTo>
                      <a:pt x="4100" y="52075"/>
                      <a:pt x="2922" y="52337"/>
                      <a:pt x="2112" y="52503"/>
                    </a:cubicBezTo>
                    <a:cubicBezTo>
                      <a:pt x="1314" y="52682"/>
                      <a:pt x="874" y="52777"/>
                      <a:pt x="874" y="52777"/>
                    </a:cubicBezTo>
                    <a:cubicBezTo>
                      <a:pt x="47" y="52974"/>
                      <a:pt x="1" y="53340"/>
                      <a:pt x="641" y="53340"/>
                    </a:cubicBezTo>
                    <a:cubicBezTo>
                      <a:pt x="739" y="53340"/>
                      <a:pt x="852" y="53332"/>
                      <a:pt x="981" y="53313"/>
                    </a:cubicBezTo>
                    <a:cubicBezTo>
                      <a:pt x="981" y="53313"/>
                      <a:pt x="1421" y="53218"/>
                      <a:pt x="2231" y="53063"/>
                    </a:cubicBezTo>
                    <a:cubicBezTo>
                      <a:pt x="3041" y="52896"/>
                      <a:pt x="4219" y="52658"/>
                      <a:pt x="5684" y="52361"/>
                    </a:cubicBezTo>
                    <a:cubicBezTo>
                      <a:pt x="8625" y="51741"/>
                      <a:pt x="12732" y="50884"/>
                      <a:pt x="17340" y="49575"/>
                    </a:cubicBezTo>
                    <a:cubicBezTo>
                      <a:pt x="17911" y="49408"/>
                      <a:pt x="18495" y="49241"/>
                      <a:pt x="19090" y="49063"/>
                    </a:cubicBezTo>
                    <a:cubicBezTo>
                      <a:pt x="19388" y="48979"/>
                      <a:pt x="19686" y="48884"/>
                      <a:pt x="19983" y="48801"/>
                    </a:cubicBezTo>
                    <a:cubicBezTo>
                      <a:pt x="20281" y="48705"/>
                      <a:pt x="20578" y="48598"/>
                      <a:pt x="20876" y="48503"/>
                    </a:cubicBezTo>
                    <a:cubicBezTo>
                      <a:pt x="21471" y="48301"/>
                      <a:pt x="22079" y="48098"/>
                      <a:pt x="22686" y="47896"/>
                    </a:cubicBezTo>
                    <a:cubicBezTo>
                      <a:pt x="22841" y="47848"/>
                      <a:pt x="22995" y="47789"/>
                      <a:pt x="23150" y="47741"/>
                    </a:cubicBezTo>
                    <a:cubicBezTo>
                      <a:pt x="23293" y="47681"/>
                      <a:pt x="23448" y="47622"/>
                      <a:pt x="23603" y="47562"/>
                    </a:cubicBezTo>
                    <a:cubicBezTo>
                      <a:pt x="23900" y="47455"/>
                      <a:pt x="24210" y="47336"/>
                      <a:pt x="24519" y="47217"/>
                    </a:cubicBezTo>
                    <a:cubicBezTo>
                      <a:pt x="25127" y="46979"/>
                      <a:pt x="25746" y="46753"/>
                      <a:pt x="26365" y="46515"/>
                    </a:cubicBezTo>
                    <a:cubicBezTo>
                      <a:pt x="26663" y="46372"/>
                      <a:pt x="26972" y="46229"/>
                      <a:pt x="27270" y="46086"/>
                    </a:cubicBezTo>
                    <a:cubicBezTo>
                      <a:pt x="27579" y="45955"/>
                      <a:pt x="27877" y="45800"/>
                      <a:pt x="28175" y="45646"/>
                    </a:cubicBezTo>
                    <a:cubicBezTo>
                      <a:pt x="29365" y="45038"/>
                      <a:pt x="30544" y="44372"/>
                      <a:pt x="31675" y="43645"/>
                    </a:cubicBezTo>
                    <a:cubicBezTo>
                      <a:pt x="32806" y="42919"/>
                      <a:pt x="33902" y="42145"/>
                      <a:pt x="34961" y="41347"/>
                    </a:cubicBezTo>
                    <a:cubicBezTo>
                      <a:pt x="36021" y="40538"/>
                      <a:pt x="37033" y="39704"/>
                      <a:pt x="38021" y="38859"/>
                    </a:cubicBezTo>
                    <a:cubicBezTo>
                      <a:pt x="39974" y="37168"/>
                      <a:pt x="41772" y="35430"/>
                      <a:pt x="43415" y="33763"/>
                    </a:cubicBezTo>
                    <a:cubicBezTo>
                      <a:pt x="45046" y="32108"/>
                      <a:pt x="46748" y="30286"/>
                      <a:pt x="48475" y="28381"/>
                    </a:cubicBezTo>
                    <a:cubicBezTo>
                      <a:pt x="50213" y="26488"/>
                      <a:pt x="51999" y="24524"/>
                      <a:pt x="53809" y="22595"/>
                    </a:cubicBezTo>
                    <a:cubicBezTo>
                      <a:pt x="54273" y="22107"/>
                      <a:pt x="54726" y="21631"/>
                      <a:pt x="55190" y="21154"/>
                    </a:cubicBezTo>
                    <a:cubicBezTo>
                      <a:pt x="55416" y="20916"/>
                      <a:pt x="55642" y="20678"/>
                      <a:pt x="55881" y="20452"/>
                    </a:cubicBezTo>
                    <a:lnTo>
                      <a:pt x="56226" y="20095"/>
                    </a:lnTo>
                    <a:lnTo>
                      <a:pt x="56583" y="19761"/>
                    </a:lnTo>
                    <a:cubicBezTo>
                      <a:pt x="57547" y="18857"/>
                      <a:pt x="58512" y="17952"/>
                      <a:pt x="59452" y="17071"/>
                    </a:cubicBezTo>
                    <a:cubicBezTo>
                      <a:pt x="59929" y="16618"/>
                      <a:pt x="60393" y="16178"/>
                      <a:pt x="60869" y="15749"/>
                    </a:cubicBezTo>
                    <a:cubicBezTo>
                      <a:pt x="61095" y="15523"/>
                      <a:pt x="61334" y="15308"/>
                      <a:pt x="61560" y="15094"/>
                    </a:cubicBezTo>
                    <a:cubicBezTo>
                      <a:pt x="61798" y="14880"/>
                      <a:pt x="62024" y="14666"/>
                      <a:pt x="62262" y="14451"/>
                    </a:cubicBezTo>
                    <a:cubicBezTo>
                      <a:pt x="63191" y="13606"/>
                      <a:pt x="64096" y="12784"/>
                      <a:pt x="64977" y="11987"/>
                    </a:cubicBezTo>
                    <a:cubicBezTo>
                      <a:pt x="72049" y="5581"/>
                      <a:pt x="77407" y="735"/>
                      <a:pt x="77407" y="735"/>
                    </a:cubicBezTo>
                    <a:cubicBezTo>
                      <a:pt x="77868" y="321"/>
                      <a:pt x="77898" y="0"/>
                      <a:pt x="7765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7"/>
              <p:cNvSpPr/>
              <p:nvPr/>
            </p:nvSpPr>
            <p:spPr>
              <a:xfrm>
                <a:off x="4083257" y="7963826"/>
                <a:ext cx="485028" cy="66056"/>
              </a:xfrm>
              <a:custGeom>
                <a:avLst/>
                <a:gdLst/>
                <a:ahLst/>
                <a:cxnLst/>
                <a:rect l="l" t="t" r="r" b="b"/>
                <a:pathLst>
                  <a:path w="19605" h="2670" extrusionOk="0">
                    <a:moveTo>
                      <a:pt x="13901" y="0"/>
                    </a:moveTo>
                    <a:cubicBezTo>
                      <a:pt x="13437" y="0"/>
                      <a:pt x="12960" y="12"/>
                      <a:pt x="12472" y="24"/>
                    </a:cubicBezTo>
                    <a:cubicBezTo>
                      <a:pt x="12234" y="24"/>
                      <a:pt x="11996" y="36"/>
                      <a:pt x="11758" y="36"/>
                    </a:cubicBezTo>
                    <a:cubicBezTo>
                      <a:pt x="11639" y="48"/>
                      <a:pt x="11520" y="48"/>
                      <a:pt x="11401" y="48"/>
                    </a:cubicBezTo>
                    <a:cubicBezTo>
                      <a:pt x="11282" y="60"/>
                      <a:pt x="11163" y="72"/>
                      <a:pt x="11044" y="72"/>
                    </a:cubicBezTo>
                    <a:cubicBezTo>
                      <a:pt x="10579" y="107"/>
                      <a:pt x="10127" y="143"/>
                      <a:pt x="9710" y="179"/>
                    </a:cubicBezTo>
                    <a:cubicBezTo>
                      <a:pt x="9472" y="203"/>
                      <a:pt x="9222" y="226"/>
                      <a:pt x="8972" y="250"/>
                    </a:cubicBezTo>
                    <a:cubicBezTo>
                      <a:pt x="8722" y="286"/>
                      <a:pt x="8460" y="322"/>
                      <a:pt x="8198" y="357"/>
                    </a:cubicBezTo>
                    <a:cubicBezTo>
                      <a:pt x="7674" y="429"/>
                      <a:pt x="7138" y="500"/>
                      <a:pt x="6602" y="584"/>
                    </a:cubicBezTo>
                    <a:cubicBezTo>
                      <a:pt x="6067" y="679"/>
                      <a:pt x="5519" y="786"/>
                      <a:pt x="4995" y="881"/>
                    </a:cubicBezTo>
                    <a:cubicBezTo>
                      <a:pt x="4733" y="941"/>
                      <a:pt x="4471" y="988"/>
                      <a:pt x="4221" y="1036"/>
                    </a:cubicBezTo>
                    <a:cubicBezTo>
                      <a:pt x="3971" y="1096"/>
                      <a:pt x="3733" y="1155"/>
                      <a:pt x="3495" y="1215"/>
                    </a:cubicBezTo>
                    <a:cubicBezTo>
                      <a:pt x="3019" y="1334"/>
                      <a:pt x="2566" y="1441"/>
                      <a:pt x="2161" y="1536"/>
                    </a:cubicBezTo>
                    <a:cubicBezTo>
                      <a:pt x="1769" y="1655"/>
                      <a:pt x="1411" y="1762"/>
                      <a:pt x="1114" y="1846"/>
                    </a:cubicBezTo>
                    <a:cubicBezTo>
                      <a:pt x="530" y="2024"/>
                      <a:pt x="173" y="2131"/>
                      <a:pt x="173" y="2131"/>
                    </a:cubicBezTo>
                    <a:cubicBezTo>
                      <a:pt x="1" y="2200"/>
                      <a:pt x="117" y="2669"/>
                      <a:pt x="307" y="2669"/>
                    </a:cubicBezTo>
                    <a:cubicBezTo>
                      <a:pt x="314" y="2669"/>
                      <a:pt x="321" y="2668"/>
                      <a:pt x="328" y="2667"/>
                    </a:cubicBezTo>
                    <a:cubicBezTo>
                      <a:pt x="328" y="2667"/>
                      <a:pt x="685" y="2584"/>
                      <a:pt x="1280" y="2453"/>
                    </a:cubicBezTo>
                    <a:cubicBezTo>
                      <a:pt x="1578" y="2393"/>
                      <a:pt x="1923" y="2310"/>
                      <a:pt x="2328" y="2227"/>
                    </a:cubicBezTo>
                    <a:cubicBezTo>
                      <a:pt x="2733" y="2155"/>
                      <a:pt x="3173" y="2084"/>
                      <a:pt x="3650" y="2000"/>
                    </a:cubicBezTo>
                    <a:cubicBezTo>
                      <a:pt x="3888" y="1953"/>
                      <a:pt x="4126" y="1917"/>
                      <a:pt x="4376" y="1870"/>
                    </a:cubicBezTo>
                    <a:cubicBezTo>
                      <a:pt x="4626" y="1834"/>
                      <a:pt x="4888" y="1798"/>
                      <a:pt x="5150" y="1762"/>
                    </a:cubicBezTo>
                    <a:cubicBezTo>
                      <a:pt x="5674" y="1691"/>
                      <a:pt x="6210" y="1619"/>
                      <a:pt x="6733" y="1548"/>
                    </a:cubicBezTo>
                    <a:cubicBezTo>
                      <a:pt x="7269" y="1489"/>
                      <a:pt x="7805" y="1429"/>
                      <a:pt x="8317" y="1381"/>
                    </a:cubicBezTo>
                    <a:cubicBezTo>
                      <a:pt x="8579" y="1346"/>
                      <a:pt x="8829" y="1322"/>
                      <a:pt x="9079" y="1298"/>
                    </a:cubicBezTo>
                    <a:cubicBezTo>
                      <a:pt x="9329" y="1274"/>
                      <a:pt x="9567" y="1250"/>
                      <a:pt x="9805" y="1239"/>
                    </a:cubicBezTo>
                    <a:cubicBezTo>
                      <a:pt x="10222" y="1191"/>
                      <a:pt x="10663" y="1155"/>
                      <a:pt x="11127" y="1108"/>
                    </a:cubicBezTo>
                    <a:cubicBezTo>
                      <a:pt x="11234" y="1096"/>
                      <a:pt x="11353" y="1084"/>
                      <a:pt x="11460" y="1072"/>
                    </a:cubicBezTo>
                    <a:cubicBezTo>
                      <a:pt x="11579" y="1072"/>
                      <a:pt x="11698" y="1060"/>
                      <a:pt x="11817" y="1060"/>
                    </a:cubicBezTo>
                    <a:cubicBezTo>
                      <a:pt x="12056" y="1036"/>
                      <a:pt x="12282" y="1024"/>
                      <a:pt x="12520" y="1012"/>
                    </a:cubicBezTo>
                    <a:cubicBezTo>
                      <a:pt x="12996" y="977"/>
                      <a:pt x="13460" y="941"/>
                      <a:pt x="13925" y="917"/>
                    </a:cubicBezTo>
                    <a:cubicBezTo>
                      <a:pt x="14389" y="893"/>
                      <a:pt x="14842" y="881"/>
                      <a:pt x="15258" y="869"/>
                    </a:cubicBezTo>
                    <a:cubicBezTo>
                      <a:pt x="15830" y="838"/>
                      <a:pt x="16354" y="838"/>
                      <a:pt x="16802" y="838"/>
                    </a:cubicBezTo>
                    <a:lnTo>
                      <a:pt x="16802" y="838"/>
                    </a:lnTo>
                    <a:cubicBezTo>
                      <a:pt x="17026" y="838"/>
                      <a:pt x="17231" y="838"/>
                      <a:pt x="17413" y="834"/>
                    </a:cubicBezTo>
                    <a:cubicBezTo>
                      <a:pt x="17866" y="834"/>
                      <a:pt x="18189" y="834"/>
                      <a:pt x="18314" y="827"/>
                    </a:cubicBezTo>
                    <a:lnTo>
                      <a:pt x="18314" y="827"/>
                    </a:lnTo>
                    <a:cubicBezTo>
                      <a:pt x="18323" y="833"/>
                      <a:pt x="18333" y="839"/>
                      <a:pt x="18342" y="846"/>
                    </a:cubicBezTo>
                    <a:cubicBezTo>
                      <a:pt x="18378" y="858"/>
                      <a:pt x="18413" y="869"/>
                      <a:pt x="18449" y="881"/>
                    </a:cubicBezTo>
                    <a:cubicBezTo>
                      <a:pt x="18509" y="905"/>
                      <a:pt x="18556" y="917"/>
                      <a:pt x="18616" y="929"/>
                    </a:cubicBezTo>
                    <a:cubicBezTo>
                      <a:pt x="18711" y="953"/>
                      <a:pt x="18794" y="977"/>
                      <a:pt x="18866" y="988"/>
                    </a:cubicBezTo>
                    <a:cubicBezTo>
                      <a:pt x="19009" y="1012"/>
                      <a:pt x="19104" y="1024"/>
                      <a:pt x="19175" y="1036"/>
                    </a:cubicBezTo>
                    <a:cubicBezTo>
                      <a:pt x="19318" y="1060"/>
                      <a:pt x="19330" y="1060"/>
                      <a:pt x="19330" y="1060"/>
                    </a:cubicBezTo>
                    <a:cubicBezTo>
                      <a:pt x="19533" y="1060"/>
                      <a:pt x="19604" y="607"/>
                      <a:pt x="19414" y="524"/>
                    </a:cubicBezTo>
                    <a:cubicBezTo>
                      <a:pt x="19414" y="524"/>
                      <a:pt x="19402" y="524"/>
                      <a:pt x="19271" y="500"/>
                    </a:cubicBezTo>
                    <a:cubicBezTo>
                      <a:pt x="19199" y="488"/>
                      <a:pt x="19104" y="465"/>
                      <a:pt x="18973" y="441"/>
                    </a:cubicBezTo>
                    <a:cubicBezTo>
                      <a:pt x="18914" y="429"/>
                      <a:pt x="18830" y="417"/>
                      <a:pt x="18759" y="393"/>
                    </a:cubicBezTo>
                    <a:cubicBezTo>
                      <a:pt x="18723" y="381"/>
                      <a:pt x="18675" y="369"/>
                      <a:pt x="18640" y="357"/>
                    </a:cubicBezTo>
                    <a:cubicBezTo>
                      <a:pt x="18616" y="346"/>
                      <a:pt x="18604" y="334"/>
                      <a:pt x="18580" y="334"/>
                    </a:cubicBezTo>
                    <a:cubicBezTo>
                      <a:pt x="18568" y="322"/>
                      <a:pt x="18556" y="322"/>
                      <a:pt x="18544" y="310"/>
                    </a:cubicBezTo>
                    <a:lnTo>
                      <a:pt x="18449" y="274"/>
                    </a:lnTo>
                    <a:lnTo>
                      <a:pt x="18402" y="262"/>
                    </a:lnTo>
                    <a:cubicBezTo>
                      <a:pt x="18354" y="250"/>
                      <a:pt x="18009" y="215"/>
                      <a:pt x="17449" y="167"/>
                    </a:cubicBezTo>
                    <a:cubicBezTo>
                      <a:pt x="16889" y="119"/>
                      <a:pt x="16127" y="36"/>
                      <a:pt x="15258" y="36"/>
                    </a:cubicBezTo>
                    <a:cubicBezTo>
                      <a:pt x="14830" y="24"/>
                      <a:pt x="14377" y="12"/>
                      <a:pt x="139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7"/>
              <p:cNvSpPr/>
              <p:nvPr/>
            </p:nvSpPr>
            <p:spPr>
              <a:xfrm>
                <a:off x="4465836" y="7206782"/>
                <a:ext cx="184066" cy="404227"/>
              </a:xfrm>
              <a:custGeom>
                <a:avLst/>
                <a:gdLst/>
                <a:ahLst/>
                <a:cxnLst/>
                <a:rect l="l" t="t" r="r" b="b"/>
                <a:pathLst>
                  <a:path w="7440" h="16339" extrusionOk="0">
                    <a:moveTo>
                      <a:pt x="7065" y="0"/>
                    </a:moveTo>
                    <a:cubicBezTo>
                      <a:pt x="6996" y="0"/>
                      <a:pt x="6934" y="18"/>
                      <a:pt x="6902" y="61"/>
                    </a:cubicBezTo>
                    <a:cubicBezTo>
                      <a:pt x="6902" y="61"/>
                      <a:pt x="6771" y="370"/>
                      <a:pt x="6569" y="870"/>
                    </a:cubicBezTo>
                    <a:cubicBezTo>
                      <a:pt x="6367" y="1406"/>
                      <a:pt x="6081" y="2097"/>
                      <a:pt x="5759" y="2930"/>
                    </a:cubicBezTo>
                    <a:cubicBezTo>
                      <a:pt x="5140" y="4573"/>
                      <a:pt x="4378" y="6609"/>
                      <a:pt x="3771" y="8205"/>
                    </a:cubicBezTo>
                    <a:cubicBezTo>
                      <a:pt x="3473" y="9002"/>
                      <a:pt x="3128" y="9895"/>
                      <a:pt x="2759" y="10788"/>
                    </a:cubicBezTo>
                    <a:cubicBezTo>
                      <a:pt x="2378" y="11681"/>
                      <a:pt x="1973" y="12562"/>
                      <a:pt x="1580" y="13336"/>
                    </a:cubicBezTo>
                    <a:cubicBezTo>
                      <a:pt x="1378" y="13717"/>
                      <a:pt x="1187" y="14086"/>
                      <a:pt x="1009" y="14408"/>
                    </a:cubicBezTo>
                    <a:cubicBezTo>
                      <a:pt x="830" y="14717"/>
                      <a:pt x="663" y="15003"/>
                      <a:pt x="533" y="15241"/>
                    </a:cubicBezTo>
                    <a:cubicBezTo>
                      <a:pt x="247" y="15706"/>
                      <a:pt x="68" y="15991"/>
                      <a:pt x="68" y="15991"/>
                    </a:cubicBezTo>
                    <a:cubicBezTo>
                      <a:pt x="0" y="16117"/>
                      <a:pt x="265" y="16339"/>
                      <a:pt x="429" y="16339"/>
                    </a:cubicBezTo>
                    <a:cubicBezTo>
                      <a:pt x="466" y="16339"/>
                      <a:pt x="499" y="16327"/>
                      <a:pt x="521" y="16301"/>
                    </a:cubicBezTo>
                    <a:cubicBezTo>
                      <a:pt x="521" y="16301"/>
                      <a:pt x="723" y="16027"/>
                      <a:pt x="1056" y="15587"/>
                    </a:cubicBezTo>
                    <a:cubicBezTo>
                      <a:pt x="1211" y="15360"/>
                      <a:pt x="1402" y="15086"/>
                      <a:pt x="1616" y="14765"/>
                    </a:cubicBezTo>
                    <a:cubicBezTo>
                      <a:pt x="1818" y="14455"/>
                      <a:pt x="2045" y="14098"/>
                      <a:pt x="2283" y="13729"/>
                    </a:cubicBezTo>
                    <a:cubicBezTo>
                      <a:pt x="2735" y="12955"/>
                      <a:pt x="3211" y="12086"/>
                      <a:pt x="3640" y="11193"/>
                    </a:cubicBezTo>
                    <a:cubicBezTo>
                      <a:pt x="4069" y="10288"/>
                      <a:pt x="4462" y="9383"/>
                      <a:pt x="4759" y="8574"/>
                    </a:cubicBezTo>
                    <a:cubicBezTo>
                      <a:pt x="5378" y="6966"/>
                      <a:pt x="6009" y="4871"/>
                      <a:pt x="6521" y="3192"/>
                    </a:cubicBezTo>
                    <a:cubicBezTo>
                      <a:pt x="7033" y="1501"/>
                      <a:pt x="7414" y="227"/>
                      <a:pt x="7414" y="227"/>
                    </a:cubicBezTo>
                    <a:cubicBezTo>
                      <a:pt x="7439" y="102"/>
                      <a:pt x="7229" y="0"/>
                      <a:pt x="7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7" name="Google Shape;177;p17"/>
            <p:cNvGrpSpPr/>
            <p:nvPr/>
          </p:nvGrpSpPr>
          <p:grpSpPr>
            <a:xfrm rot="8905895">
              <a:off x="8402486" y="210113"/>
              <a:ext cx="491590" cy="778812"/>
              <a:chOff x="-1904298" y="1056455"/>
              <a:chExt cx="581725" cy="921611"/>
            </a:xfrm>
          </p:grpSpPr>
          <p:sp>
            <p:nvSpPr>
              <p:cNvPr id="178" name="Google Shape;178;p17"/>
              <p:cNvSpPr/>
              <p:nvPr/>
            </p:nvSpPr>
            <p:spPr>
              <a:xfrm>
                <a:off x="-1904298" y="1056455"/>
                <a:ext cx="581725" cy="887132"/>
              </a:xfrm>
              <a:custGeom>
                <a:avLst/>
                <a:gdLst/>
                <a:ahLst/>
                <a:cxnLst/>
                <a:rect l="l" t="t" r="r" b="b"/>
                <a:pathLst>
                  <a:path w="38196" h="58249" extrusionOk="0">
                    <a:moveTo>
                      <a:pt x="34903" y="0"/>
                    </a:moveTo>
                    <a:cubicBezTo>
                      <a:pt x="34867" y="0"/>
                      <a:pt x="34830" y="5"/>
                      <a:pt x="34790" y="15"/>
                    </a:cubicBezTo>
                    <a:cubicBezTo>
                      <a:pt x="28206" y="1801"/>
                      <a:pt x="22396" y="5385"/>
                      <a:pt x="17002" y="9468"/>
                    </a:cubicBezTo>
                    <a:cubicBezTo>
                      <a:pt x="11918" y="13326"/>
                      <a:pt x="6870" y="17434"/>
                      <a:pt x="3929" y="23232"/>
                    </a:cubicBezTo>
                    <a:cubicBezTo>
                      <a:pt x="1143" y="28733"/>
                      <a:pt x="179" y="34983"/>
                      <a:pt x="83" y="41103"/>
                    </a:cubicBezTo>
                    <a:cubicBezTo>
                      <a:pt x="0" y="46771"/>
                      <a:pt x="310" y="52998"/>
                      <a:pt x="4120" y="57534"/>
                    </a:cubicBezTo>
                    <a:cubicBezTo>
                      <a:pt x="4191" y="57635"/>
                      <a:pt x="4287" y="57668"/>
                      <a:pt x="4373" y="57668"/>
                    </a:cubicBezTo>
                    <a:cubicBezTo>
                      <a:pt x="4388" y="57668"/>
                      <a:pt x="4403" y="57667"/>
                      <a:pt x="4417" y="57665"/>
                    </a:cubicBezTo>
                    <a:lnTo>
                      <a:pt x="4417" y="57665"/>
                    </a:lnTo>
                    <a:cubicBezTo>
                      <a:pt x="4322" y="57903"/>
                      <a:pt x="4429" y="58248"/>
                      <a:pt x="4774" y="58248"/>
                    </a:cubicBezTo>
                    <a:cubicBezTo>
                      <a:pt x="16324" y="58213"/>
                      <a:pt x="26372" y="48259"/>
                      <a:pt x="31444" y="38674"/>
                    </a:cubicBezTo>
                    <a:cubicBezTo>
                      <a:pt x="37648" y="26983"/>
                      <a:pt x="38195" y="13278"/>
                      <a:pt x="35874" y="467"/>
                    </a:cubicBezTo>
                    <a:cubicBezTo>
                      <a:pt x="35836" y="265"/>
                      <a:pt x="35686" y="176"/>
                      <a:pt x="35526" y="176"/>
                    </a:cubicBezTo>
                    <a:cubicBezTo>
                      <a:pt x="35432" y="176"/>
                      <a:pt x="35334" y="207"/>
                      <a:pt x="35254" y="265"/>
                    </a:cubicBezTo>
                    <a:cubicBezTo>
                      <a:pt x="35205" y="116"/>
                      <a:pt x="35081" y="0"/>
                      <a:pt x="349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17"/>
              <p:cNvSpPr/>
              <p:nvPr/>
            </p:nvSpPr>
            <p:spPr>
              <a:xfrm>
                <a:off x="-1862965" y="1216748"/>
                <a:ext cx="442995" cy="761317"/>
              </a:xfrm>
              <a:custGeom>
                <a:avLst/>
                <a:gdLst/>
                <a:ahLst/>
                <a:cxnLst/>
                <a:rect l="l" t="t" r="r" b="b"/>
                <a:pathLst>
                  <a:path w="29087" h="49988" extrusionOk="0">
                    <a:moveTo>
                      <a:pt x="21381" y="0"/>
                    </a:moveTo>
                    <a:cubicBezTo>
                      <a:pt x="21179" y="0"/>
                      <a:pt x="20962" y="128"/>
                      <a:pt x="20932" y="384"/>
                    </a:cubicBezTo>
                    <a:cubicBezTo>
                      <a:pt x="20491" y="4468"/>
                      <a:pt x="20277" y="13386"/>
                      <a:pt x="20325" y="13540"/>
                    </a:cubicBezTo>
                    <a:cubicBezTo>
                      <a:pt x="17836" y="17624"/>
                      <a:pt x="15348" y="21696"/>
                      <a:pt x="12871" y="25780"/>
                    </a:cubicBezTo>
                    <a:cubicBezTo>
                      <a:pt x="12657" y="26137"/>
                      <a:pt x="12443" y="26494"/>
                      <a:pt x="12228" y="26852"/>
                    </a:cubicBezTo>
                    <a:cubicBezTo>
                      <a:pt x="10454" y="22565"/>
                      <a:pt x="9609" y="18065"/>
                      <a:pt x="9728" y="13433"/>
                    </a:cubicBezTo>
                    <a:cubicBezTo>
                      <a:pt x="9740" y="13171"/>
                      <a:pt x="9544" y="13040"/>
                      <a:pt x="9343" y="13040"/>
                    </a:cubicBezTo>
                    <a:cubicBezTo>
                      <a:pt x="9142" y="13040"/>
                      <a:pt x="8936" y="13171"/>
                      <a:pt x="8930" y="13433"/>
                    </a:cubicBezTo>
                    <a:cubicBezTo>
                      <a:pt x="8799" y="18196"/>
                      <a:pt x="9669" y="22839"/>
                      <a:pt x="11526" y="27245"/>
                    </a:cubicBezTo>
                    <a:cubicBezTo>
                      <a:pt x="11585" y="27387"/>
                      <a:pt x="11716" y="27471"/>
                      <a:pt x="11847" y="27495"/>
                    </a:cubicBezTo>
                    <a:cubicBezTo>
                      <a:pt x="8859" y="32483"/>
                      <a:pt x="6001" y="37567"/>
                      <a:pt x="3692" y="42889"/>
                    </a:cubicBezTo>
                    <a:cubicBezTo>
                      <a:pt x="1668" y="38996"/>
                      <a:pt x="834" y="34745"/>
                      <a:pt x="1227" y="30364"/>
                    </a:cubicBezTo>
                    <a:cubicBezTo>
                      <a:pt x="1251" y="30108"/>
                      <a:pt x="1063" y="29980"/>
                      <a:pt x="864" y="29980"/>
                    </a:cubicBezTo>
                    <a:cubicBezTo>
                      <a:pt x="664" y="29980"/>
                      <a:pt x="453" y="30108"/>
                      <a:pt x="429" y="30364"/>
                    </a:cubicBezTo>
                    <a:cubicBezTo>
                      <a:pt x="1" y="35019"/>
                      <a:pt x="953" y="39556"/>
                      <a:pt x="3180" y="43675"/>
                    </a:cubicBezTo>
                    <a:cubicBezTo>
                      <a:pt x="3215" y="43723"/>
                      <a:pt x="3251" y="43770"/>
                      <a:pt x="3299" y="43806"/>
                    </a:cubicBezTo>
                    <a:cubicBezTo>
                      <a:pt x="2513" y="45663"/>
                      <a:pt x="1799" y="47557"/>
                      <a:pt x="1167" y="49497"/>
                    </a:cubicBezTo>
                    <a:cubicBezTo>
                      <a:pt x="1074" y="49793"/>
                      <a:pt x="1320" y="49988"/>
                      <a:pt x="1563" y="49988"/>
                    </a:cubicBezTo>
                    <a:cubicBezTo>
                      <a:pt x="1722" y="49988"/>
                      <a:pt x="1880" y="49904"/>
                      <a:pt x="1941" y="49712"/>
                    </a:cubicBezTo>
                    <a:cubicBezTo>
                      <a:pt x="3323" y="45449"/>
                      <a:pt x="5132" y="41389"/>
                      <a:pt x="7168" y="37436"/>
                    </a:cubicBezTo>
                    <a:cubicBezTo>
                      <a:pt x="7216" y="37532"/>
                      <a:pt x="7287" y="37603"/>
                      <a:pt x="7430" y="37627"/>
                    </a:cubicBezTo>
                    <a:cubicBezTo>
                      <a:pt x="8398" y="37795"/>
                      <a:pt x="9366" y="37879"/>
                      <a:pt x="10324" y="37879"/>
                    </a:cubicBezTo>
                    <a:cubicBezTo>
                      <a:pt x="13834" y="37879"/>
                      <a:pt x="17225" y="36758"/>
                      <a:pt x="20087" y="34579"/>
                    </a:cubicBezTo>
                    <a:cubicBezTo>
                      <a:pt x="20431" y="34323"/>
                      <a:pt x="20214" y="33799"/>
                      <a:pt x="19894" y="33799"/>
                    </a:cubicBezTo>
                    <a:cubicBezTo>
                      <a:pt x="19826" y="33799"/>
                      <a:pt x="19754" y="33822"/>
                      <a:pt x="19682" y="33876"/>
                    </a:cubicBezTo>
                    <a:cubicBezTo>
                      <a:pt x="16937" y="35970"/>
                      <a:pt x="13691" y="37085"/>
                      <a:pt x="10318" y="37085"/>
                    </a:cubicBezTo>
                    <a:cubicBezTo>
                      <a:pt x="9433" y="37085"/>
                      <a:pt x="8540" y="37009"/>
                      <a:pt x="7644" y="36853"/>
                    </a:cubicBezTo>
                    <a:cubicBezTo>
                      <a:pt x="7615" y="36847"/>
                      <a:pt x="7585" y="36844"/>
                      <a:pt x="7557" y="36844"/>
                    </a:cubicBezTo>
                    <a:cubicBezTo>
                      <a:pt x="7528" y="36844"/>
                      <a:pt x="7502" y="36847"/>
                      <a:pt x="7478" y="36853"/>
                    </a:cubicBezTo>
                    <a:cubicBezTo>
                      <a:pt x="9478" y="33019"/>
                      <a:pt x="11693" y="29281"/>
                      <a:pt x="13943" y="25578"/>
                    </a:cubicBezTo>
                    <a:cubicBezTo>
                      <a:pt x="14872" y="24042"/>
                      <a:pt x="15812" y="22518"/>
                      <a:pt x="16741" y="20982"/>
                    </a:cubicBezTo>
                    <a:cubicBezTo>
                      <a:pt x="16788" y="21006"/>
                      <a:pt x="16848" y="21018"/>
                      <a:pt x="16919" y="21018"/>
                    </a:cubicBezTo>
                    <a:cubicBezTo>
                      <a:pt x="20956" y="20768"/>
                      <a:pt x="24861" y="19946"/>
                      <a:pt x="28659" y="18553"/>
                    </a:cubicBezTo>
                    <a:cubicBezTo>
                      <a:pt x="29087" y="18393"/>
                      <a:pt x="28967" y="17753"/>
                      <a:pt x="28585" y="17753"/>
                    </a:cubicBezTo>
                    <a:cubicBezTo>
                      <a:pt x="28542" y="17753"/>
                      <a:pt x="28495" y="17761"/>
                      <a:pt x="28445" y="17779"/>
                    </a:cubicBezTo>
                    <a:cubicBezTo>
                      <a:pt x="24813" y="19113"/>
                      <a:pt x="21087" y="19910"/>
                      <a:pt x="17229" y="20184"/>
                    </a:cubicBezTo>
                    <a:cubicBezTo>
                      <a:pt x="21075" y="13874"/>
                      <a:pt x="24944" y="7564"/>
                      <a:pt x="28790" y="1265"/>
                    </a:cubicBezTo>
                    <a:cubicBezTo>
                      <a:pt x="28979" y="953"/>
                      <a:pt x="28702" y="663"/>
                      <a:pt x="28427" y="663"/>
                    </a:cubicBezTo>
                    <a:cubicBezTo>
                      <a:pt x="28303" y="663"/>
                      <a:pt x="28180" y="721"/>
                      <a:pt x="28099" y="860"/>
                    </a:cubicBezTo>
                    <a:cubicBezTo>
                      <a:pt x="25790" y="4635"/>
                      <a:pt x="23468" y="8409"/>
                      <a:pt x="21158" y="12183"/>
                    </a:cubicBezTo>
                    <a:cubicBezTo>
                      <a:pt x="21134" y="8242"/>
                      <a:pt x="21313" y="4313"/>
                      <a:pt x="21741" y="384"/>
                    </a:cubicBezTo>
                    <a:cubicBezTo>
                      <a:pt x="21771" y="128"/>
                      <a:pt x="21584" y="0"/>
                      <a:pt x="213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0" name="Google Shape;180;p17"/>
            <p:cNvSpPr/>
            <p:nvPr/>
          </p:nvSpPr>
          <p:spPr>
            <a:xfrm rot="10800000" flipH="1">
              <a:off x="7676500" y="-6"/>
              <a:ext cx="1430684" cy="365231"/>
            </a:xfrm>
            <a:custGeom>
              <a:avLst/>
              <a:gdLst/>
              <a:ahLst/>
              <a:cxnLst/>
              <a:rect l="l" t="t" r="r" b="b"/>
              <a:pathLst>
                <a:path w="43054" h="10991" extrusionOk="0">
                  <a:moveTo>
                    <a:pt x="21920" y="1"/>
                  </a:moveTo>
                  <a:cubicBezTo>
                    <a:pt x="19110" y="1"/>
                    <a:pt x="16717" y="2084"/>
                    <a:pt x="15753" y="5025"/>
                  </a:cubicBezTo>
                  <a:cubicBezTo>
                    <a:pt x="14574" y="3882"/>
                    <a:pt x="12967" y="3168"/>
                    <a:pt x="11181" y="3168"/>
                  </a:cubicBezTo>
                  <a:cubicBezTo>
                    <a:pt x="7954" y="3168"/>
                    <a:pt x="5275" y="5502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44" y="8228"/>
                    <a:pt x="275" y="9419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7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65" y="6704"/>
                  </a:cubicBezTo>
                  <a:cubicBezTo>
                    <a:pt x="35815" y="4025"/>
                    <a:pt x="33374" y="2061"/>
                    <a:pt x="30469" y="2061"/>
                  </a:cubicBezTo>
                  <a:cubicBezTo>
                    <a:pt x="29231" y="2061"/>
                    <a:pt x="28088" y="2418"/>
                    <a:pt x="27123" y="3025"/>
                  </a:cubicBezTo>
                  <a:cubicBezTo>
                    <a:pt x="25909" y="1191"/>
                    <a:pt x="24028" y="1"/>
                    <a:pt x="2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_AND_BODY_1_1">
    <p:bg>
      <p:bgPr>
        <a:solidFill>
          <a:schemeClr val="lt1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8"/>
          <p:cNvSpPr txBox="1">
            <a:spLocks noGrp="1"/>
          </p:cNvSpPr>
          <p:nvPr>
            <p:ph type="title"/>
          </p:nvPr>
        </p:nvSpPr>
        <p:spPr>
          <a:xfrm>
            <a:off x="717525" y="554400"/>
            <a:ext cx="770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3" name="Google Shape;183;p18"/>
          <p:cNvSpPr txBox="1">
            <a:spLocks noGrp="1"/>
          </p:cNvSpPr>
          <p:nvPr>
            <p:ph type="body" idx="1"/>
          </p:nvPr>
        </p:nvSpPr>
        <p:spPr>
          <a:xfrm>
            <a:off x="715050" y="1127100"/>
            <a:ext cx="7709100" cy="16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">
  <p:cSld name="CUSTOM_2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oogle Shape;185;p19"/>
          <p:cNvGrpSpPr/>
          <p:nvPr/>
        </p:nvGrpSpPr>
        <p:grpSpPr>
          <a:xfrm rot="244921">
            <a:off x="647179" y="3832742"/>
            <a:ext cx="1145761" cy="872458"/>
            <a:chOff x="3077675" y="6690087"/>
            <a:chExt cx="2525088" cy="1922768"/>
          </a:xfrm>
        </p:grpSpPr>
        <p:sp>
          <p:nvSpPr>
            <p:cNvPr id="186" name="Google Shape;186;p19"/>
            <p:cNvSpPr/>
            <p:nvPr/>
          </p:nvSpPr>
          <p:spPr>
            <a:xfrm>
              <a:off x="3538754" y="6690087"/>
              <a:ext cx="2064009" cy="1922768"/>
            </a:xfrm>
            <a:custGeom>
              <a:avLst/>
              <a:gdLst/>
              <a:ahLst/>
              <a:cxnLst/>
              <a:rect l="l" t="t" r="r" b="b"/>
              <a:pathLst>
                <a:path w="83428" h="77719" extrusionOk="0">
                  <a:moveTo>
                    <a:pt x="43744" y="1"/>
                  </a:moveTo>
                  <a:cubicBezTo>
                    <a:pt x="43607" y="1"/>
                    <a:pt x="43469" y="5"/>
                    <a:pt x="43328" y="15"/>
                  </a:cubicBezTo>
                  <a:cubicBezTo>
                    <a:pt x="39256" y="277"/>
                    <a:pt x="37779" y="4360"/>
                    <a:pt x="36839" y="7718"/>
                  </a:cubicBezTo>
                  <a:cubicBezTo>
                    <a:pt x="35589" y="12203"/>
                    <a:pt x="34968" y="18558"/>
                    <a:pt x="31040" y="18558"/>
                  </a:cubicBezTo>
                  <a:cubicBezTo>
                    <a:pt x="29952" y="18558"/>
                    <a:pt x="28611" y="18070"/>
                    <a:pt x="26933" y="16921"/>
                  </a:cubicBezTo>
                  <a:cubicBezTo>
                    <a:pt x="25614" y="16019"/>
                    <a:pt x="23908" y="14589"/>
                    <a:pt x="22178" y="14589"/>
                  </a:cubicBezTo>
                  <a:cubicBezTo>
                    <a:pt x="21830" y="14589"/>
                    <a:pt x="21481" y="14647"/>
                    <a:pt x="21134" y="14778"/>
                  </a:cubicBezTo>
                  <a:cubicBezTo>
                    <a:pt x="15276" y="16993"/>
                    <a:pt x="19075" y="24530"/>
                    <a:pt x="19753" y="28387"/>
                  </a:cubicBezTo>
                  <a:cubicBezTo>
                    <a:pt x="20166" y="30701"/>
                    <a:pt x="20096" y="34763"/>
                    <a:pt x="17456" y="34763"/>
                  </a:cubicBezTo>
                  <a:cubicBezTo>
                    <a:pt x="17054" y="34763"/>
                    <a:pt x="16592" y="34669"/>
                    <a:pt x="16062" y="34459"/>
                  </a:cubicBezTo>
                  <a:cubicBezTo>
                    <a:pt x="11365" y="32594"/>
                    <a:pt x="10296" y="26273"/>
                    <a:pt x="4770" y="26273"/>
                  </a:cubicBezTo>
                  <a:cubicBezTo>
                    <a:pt x="4512" y="26273"/>
                    <a:pt x="4244" y="26287"/>
                    <a:pt x="3966" y="26315"/>
                  </a:cubicBezTo>
                  <a:cubicBezTo>
                    <a:pt x="715" y="26649"/>
                    <a:pt x="1" y="29554"/>
                    <a:pt x="489" y="32328"/>
                  </a:cubicBezTo>
                  <a:cubicBezTo>
                    <a:pt x="1251" y="36555"/>
                    <a:pt x="3644" y="40222"/>
                    <a:pt x="5085" y="44211"/>
                  </a:cubicBezTo>
                  <a:cubicBezTo>
                    <a:pt x="6597" y="48390"/>
                    <a:pt x="7061" y="52997"/>
                    <a:pt x="6549" y="57403"/>
                  </a:cubicBezTo>
                  <a:cubicBezTo>
                    <a:pt x="6275" y="59784"/>
                    <a:pt x="4037" y="62999"/>
                    <a:pt x="4632" y="65380"/>
                  </a:cubicBezTo>
                  <a:cubicBezTo>
                    <a:pt x="5513" y="68856"/>
                    <a:pt x="12336" y="68321"/>
                    <a:pt x="15050" y="68797"/>
                  </a:cubicBezTo>
                  <a:cubicBezTo>
                    <a:pt x="18884" y="69476"/>
                    <a:pt x="22766" y="70095"/>
                    <a:pt x="26468" y="71345"/>
                  </a:cubicBezTo>
                  <a:cubicBezTo>
                    <a:pt x="30939" y="72847"/>
                    <a:pt x="38196" y="77718"/>
                    <a:pt x="44090" y="77718"/>
                  </a:cubicBezTo>
                  <a:cubicBezTo>
                    <a:pt x="46186" y="77718"/>
                    <a:pt x="48109" y="77102"/>
                    <a:pt x="49674" y="75500"/>
                  </a:cubicBezTo>
                  <a:cubicBezTo>
                    <a:pt x="51602" y="73524"/>
                    <a:pt x="50626" y="70488"/>
                    <a:pt x="49185" y="68559"/>
                  </a:cubicBezTo>
                  <a:cubicBezTo>
                    <a:pt x="47364" y="66130"/>
                    <a:pt x="44090" y="64594"/>
                    <a:pt x="42661" y="61856"/>
                  </a:cubicBezTo>
                  <a:cubicBezTo>
                    <a:pt x="41468" y="59570"/>
                    <a:pt x="43103" y="58980"/>
                    <a:pt x="45242" y="58980"/>
                  </a:cubicBezTo>
                  <a:cubicBezTo>
                    <a:pt x="47158" y="58980"/>
                    <a:pt x="49479" y="59453"/>
                    <a:pt x="50531" y="59605"/>
                  </a:cubicBezTo>
                  <a:cubicBezTo>
                    <a:pt x="52312" y="59861"/>
                    <a:pt x="54410" y="60234"/>
                    <a:pt x="56446" y="60234"/>
                  </a:cubicBezTo>
                  <a:cubicBezTo>
                    <a:pt x="59050" y="60234"/>
                    <a:pt x="61553" y="59624"/>
                    <a:pt x="63163" y="57379"/>
                  </a:cubicBezTo>
                  <a:cubicBezTo>
                    <a:pt x="66116" y="53271"/>
                    <a:pt x="61497" y="49068"/>
                    <a:pt x="58818" y="46354"/>
                  </a:cubicBezTo>
                  <a:cubicBezTo>
                    <a:pt x="55151" y="42627"/>
                    <a:pt x="56532" y="41246"/>
                    <a:pt x="59306" y="40817"/>
                  </a:cubicBezTo>
                  <a:cubicBezTo>
                    <a:pt x="60111" y="40689"/>
                    <a:pt x="61032" y="40643"/>
                    <a:pt x="61979" y="40643"/>
                  </a:cubicBezTo>
                  <a:cubicBezTo>
                    <a:pt x="63762" y="40643"/>
                    <a:pt x="65636" y="40807"/>
                    <a:pt x="66997" y="40901"/>
                  </a:cubicBezTo>
                  <a:cubicBezTo>
                    <a:pt x="68350" y="40991"/>
                    <a:pt x="70090" y="41137"/>
                    <a:pt x="71903" y="41137"/>
                  </a:cubicBezTo>
                  <a:cubicBezTo>
                    <a:pt x="76075" y="41137"/>
                    <a:pt x="80636" y="40364"/>
                    <a:pt x="81773" y="36364"/>
                  </a:cubicBezTo>
                  <a:cubicBezTo>
                    <a:pt x="83428" y="30578"/>
                    <a:pt x="75260" y="28090"/>
                    <a:pt x="71057" y="27816"/>
                  </a:cubicBezTo>
                  <a:cubicBezTo>
                    <a:pt x="69545" y="27720"/>
                    <a:pt x="66307" y="27518"/>
                    <a:pt x="65557" y="25863"/>
                  </a:cubicBezTo>
                  <a:cubicBezTo>
                    <a:pt x="64425" y="23339"/>
                    <a:pt x="68890" y="21386"/>
                    <a:pt x="70414" y="20291"/>
                  </a:cubicBezTo>
                  <a:cubicBezTo>
                    <a:pt x="73534" y="18029"/>
                    <a:pt x="75927" y="14493"/>
                    <a:pt x="76606" y="10659"/>
                  </a:cubicBezTo>
                  <a:cubicBezTo>
                    <a:pt x="77201" y="7313"/>
                    <a:pt x="75355" y="4337"/>
                    <a:pt x="72319" y="2920"/>
                  </a:cubicBezTo>
                  <a:cubicBezTo>
                    <a:pt x="71216" y="2408"/>
                    <a:pt x="70191" y="2186"/>
                    <a:pt x="69227" y="2186"/>
                  </a:cubicBezTo>
                  <a:cubicBezTo>
                    <a:pt x="63183" y="2186"/>
                    <a:pt x="59515" y="10924"/>
                    <a:pt x="53960" y="12135"/>
                  </a:cubicBezTo>
                  <a:cubicBezTo>
                    <a:pt x="53728" y="12186"/>
                    <a:pt x="53514" y="12210"/>
                    <a:pt x="53317" y="12210"/>
                  </a:cubicBezTo>
                  <a:cubicBezTo>
                    <a:pt x="50797" y="12210"/>
                    <a:pt x="50946" y="8282"/>
                    <a:pt x="50317" y="6206"/>
                  </a:cubicBezTo>
                  <a:cubicBezTo>
                    <a:pt x="49353" y="3076"/>
                    <a:pt x="47297" y="1"/>
                    <a:pt x="43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9"/>
            <p:cNvSpPr/>
            <p:nvPr/>
          </p:nvSpPr>
          <p:spPr>
            <a:xfrm>
              <a:off x="3077675" y="7144734"/>
              <a:ext cx="1927197" cy="1319656"/>
            </a:xfrm>
            <a:custGeom>
              <a:avLst/>
              <a:gdLst/>
              <a:ahLst/>
              <a:cxnLst/>
              <a:rect l="l" t="t" r="r" b="b"/>
              <a:pathLst>
                <a:path w="77898" h="53341" extrusionOk="0">
                  <a:moveTo>
                    <a:pt x="77657" y="0"/>
                  </a:moveTo>
                  <a:cubicBezTo>
                    <a:pt x="77524" y="0"/>
                    <a:pt x="77309" y="98"/>
                    <a:pt x="77038" y="330"/>
                  </a:cubicBezTo>
                  <a:cubicBezTo>
                    <a:pt x="77038" y="330"/>
                    <a:pt x="75681" y="1521"/>
                    <a:pt x="73430" y="3497"/>
                  </a:cubicBezTo>
                  <a:cubicBezTo>
                    <a:pt x="72299" y="4486"/>
                    <a:pt x="70954" y="5664"/>
                    <a:pt x="69430" y="6998"/>
                  </a:cubicBezTo>
                  <a:cubicBezTo>
                    <a:pt x="68668" y="7665"/>
                    <a:pt x="67870" y="8367"/>
                    <a:pt x="67037" y="9093"/>
                  </a:cubicBezTo>
                  <a:cubicBezTo>
                    <a:pt x="66203" y="9820"/>
                    <a:pt x="65334" y="10594"/>
                    <a:pt x="64441" y="11391"/>
                  </a:cubicBezTo>
                  <a:cubicBezTo>
                    <a:pt x="63548" y="12177"/>
                    <a:pt x="62631" y="12999"/>
                    <a:pt x="61691" y="13832"/>
                  </a:cubicBezTo>
                  <a:cubicBezTo>
                    <a:pt x="61453" y="14034"/>
                    <a:pt x="61215" y="14249"/>
                    <a:pt x="60976" y="14463"/>
                  </a:cubicBezTo>
                  <a:cubicBezTo>
                    <a:pt x="60750" y="14677"/>
                    <a:pt x="60512" y="14892"/>
                    <a:pt x="60274" y="15106"/>
                  </a:cubicBezTo>
                  <a:cubicBezTo>
                    <a:pt x="59798" y="15535"/>
                    <a:pt x="59321" y="15975"/>
                    <a:pt x="58845" y="16416"/>
                  </a:cubicBezTo>
                  <a:cubicBezTo>
                    <a:pt x="57881" y="17297"/>
                    <a:pt x="56916" y="18190"/>
                    <a:pt x="55940" y="19083"/>
                  </a:cubicBezTo>
                  <a:lnTo>
                    <a:pt x="55571" y="19416"/>
                  </a:lnTo>
                  <a:lnTo>
                    <a:pt x="55214" y="19773"/>
                  </a:lnTo>
                  <a:cubicBezTo>
                    <a:pt x="54976" y="20011"/>
                    <a:pt x="54738" y="20250"/>
                    <a:pt x="54499" y="20488"/>
                  </a:cubicBezTo>
                  <a:cubicBezTo>
                    <a:pt x="54035" y="20964"/>
                    <a:pt x="53571" y="21440"/>
                    <a:pt x="53106" y="21916"/>
                  </a:cubicBezTo>
                  <a:cubicBezTo>
                    <a:pt x="51261" y="23845"/>
                    <a:pt x="49463" y="25798"/>
                    <a:pt x="47725" y="27691"/>
                  </a:cubicBezTo>
                  <a:cubicBezTo>
                    <a:pt x="45975" y="29572"/>
                    <a:pt x="44284" y="31370"/>
                    <a:pt x="42653" y="33025"/>
                  </a:cubicBezTo>
                  <a:cubicBezTo>
                    <a:pt x="41033" y="34668"/>
                    <a:pt x="39259" y="36406"/>
                    <a:pt x="37342" y="38085"/>
                  </a:cubicBezTo>
                  <a:cubicBezTo>
                    <a:pt x="36378" y="38918"/>
                    <a:pt x="35390" y="39752"/>
                    <a:pt x="34354" y="40538"/>
                  </a:cubicBezTo>
                  <a:cubicBezTo>
                    <a:pt x="33318" y="41335"/>
                    <a:pt x="32247" y="42109"/>
                    <a:pt x="31151" y="42824"/>
                  </a:cubicBezTo>
                  <a:cubicBezTo>
                    <a:pt x="30044" y="43550"/>
                    <a:pt x="28913" y="44205"/>
                    <a:pt x="27746" y="44812"/>
                  </a:cubicBezTo>
                  <a:cubicBezTo>
                    <a:pt x="27460" y="44967"/>
                    <a:pt x="27175" y="45122"/>
                    <a:pt x="26877" y="45253"/>
                  </a:cubicBezTo>
                  <a:cubicBezTo>
                    <a:pt x="26579" y="45395"/>
                    <a:pt x="26293" y="45538"/>
                    <a:pt x="25996" y="45669"/>
                  </a:cubicBezTo>
                  <a:cubicBezTo>
                    <a:pt x="25401" y="45919"/>
                    <a:pt x="24793" y="46146"/>
                    <a:pt x="24186" y="46384"/>
                  </a:cubicBezTo>
                  <a:cubicBezTo>
                    <a:pt x="23888" y="46503"/>
                    <a:pt x="23591" y="46622"/>
                    <a:pt x="23293" y="46741"/>
                  </a:cubicBezTo>
                  <a:cubicBezTo>
                    <a:pt x="23138" y="46800"/>
                    <a:pt x="22995" y="46860"/>
                    <a:pt x="22853" y="46919"/>
                  </a:cubicBezTo>
                  <a:cubicBezTo>
                    <a:pt x="22698" y="46967"/>
                    <a:pt x="22543" y="47027"/>
                    <a:pt x="22400" y="47074"/>
                  </a:cubicBezTo>
                  <a:cubicBezTo>
                    <a:pt x="21793" y="47289"/>
                    <a:pt x="21198" y="47491"/>
                    <a:pt x="20602" y="47693"/>
                  </a:cubicBezTo>
                  <a:cubicBezTo>
                    <a:pt x="20317" y="47801"/>
                    <a:pt x="20019" y="47908"/>
                    <a:pt x="19721" y="48003"/>
                  </a:cubicBezTo>
                  <a:cubicBezTo>
                    <a:pt x="19435" y="48098"/>
                    <a:pt x="19138" y="48182"/>
                    <a:pt x="18852" y="48277"/>
                  </a:cubicBezTo>
                  <a:cubicBezTo>
                    <a:pt x="18257" y="48455"/>
                    <a:pt x="17685" y="48634"/>
                    <a:pt x="17114" y="48813"/>
                  </a:cubicBezTo>
                  <a:cubicBezTo>
                    <a:pt x="12566" y="50170"/>
                    <a:pt x="8470" y="51087"/>
                    <a:pt x="5553" y="51753"/>
                  </a:cubicBezTo>
                  <a:cubicBezTo>
                    <a:pt x="4100" y="52075"/>
                    <a:pt x="2922" y="52337"/>
                    <a:pt x="2112" y="52503"/>
                  </a:cubicBezTo>
                  <a:cubicBezTo>
                    <a:pt x="1314" y="52682"/>
                    <a:pt x="874" y="52777"/>
                    <a:pt x="874" y="52777"/>
                  </a:cubicBezTo>
                  <a:cubicBezTo>
                    <a:pt x="47" y="52974"/>
                    <a:pt x="1" y="53340"/>
                    <a:pt x="641" y="53340"/>
                  </a:cubicBezTo>
                  <a:cubicBezTo>
                    <a:pt x="739" y="53340"/>
                    <a:pt x="852" y="53332"/>
                    <a:pt x="981" y="53313"/>
                  </a:cubicBezTo>
                  <a:cubicBezTo>
                    <a:pt x="981" y="53313"/>
                    <a:pt x="1421" y="53218"/>
                    <a:pt x="2231" y="53063"/>
                  </a:cubicBezTo>
                  <a:cubicBezTo>
                    <a:pt x="3041" y="52896"/>
                    <a:pt x="4219" y="52658"/>
                    <a:pt x="5684" y="52361"/>
                  </a:cubicBezTo>
                  <a:cubicBezTo>
                    <a:pt x="8625" y="51741"/>
                    <a:pt x="12732" y="50884"/>
                    <a:pt x="17340" y="49575"/>
                  </a:cubicBezTo>
                  <a:cubicBezTo>
                    <a:pt x="17911" y="49408"/>
                    <a:pt x="18495" y="49241"/>
                    <a:pt x="19090" y="49063"/>
                  </a:cubicBezTo>
                  <a:cubicBezTo>
                    <a:pt x="19388" y="48979"/>
                    <a:pt x="19686" y="48884"/>
                    <a:pt x="19983" y="48801"/>
                  </a:cubicBezTo>
                  <a:cubicBezTo>
                    <a:pt x="20281" y="48705"/>
                    <a:pt x="20578" y="48598"/>
                    <a:pt x="20876" y="48503"/>
                  </a:cubicBezTo>
                  <a:cubicBezTo>
                    <a:pt x="21471" y="48301"/>
                    <a:pt x="22079" y="48098"/>
                    <a:pt x="22686" y="47896"/>
                  </a:cubicBezTo>
                  <a:cubicBezTo>
                    <a:pt x="22841" y="47848"/>
                    <a:pt x="22995" y="47789"/>
                    <a:pt x="23150" y="47741"/>
                  </a:cubicBezTo>
                  <a:cubicBezTo>
                    <a:pt x="23293" y="47681"/>
                    <a:pt x="23448" y="47622"/>
                    <a:pt x="23603" y="47562"/>
                  </a:cubicBezTo>
                  <a:cubicBezTo>
                    <a:pt x="23900" y="47455"/>
                    <a:pt x="24210" y="47336"/>
                    <a:pt x="24519" y="47217"/>
                  </a:cubicBezTo>
                  <a:cubicBezTo>
                    <a:pt x="25127" y="46979"/>
                    <a:pt x="25746" y="46753"/>
                    <a:pt x="26365" y="46515"/>
                  </a:cubicBezTo>
                  <a:cubicBezTo>
                    <a:pt x="26663" y="46372"/>
                    <a:pt x="26972" y="46229"/>
                    <a:pt x="27270" y="46086"/>
                  </a:cubicBezTo>
                  <a:cubicBezTo>
                    <a:pt x="27579" y="45955"/>
                    <a:pt x="27877" y="45800"/>
                    <a:pt x="28175" y="45646"/>
                  </a:cubicBezTo>
                  <a:cubicBezTo>
                    <a:pt x="29365" y="45038"/>
                    <a:pt x="30544" y="44372"/>
                    <a:pt x="31675" y="43645"/>
                  </a:cubicBezTo>
                  <a:cubicBezTo>
                    <a:pt x="32806" y="42919"/>
                    <a:pt x="33902" y="42145"/>
                    <a:pt x="34961" y="41347"/>
                  </a:cubicBezTo>
                  <a:cubicBezTo>
                    <a:pt x="36021" y="40538"/>
                    <a:pt x="37033" y="39704"/>
                    <a:pt x="38021" y="38859"/>
                  </a:cubicBezTo>
                  <a:cubicBezTo>
                    <a:pt x="39974" y="37168"/>
                    <a:pt x="41772" y="35430"/>
                    <a:pt x="43415" y="33763"/>
                  </a:cubicBezTo>
                  <a:cubicBezTo>
                    <a:pt x="45046" y="32108"/>
                    <a:pt x="46748" y="30286"/>
                    <a:pt x="48475" y="28381"/>
                  </a:cubicBezTo>
                  <a:cubicBezTo>
                    <a:pt x="50213" y="26488"/>
                    <a:pt x="51999" y="24524"/>
                    <a:pt x="53809" y="22595"/>
                  </a:cubicBezTo>
                  <a:cubicBezTo>
                    <a:pt x="54273" y="22107"/>
                    <a:pt x="54726" y="21631"/>
                    <a:pt x="55190" y="21154"/>
                  </a:cubicBezTo>
                  <a:cubicBezTo>
                    <a:pt x="55416" y="20916"/>
                    <a:pt x="55642" y="20678"/>
                    <a:pt x="55881" y="20452"/>
                  </a:cubicBezTo>
                  <a:lnTo>
                    <a:pt x="56226" y="20095"/>
                  </a:lnTo>
                  <a:lnTo>
                    <a:pt x="56583" y="19761"/>
                  </a:lnTo>
                  <a:cubicBezTo>
                    <a:pt x="57547" y="18857"/>
                    <a:pt x="58512" y="17952"/>
                    <a:pt x="59452" y="17071"/>
                  </a:cubicBezTo>
                  <a:cubicBezTo>
                    <a:pt x="59929" y="16618"/>
                    <a:pt x="60393" y="16178"/>
                    <a:pt x="60869" y="15749"/>
                  </a:cubicBezTo>
                  <a:cubicBezTo>
                    <a:pt x="61095" y="15523"/>
                    <a:pt x="61334" y="15308"/>
                    <a:pt x="61560" y="15094"/>
                  </a:cubicBezTo>
                  <a:cubicBezTo>
                    <a:pt x="61798" y="14880"/>
                    <a:pt x="62024" y="14666"/>
                    <a:pt x="62262" y="14451"/>
                  </a:cubicBezTo>
                  <a:cubicBezTo>
                    <a:pt x="63191" y="13606"/>
                    <a:pt x="64096" y="12784"/>
                    <a:pt x="64977" y="11987"/>
                  </a:cubicBezTo>
                  <a:cubicBezTo>
                    <a:pt x="72049" y="5581"/>
                    <a:pt x="77407" y="735"/>
                    <a:pt x="77407" y="735"/>
                  </a:cubicBezTo>
                  <a:cubicBezTo>
                    <a:pt x="77868" y="321"/>
                    <a:pt x="77898" y="0"/>
                    <a:pt x="776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9"/>
            <p:cNvSpPr/>
            <p:nvPr/>
          </p:nvSpPr>
          <p:spPr>
            <a:xfrm>
              <a:off x="4083257" y="7963826"/>
              <a:ext cx="485028" cy="66056"/>
            </a:xfrm>
            <a:custGeom>
              <a:avLst/>
              <a:gdLst/>
              <a:ahLst/>
              <a:cxnLst/>
              <a:rect l="l" t="t" r="r" b="b"/>
              <a:pathLst>
                <a:path w="19605" h="2670" extrusionOk="0">
                  <a:moveTo>
                    <a:pt x="13901" y="0"/>
                  </a:moveTo>
                  <a:cubicBezTo>
                    <a:pt x="13437" y="0"/>
                    <a:pt x="12960" y="12"/>
                    <a:pt x="12472" y="24"/>
                  </a:cubicBezTo>
                  <a:cubicBezTo>
                    <a:pt x="12234" y="24"/>
                    <a:pt x="11996" y="36"/>
                    <a:pt x="11758" y="36"/>
                  </a:cubicBezTo>
                  <a:cubicBezTo>
                    <a:pt x="11639" y="48"/>
                    <a:pt x="11520" y="48"/>
                    <a:pt x="11401" y="48"/>
                  </a:cubicBezTo>
                  <a:cubicBezTo>
                    <a:pt x="11282" y="60"/>
                    <a:pt x="11163" y="72"/>
                    <a:pt x="11044" y="72"/>
                  </a:cubicBezTo>
                  <a:cubicBezTo>
                    <a:pt x="10579" y="107"/>
                    <a:pt x="10127" y="143"/>
                    <a:pt x="9710" y="179"/>
                  </a:cubicBezTo>
                  <a:cubicBezTo>
                    <a:pt x="9472" y="203"/>
                    <a:pt x="9222" y="226"/>
                    <a:pt x="8972" y="250"/>
                  </a:cubicBezTo>
                  <a:cubicBezTo>
                    <a:pt x="8722" y="286"/>
                    <a:pt x="8460" y="322"/>
                    <a:pt x="8198" y="357"/>
                  </a:cubicBezTo>
                  <a:cubicBezTo>
                    <a:pt x="7674" y="429"/>
                    <a:pt x="7138" y="500"/>
                    <a:pt x="6602" y="584"/>
                  </a:cubicBezTo>
                  <a:cubicBezTo>
                    <a:pt x="6067" y="679"/>
                    <a:pt x="5519" y="786"/>
                    <a:pt x="4995" y="881"/>
                  </a:cubicBezTo>
                  <a:cubicBezTo>
                    <a:pt x="4733" y="941"/>
                    <a:pt x="4471" y="988"/>
                    <a:pt x="4221" y="1036"/>
                  </a:cubicBezTo>
                  <a:cubicBezTo>
                    <a:pt x="3971" y="1096"/>
                    <a:pt x="3733" y="1155"/>
                    <a:pt x="3495" y="1215"/>
                  </a:cubicBezTo>
                  <a:cubicBezTo>
                    <a:pt x="3019" y="1334"/>
                    <a:pt x="2566" y="1441"/>
                    <a:pt x="2161" y="1536"/>
                  </a:cubicBezTo>
                  <a:cubicBezTo>
                    <a:pt x="1769" y="1655"/>
                    <a:pt x="1411" y="1762"/>
                    <a:pt x="1114" y="1846"/>
                  </a:cubicBezTo>
                  <a:cubicBezTo>
                    <a:pt x="530" y="2024"/>
                    <a:pt x="173" y="2131"/>
                    <a:pt x="173" y="2131"/>
                  </a:cubicBezTo>
                  <a:cubicBezTo>
                    <a:pt x="1" y="2200"/>
                    <a:pt x="117" y="2669"/>
                    <a:pt x="307" y="2669"/>
                  </a:cubicBezTo>
                  <a:cubicBezTo>
                    <a:pt x="314" y="2669"/>
                    <a:pt x="321" y="2668"/>
                    <a:pt x="328" y="2667"/>
                  </a:cubicBezTo>
                  <a:cubicBezTo>
                    <a:pt x="328" y="2667"/>
                    <a:pt x="685" y="2584"/>
                    <a:pt x="1280" y="2453"/>
                  </a:cubicBezTo>
                  <a:cubicBezTo>
                    <a:pt x="1578" y="2393"/>
                    <a:pt x="1923" y="2310"/>
                    <a:pt x="2328" y="2227"/>
                  </a:cubicBezTo>
                  <a:cubicBezTo>
                    <a:pt x="2733" y="2155"/>
                    <a:pt x="3173" y="2084"/>
                    <a:pt x="3650" y="2000"/>
                  </a:cubicBezTo>
                  <a:cubicBezTo>
                    <a:pt x="3888" y="1953"/>
                    <a:pt x="4126" y="1917"/>
                    <a:pt x="4376" y="1870"/>
                  </a:cubicBezTo>
                  <a:cubicBezTo>
                    <a:pt x="4626" y="1834"/>
                    <a:pt x="4888" y="1798"/>
                    <a:pt x="5150" y="1762"/>
                  </a:cubicBezTo>
                  <a:cubicBezTo>
                    <a:pt x="5674" y="1691"/>
                    <a:pt x="6210" y="1619"/>
                    <a:pt x="6733" y="1548"/>
                  </a:cubicBezTo>
                  <a:cubicBezTo>
                    <a:pt x="7269" y="1489"/>
                    <a:pt x="7805" y="1429"/>
                    <a:pt x="8317" y="1381"/>
                  </a:cubicBezTo>
                  <a:cubicBezTo>
                    <a:pt x="8579" y="1346"/>
                    <a:pt x="8829" y="1322"/>
                    <a:pt x="9079" y="1298"/>
                  </a:cubicBezTo>
                  <a:cubicBezTo>
                    <a:pt x="9329" y="1274"/>
                    <a:pt x="9567" y="1250"/>
                    <a:pt x="9805" y="1239"/>
                  </a:cubicBezTo>
                  <a:cubicBezTo>
                    <a:pt x="10222" y="1191"/>
                    <a:pt x="10663" y="1155"/>
                    <a:pt x="11127" y="1108"/>
                  </a:cubicBezTo>
                  <a:cubicBezTo>
                    <a:pt x="11234" y="1096"/>
                    <a:pt x="11353" y="1084"/>
                    <a:pt x="11460" y="1072"/>
                  </a:cubicBezTo>
                  <a:cubicBezTo>
                    <a:pt x="11579" y="1072"/>
                    <a:pt x="11698" y="1060"/>
                    <a:pt x="11817" y="1060"/>
                  </a:cubicBezTo>
                  <a:cubicBezTo>
                    <a:pt x="12056" y="1036"/>
                    <a:pt x="12282" y="1024"/>
                    <a:pt x="12520" y="1012"/>
                  </a:cubicBezTo>
                  <a:cubicBezTo>
                    <a:pt x="12996" y="977"/>
                    <a:pt x="13460" y="941"/>
                    <a:pt x="13925" y="917"/>
                  </a:cubicBezTo>
                  <a:cubicBezTo>
                    <a:pt x="14389" y="893"/>
                    <a:pt x="14842" y="881"/>
                    <a:pt x="15258" y="869"/>
                  </a:cubicBezTo>
                  <a:cubicBezTo>
                    <a:pt x="15830" y="838"/>
                    <a:pt x="16354" y="838"/>
                    <a:pt x="16802" y="838"/>
                  </a:cubicBezTo>
                  <a:lnTo>
                    <a:pt x="16802" y="838"/>
                  </a:lnTo>
                  <a:cubicBezTo>
                    <a:pt x="17026" y="838"/>
                    <a:pt x="17231" y="838"/>
                    <a:pt x="17413" y="834"/>
                  </a:cubicBezTo>
                  <a:cubicBezTo>
                    <a:pt x="17866" y="834"/>
                    <a:pt x="18189" y="834"/>
                    <a:pt x="18314" y="827"/>
                  </a:cubicBezTo>
                  <a:lnTo>
                    <a:pt x="18314" y="827"/>
                  </a:lnTo>
                  <a:cubicBezTo>
                    <a:pt x="18323" y="833"/>
                    <a:pt x="18333" y="839"/>
                    <a:pt x="18342" y="846"/>
                  </a:cubicBezTo>
                  <a:cubicBezTo>
                    <a:pt x="18378" y="858"/>
                    <a:pt x="18413" y="869"/>
                    <a:pt x="18449" y="881"/>
                  </a:cubicBezTo>
                  <a:cubicBezTo>
                    <a:pt x="18509" y="905"/>
                    <a:pt x="18556" y="917"/>
                    <a:pt x="18616" y="929"/>
                  </a:cubicBezTo>
                  <a:cubicBezTo>
                    <a:pt x="18711" y="953"/>
                    <a:pt x="18794" y="977"/>
                    <a:pt x="18866" y="988"/>
                  </a:cubicBezTo>
                  <a:cubicBezTo>
                    <a:pt x="19009" y="1012"/>
                    <a:pt x="19104" y="1024"/>
                    <a:pt x="19175" y="1036"/>
                  </a:cubicBezTo>
                  <a:cubicBezTo>
                    <a:pt x="19318" y="1060"/>
                    <a:pt x="19330" y="1060"/>
                    <a:pt x="19330" y="1060"/>
                  </a:cubicBezTo>
                  <a:cubicBezTo>
                    <a:pt x="19533" y="1060"/>
                    <a:pt x="19604" y="607"/>
                    <a:pt x="19414" y="524"/>
                  </a:cubicBezTo>
                  <a:cubicBezTo>
                    <a:pt x="19414" y="524"/>
                    <a:pt x="19402" y="524"/>
                    <a:pt x="19271" y="500"/>
                  </a:cubicBezTo>
                  <a:cubicBezTo>
                    <a:pt x="19199" y="488"/>
                    <a:pt x="19104" y="465"/>
                    <a:pt x="18973" y="441"/>
                  </a:cubicBezTo>
                  <a:cubicBezTo>
                    <a:pt x="18914" y="429"/>
                    <a:pt x="18830" y="417"/>
                    <a:pt x="18759" y="393"/>
                  </a:cubicBezTo>
                  <a:cubicBezTo>
                    <a:pt x="18723" y="381"/>
                    <a:pt x="18675" y="369"/>
                    <a:pt x="18640" y="357"/>
                  </a:cubicBezTo>
                  <a:cubicBezTo>
                    <a:pt x="18616" y="346"/>
                    <a:pt x="18604" y="334"/>
                    <a:pt x="18580" y="334"/>
                  </a:cubicBezTo>
                  <a:cubicBezTo>
                    <a:pt x="18568" y="322"/>
                    <a:pt x="18556" y="322"/>
                    <a:pt x="18544" y="310"/>
                  </a:cubicBezTo>
                  <a:lnTo>
                    <a:pt x="18449" y="274"/>
                  </a:lnTo>
                  <a:lnTo>
                    <a:pt x="18402" y="262"/>
                  </a:lnTo>
                  <a:cubicBezTo>
                    <a:pt x="18354" y="250"/>
                    <a:pt x="18009" y="215"/>
                    <a:pt x="17449" y="167"/>
                  </a:cubicBezTo>
                  <a:cubicBezTo>
                    <a:pt x="16889" y="119"/>
                    <a:pt x="16127" y="36"/>
                    <a:pt x="15258" y="36"/>
                  </a:cubicBezTo>
                  <a:cubicBezTo>
                    <a:pt x="14830" y="24"/>
                    <a:pt x="14377" y="12"/>
                    <a:pt x="139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9"/>
            <p:cNvSpPr/>
            <p:nvPr/>
          </p:nvSpPr>
          <p:spPr>
            <a:xfrm>
              <a:off x="4465836" y="7206782"/>
              <a:ext cx="184066" cy="404227"/>
            </a:xfrm>
            <a:custGeom>
              <a:avLst/>
              <a:gdLst/>
              <a:ahLst/>
              <a:cxnLst/>
              <a:rect l="l" t="t" r="r" b="b"/>
              <a:pathLst>
                <a:path w="7440" h="16339" extrusionOk="0">
                  <a:moveTo>
                    <a:pt x="7065" y="0"/>
                  </a:moveTo>
                  <a:cubicBezTo>
                    <a:pt x="6996" y="0"/>
                    <a:pt x="6934" y="18"/>
                    <a:pt x="6902" y="61"/>
                  </a:cubicBezTo>
                  <a:cubicBezTo>
                    <a:pt x="6902" y="61"/>
                    <a:pt x="6771" y="370"/>
                    <a:pt x="6569" y="870"/>
                  </a:cubicBezTo>
                  <a:cubicBezTo>
                    <a:pt x="6367" y="1406"/>
                    <a:pt x="6081" y="2097"/>
                    <a:pt x="5759" y="2930"/>
                  </a:cubicBezTo>
                  <a:cubicBezTo>
                    <a:pt x="5140" y="4573"/>
                    <a:pt x="4378" y="6609"/>
                    <a:pt x="3771" y="8205"/>
                  </a:cubicBezTo>
                  <a:cubicBezTo>
                    <a:pt x="3473" y="9002"/>
                    <a:pt x="3128" y="9895"/>
                    <a:pt x="2759" y="10788"/>
                  </a:cubicBezTo>
                  <a:cubicBezTo>
                    <a:pt x="2378" y="11681"/>
                    <a:pt x="1973" y="12562"/>
                    <a:pt x="1580" y="13336"/>
                  </a:cubicBezTo>
                  <a:cubicBezTo>
                    <a:pt x="1378" y="13717"/>
                    <a:pt x="1187" y="14086"/>
                    <a:pt x="1009" y="14408"/>
                  </a:cubicBezTo>
                  <a:cubicBezTo>
                    <a:pt x="830" y="14717"/>
                    <a:pt x="663" y="15003"/>
                    <a:pt x="533" y="15241"/>
                  </a:cubicBezTo>
                  <a:cubicBezTo>
                    <a:pt x="247" y="15706"/>
                    <a:pt x="68" y="15991"/>
                    <a:pt x="68" y="15991"/>
                  </a:cubicBezTo>
                  <a:cubicBezTo>
                    <a:pt x="0" y="16117"/>
                    <a:pt x="265" y="16339"/>
                    <a:pt x="429" y="16339"/>
                  </a:cubicBezTo>
                  <a:cubicBezTo>
                    <a:pt x="466" y="16339"/>
                    <a:pt x="499" y="16327"/>
                    <a:pt x="521" y="16301"/>
                  </a:cubicBezTo>
                  <a:cubicBezTo>
                    <a:pt x="521" y="16301"/>
                    <a:pt x="723" y="16027"/>
                    <a:pt x="1056" y="15587"/>
                  </a:cubicBezTo>
                  <a:cubicBezTo>
                    <a:pt x="1211" y="15360"/>
                    <a:pt x="1402" y="15086"/>
                    <a:pt x="1616" y="14765"/>
                  </a:cubicBezTo>
                  <a:cubicBezTo>
                    <a:pt x="1818" y="14455"/>
                    <a:pt x="2045" y="14098"/>
                    <a:pt x="2283" y="13729"/>
                  </a:cubicBezTo>
                  <a:cubicBezTo>
                    <a:pt x="2735" y="12955"/>
                    <a:pt x="3211" y="12086"/>
                    <a:pt x="3640" y="11193"/>
                  </a:cubicBezTo>
                  <a:cubicBezTo>
                    <a:pt x="4069" y="10288"/>
                    <a:pt x="4462" y="9383"/>
                    <a:pt x="4759" y="8574"/>
                  </a:cubicBezTo>
                  <a:cubicBezTo>
                    <a:pt x="5378" y="6966"/>
                    <a:pt x="6009" y="4871"/>
                    <a:pt x="6521" y="3192"/>
                  </a:cubicBezTo>
                  <a:cubicBezTo>
                    <a:pt x="7033" y="1501"/>
                    <a:pt x="7414" y="227"/>
                    <a:pt x="7414" y="227"/>
                  </a:cubicBezTo>
                  <a:cubicBezTo>
                    <a:pt x="7439" y="102"/>
                    <a:pt x="7229" y="0"/>
                    <a:pt x="70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0" name="Google Shape;190;p19"/>
          <p:cNvGrpSpPr/>
          <p:nvPr/>
        </p:nvGrpSpPr>
        <p:grpSpPr>
          <a:xfrm rot="-1537546">
            <a:off x="604994" y="3763987"/>
            <a:ext cx="488794" cy="774382"/>
            <a:chOff x="-1904298" y="1056455"/>
            <a:chExt cx="581725" cy="921611"/>
          </a:xfrm>
        </p:grpSpPr>
        <p:sp>
          <p:nvSpPr>
            <p:cNvPr id="191" name="Google Shape;191;p19"/>
            <p:cNvSpPr/>
            <p:nvPr/>
          </p:nvSpPr>
          <p:spPr>
            <a:xfrm>
              <a:off x="-1904298" y="1056455"/>
              <a:ext cx="581725" cy="887132"/>
            </a:xfrm>
            <a:custGeom>
              <a:avLst/>
              <a:gdLst/>
              <a:ahLst/>
              <a:cxnLst/>
              <a:rect l="l" t="t" r="r" b="b"/>
              <a:pathLst>
                <a:path w="38196" h="58249" extrusionOk="0">
                  <a:moveTo>
                    <a:pt x="34903" y="0"/>
                  </a:moveTo>
                  <a:cubicBezTo>
                    <a:pt x="34867" y="0"/>
                    <a:pt x="34830" y="5"/>
                    <a:pt x="34790" y="15"/>
                  </a:cubicBezTo>
                  <a:cubicBezTo>
                    <a:pt x="28206" y="1801"/>
                    <a:pt x="22396" y="5385"/>
                    <a:pt x="17002" y="9468"/>
                  </a:cubicBezTo>
                  <a:cubicBezTo>
                    <a:pt x="11918" y="13326"/>
                    <a:pt x="6870" y="17434"/>
                    <a:pt x="3929" y="23232"/>
                  </a:cubicBezTo>
                  <a:cubicBezTo>
                    <a:pt x="1143" y="28733"/>
                    <a:pt x="179" y="34983"/>
                    <a:pt x="83" y="41103"/>
                  </a:cubicBezTo>
                  <a:cubicBezTo>
                    <a:pt x="0" y="46771"/>
                    <a:pt x="310" y="52998"/>
                    <a:pt x="4120" y="57534"/>
                  </a:cubicBezTo>
                  <a:cubicBezTo>
                    <a:pt x="4191" y="57635"/>
                    <a:pt x="4287" y="57668"/>
                    <a:pt x="4373" y="57668"/>
                  </a:cubicBezTo>
                  <a:cubicBezTo>
                    <a:pt x="4388" y="57668"/>
                    <a:pt x="4403" y="57667"/>
                    <a:pt x="4417" y="57665"/>
                  </a:cubicBezTo>
                  <a:lnTo>
                    <a:pt x="4417" y="57665"/>
                  </a:lnTo>
                  <a:cubicBezTo>
                    <a:pt x="4322" y="57903"/>
                    <a:pt x="4429" y="58248"/>
                    <a:pt x="4774" y="58248"/>
                  </a:cubicBezTo>
                  <a:cubicBezTo>
                    <a:pt x="16324" y="58213"/>
                    <a:pt x="26372" y="48259"/>
                    <a:pt x="31444" y="38674"/>
                  </a:cubicBezTo>
                  <a:cubicBezTo>
                    <a:pt x="37648" y="26983"/>
                    <a:pt x="38195" y="13278"/>
                    <a:pt x="35874" y="467"/>
                  </a:cubicBezTo>
                  <a:cubicBezTo>
                    <a:pt x="35836" y="265"/>
                    <a:pt x="35686" y="176"/>
                    <a:pt x="35526" y="176"/>
                  </a:cubicBezTo>
                  <a:cubicBezTo>
                    <a:pt x="35432" y="176"/>
                    <a:pt x="35334" y="207"/>
                    <a:pt x="35254" y="265"/>
                  </a:cubicBezTo>
                  <a:cubicBezTo>
                    <a:pt x="35205" y="116"/>
                    <a:pt x="35081" y="0"/>
                    <a:pt x="349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9"/>
            <p:cNvSpPr/>
            <p:nvPr/>
          </p:nvSpPr>
          <p:spPr>
            <a:xfrm>
              <a:off x="-1862965" y="1216748"/>
              <a:ext cx="442995" cy="761317"/>
            </a:xfrm>
            <a:custGeom>
              <a:avLst/>
              <a:gdLst/>
              <a:ahLst/>
              <a:cxnLst/>
              <a:rect l="l" t="t" r="r" b="b"/>
              <a:pathLst>
                <a:path w="29087" h="49988" extrusionOk="0">
                  <a:moveTo>
                    <a:pt x="21381" y="0"/>
                  </a:moveTo>
                  <a:cubicBezTo>
                    <a:pt x="21179" y="0"/>
                    <a:pt x="20962" y="128"/>
                    <a:pt x="20932" y="384"/>
                  </a:cubicBezTo>
                  <a:cubicBezTo>
                    <a:pt x="20491" y="4468"/>
                    <a:pt x="20277" y="13386"/>
                    <a:pt x="20325" y="13540"/>
                  </a:cubicBezTo>
                  <a:cubicBezTo>
                    <a:pt x="17836" y="17624"/>
                    <a:pt x="15348" y="21696"/>
                    <a:pt x="12871" y="25780"/>
                  </a:cubicBezTo>
                  <a:cubicBezTo>
                    <a:pt x="12657" y="26137"/>
                    <a:pt x="12443" y="26494"/>
                    <a:pt x="12228" y="26852"/>
                  </a:cubicBezTo>
                  <a:cubicBezTo>
                    <a:pt x="10454" y="22565"/>
                    <a:pt x="9609" y="18065"/>
                    <a:pt x="9728" y="13433"/>
                  </a:cubicBezTo>
                  <a:cubicBezTo>
                    <a:pt x="9740" y="13171"/>
                    <a:pt x="9544" y="13040"/>
                    <a:pt x="9343" y="13040"/>
                  </a:cubicBezTo>
                  <a:cubicBezTo>
                    <a:pt x="9142" y="13040"/>
                    <a:pt x="8936" y="13171"/>
                    <a:pt x="8930" y="13433"/>
                  </a:cubicBezTo>
                  <a:cubicBezTo>
                    <a:pt x="8799" y="18196"/>
                    <a:pt x="9669" y="22839"/>
                    <a:pt x="11526" y="27245"/>
                  </a:cubicBezTo>
                  <a:cubicBezTo>
                    <a:pt x="11585" y="27387"/>
                    <a:pt x="11716" y="27471"/>
                    <a:pt x="11847" y="27495"/>
                  </a:cubicBezTo>
                  <a:cubicBezTo>
                    <a:pt x="8859" y="32483"/>
                    <a:pt x="6001" y="37567"/>
                    <a:pt x="3692" y="42889"/>
                  </a:cubicBezTo>
                  <a:cubicBezTo>
                    <a:pt x="1668" y="38996"/>
                    <a:pt x="834" y="34745"/>
                    <a:pt x="1227" y="30364"/>
                  </a:cubicBezTo>
                  <a:cubicBezTo>
                    <a:pt x="1251" y="30108"/>
                    <a:pt x="1063" y="29980"/>
                    <a:pt x="864" y="29980"/>
                  </a:cubicBezTo>
                  <a:cubicBezTo>
                    <a:pt x="664" y="29980"/>
                    <a:pt x="453" y="30108"/>
                    <a:pt x="429" y="30364"/>
                  </a:cubicBezTo>
                  <a:cubicBezTo>
                    <a:pt x="1" y="35019"/>
                    <a:pt x="953" y="39556"/>
                    <a:pt x="3180" y="43675"/>
                  </a:cubicBezTo>
                  <a:cubicBezTo>
                    <a:pt x="3215" y="43723"/>
                    <a:pt x="3251" y="43770"/>
                    <a:pt x="3299" y="43806"/>
                  </a:cubicBezTo>
                  <a:cubicBezTo>
                    <a:pt x="2513" y="45663"/>
                    <a:pt x="1799" y="47557"/>
                    <a:pt x="1167" y="49497"/>
                  </a:cubicBezTo>
                  <a:cubicBezTo>
                    <a:pt x="1074" y="49793"/>
                    <a:pt x="1320" y="49988"/>
                    <a:pt x="1563" y="49988"/>
                  </a:cubicBezTo>
                  <a:cubicBezTo>
                    <a:pt x="1722" y="49988"/>
                    <a:pt x="1880" y="49904"/>
                    <a:pt x="1941" y="49712"/>
                  </a:cubicBezTo>
                  <a:cubicBezTo>
                    <a:pt x="3323" y="45449"/>
                    <a:pt x="5132" y="41389"/>
                    <a:pt x="7168" y="37436"/>
                  </a:cubicBezTo>
                  <a:cubicBezTo>
                    <a:pt x="7216" y="37532"/>
                    <a:pt x="7287" y="37603"/>
                    <a:pt x="7430" y="37627"/>
                  </a:cubicBezTo>
                  <a:cubicBezTo>
                    <a:pt x="8398" y="37795"/>
                    <a:pt x="9366" y="37879"/>
                    <a:pt x="10324" y="37879"/>
                  </a:cubicBezTo>
                  <a:cubicBezTo>
                    <a:pt x="13834" y="37879"/>
                    <a:pt x="17225" y="36758"/>
                    <a:pt x="20087" y="34579"/>
                  </a:cubicBezTo>
                  <a:cubicBezTo>
                    <a:pt x="20431" y="34323"/>
                    <a:pt x="20214" y="33799"/>
                    <a:pt x="19894" y="33799"/>
                  </a:cubicBezTo>
                  <a:cubicBezTo>
                    <a:pt x="19826" y="33799"/>
                    <a:pt x="19754" y="33822"/>
                    <a:pt x="19682" y="33876"/>
                  </a:cubicBezTo>
                  <a:cubicBezTo>
                    <a:pt x="16937" y="35970"/>
                    <a:pt x="13691" y="37085"/>
                    <a:pt x="10318" y="37085"/>
                  </a:cubicBezTo>
                  <a:cubicBezTo>
                    <a:pt x="9433" y="37085"/>
                    <a:pt x="8540" y="37009"/>
                    <a:pt x="7644" y="36853"/>
                  </a:cubicBezTo>
                  <a:cubicBezTo>
                    <a:pt x="7615" y="36847"/>
                    <a:pt x="7585" y="36844"/>
                    <a:pt x="7557" y="36844"/>
                  </a:cubicBezTo>
                  <a:cubicBezTo>
                    <a:pt x="7528" y="36844"/>
                    <a:pt x="7502" y="36847"/>
                    <a:pt x="7478" y="36853"/>
                  </a:cubicBezTo>
                  <a:cubicBezTo>
                    <a:pt x="9478" y="33019"/>
                    <a:pt x="11693" y="29281"/>
                    <a:pt x="13943" y="25578"/>
                  </a:cubicBezTo>
                  <a:cubicBezTo>
                    <a:pt x="14872" y="24042"/>
                    <a:pt x="15812" y="22518"/>
                    <a:pt x="16741" y="20982"/>
                  </a:cubicBezTo>
                  <a:cubicBezTo>
                    <a:pt x="16788" y="21006"/>
                    <a:pt x="16848" y="21018"/>
                    <a:pt x="16919" y="21018"/>
                  </a:cubicBezTo>
                  <a:cubicBezTo>
                    <a:pt x="20956" y="20768"/>
                    <a:pt x="24861" y="19946"/>
                    <a:pt x="28659" y="18553"/>
                  </a:cubicBezTo>
                  <a:cubicBezTo>
                    <a:pt x="29087" y="18393"/>
                    <a:pt x="28967" y="17753"/>
                    <a:pt x="28585" y="17753"/>
                  </a:cubicBezTo>
                  <a:cubicBezTo>
                    <a:pt x="28542" y="17753"/>
                    <a:pt x="28495" y="17761"/>
                    <a:pt x="28445" y="17779"/>
                  </a:cubicBezTo>
                  <a:cubicBezTo>
                    <a:pt x="24813" y="19113"/>
                    <a:pt x="21087" y="19910"/>
                    <a:pt x="17229" y="20184"/>
                  </a:cubicBezTo>
                  <a:cubicBezTo>
                    <a:pt x="21075" y="13874"/>
                    <a:pt x="24944" y="7564"/>
                    <a:pt x="28790" y="1265"/>
                  </a:cubicBezTo>
                  <a:cubicBezTo>
                    <a:pt x="28979" y="953"/>
                    <a:pt x="28702" y="663"/>
                    <a:pt x="28427" y="663"/>
                  </a:cubicBezTo>
                  <a:cubicBezTo>
                    <a:pt x="28303" y="663"/>
                    <a:pt x="28180" y="721"/>
                    <a:pt x="28099" y="860"/>
                  </a:cubicBezTo>
                  <a:cubicBezTo>
                    <a:pt x="25790" y="4635"/>
                    <a:pt x="23468" y="8409"/>
                    <a:pt x="21158" y="12183"/>
                  </a:cubicBezTo>
                  <a:cubicBezTo>
                    <a:pt x="21134" y="8242"/>
                    <a:pt x="21313" y="4313"/>
                    <a:pt x="21741" y="384"/>
                  </a:cubicBezTo>
                  <a:cubicBezTo>
                    <a:pt x="21771" y="128"/>
                    <a:pt x="21584" y="0"/>
                    <a:pt x="21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3" name="Google Shape;193;p19"/>
          <p:cNvSpPr/>
          <p:nvPr/>
        </p:nvSpPr>
        <p:spPr>
          <a:xfrm>
            <a:off x="1" y="3744009"/>
            <a:ext cx="1536033" cy="1399598"/>
          </a:xfrm>
          <a:custGeom>
            <a:avLst/>
            <a:gdLst/>
            <a:ahLst/>
            <a:cxnLst/>
            <a:rect l="l" t="t" r="r" b="b"/>
            <a:pathLst>
              <a:path w="57091" h="52020" extrusionOk="0">
                <a:moveTo>
                  <a:pt x="167" y="14181"/>
                </a:moveTo>
                <a:cubicBezTo>
                  <a:pt x="845" y="14181"/>
                  <a:pt x="14859" y="1"/>
                  <a:pt x="24658" y="18574"/>
                </a:cubicBezTo>
                <a:cubicBezTo>
                  <a:pt x="34457" y="37160"/>
                  <a:pt x="57090" y="28040"/>
                  <a:pt x="50840" y="52019"/>
                </a:cubicBezTo>
                <a:lnTo>
                  <a:pt x="0" y="520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9"/>
          <p:cNvSpPr/>
          <p:nvPr/>
        </p:nvSpPr>
        <p:spPr>
          <a:xfrm>
            <a:off x="2292986" y="714386"/>
            <a:ext cx="6851022" cy="4429224"/>
          </a:xfrm>
          <a:custGeom>
            <a:avLst/>
            <a:gdLst/>
            <a:ahLst/>
            <a:cxnLst/>
            <a:rect l="l" t="t" r="r" b="b"/>
            <a:pathLst>
              <a:path w="213944" h="138316" extrusionOk="0">
                <a:moveTo>
                  <a:pt x="187607" y="17884"/>
                </a:moveTo>
                <a:cubicBezTo>
                  <a:pt x="185262" y="10061"/>
                  <a:pt x="178440" y="0"/>
                  <a:pt x="158818" y="500"/>
                </a:cubicBezTo>
                <a:cubicBezTo>
                  <a:pt x="138756" y="1012"/>
                  <a:pt x="122325" y="29659"/>
                  <a:pt x="89500" y="43720"/>
                </a:cubicBezTo>
                <a:cubicBezTo>
                  <a:pt x="72260" y="51114"/>
                  <a:pt x="1" y="63092"/>
                  <a:pt x="41589" y="138315"/>
                </a:cubicBezTo>
                <a:lnTo>
                  <a:pt x="60425" y="138315"/>
                </a:lnTo>
                <a:lnTo>
                  <a:pt x="186881" y="138315"/>
                </a:lnTo>
                <a:lnTo>
                  <a:pt x="213944" y="138315"/>
                </a:lnTo>
                <a:lnTo>
                  <a:pt x="213944" y="33588"/>
                </a:lnTo>
                <a:cubicBezTo>
                  <a:pt x="211241" y="26349"/>
                  <a:pt x="204455" y="18038"/>
                  <a:pt x="187607" y="1788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9"/>
          <p:cNvSpPr/>
          <p:nvPr/>
        </p:nvSpPr>
        <p:spPr>
          <a:xfrm>
            <a:off x="2838848" y="1324408"/>
            <a:ext cx="4536814" cy="2368458"/>
          </a:xfrm>
          <a:custGeom>
            <a:avLst/>
            <a:gdLst/>
            <a:ahLst/>
            <a:cxnLst/>
            <a:rect l="l" t="t" r="r" b="b"/>
            <a:pathLst>
              <a:path w="80737" h="42149" extrusionOk="0">
                <a:moveTo>
                  <a:pt x="40565" y="1"/>
                </a:moveTo>
                <a:cubicBezTo>
                  <a:pt x="34671" y="1"/>
                  <a:pt x="29373" y="2489"/>
                  <a:pt x="25658" y="6478"/>
                </a:cubicBezTo>
                <a:cubicBezTo>
                  <a:pt x="23157" y="9151"/>
                  <a:pt x="19680" y="10629"/>
                  <a:pt x="16026" y="10629"/>
                </a:cubicBezTo>
                <a:cubicBezTo>
                  <a:pt x="15872" y="10629"/>
                  <a:pt x="15717" y="10626"/>
                  <a:pt x="15562" y="10621"/>
                </a:cubicBezTo>
                <a:cubicBezTo>
                  <a:pt x="15383" y="10609"/>
                  <a:pt x="15216" y="10609"/>
                  <a:pt x="15038" y="10609"/>
                </a:cubicBezTo>
                <a:cubicBezTo>
                  <a:pt x="6727" y="10609"/>
                  <a:pt x="0" y="17324"/>
                  <a:pt x="0" y="25623"/>
                </a:cubicBezTo>
                <a:cubicBezTo>
                  <a:pt x="0" y="33910"/>
                  <a:pt x="6727" y="40625"/>
                  <a:pt x="15038" y="40625"/>
                </a:cubicBezTo>
                <a:cubicBezTo>
                  <a:pt x="19705" y="40625"/>
                  <a:pt x="23872" y="38505"/>
                  <a:pt x="26623" y="35184"/>
                </a:cubicBezTo>
                <a:cubicBezTo>
                  <a:pt x="30278" y="38589"/>
                  <a:pt x="35171" y="40684"/>
                  <a:pt x="40565" y="40684"/>
                </a:cubicBezTo>
                <a:cubicBezTo>
                  <a:pt x="43529" y="40684"/>
                  <a:pt x="46351" y="40053"/>
                  <a:pt x="48887" y="38910"/>
                </a:cubicBezTo>
                <a:cubicBezTo>
                  <a:pt x="51233" y="40922"/>
                  <a:pt x="54293" y="42149"/>
                  <a:pt x="57638" y="42149"/>
                </a:cubicBezTo>
                <a:cubicBezTo>
                  <a:pt x="61984" y="42149"/>
                  <a:pt x="65854" y="40077"/>
                  <a:pt x="68306" y="36874"/>
                </a:cubicBezTo>
                <a:cubicBezTo>
                  <a:pt x="69628" y="38124"/>
                  <a:pt x="71414" y="38898"/>
                  <a:pt x="73378" y="38898"/>
                </a:cubicBezTo>
                <a:cubicBezTo>
                  <a:pt x="77438" y="38898"/>
                  <a:pt x="80736" y="35600"/>
                  <a:pt x="80736" y="31540"/>
                </a:cubicBezTo>
                <a:cubicBezTo>
                  <a:pt x="80736" y="27480"/>
                  <a:pt x="77438" y="24194"/>
                  <a:pt x="73378" y="24194"/>
                </a:cubicBezTo>
                <a:lnTo>
                  <a:pt x="73343" y="24194"/>
                </a:lnTo>
                <a:cubicBezTo>
                  <a:pt x="73331" y="24194"/>
                  <a:pt x="73318" y="24194"/>
                  <a:pt x="73306" y="24194"/>
                </a:cubicBezTo>
                <a:cubicBezTo>
                  <a:pt x="71641" y="24194"/>
                  <a:pt x="70062" y="23386"/>
                  <a:pt x="69211" y="21944"/>
                </a:cubicBezTo>
                <a:cubicBezTo>
                  <a:pt x="67925" y="19777"/>
                  <a:pt x="66044" y="17991"/>
                  <a:pt x="63782" y="16824"/>
                </a:cubicBezTo>
                <a:cubicBezTo>
                  <a:pt x="61734" y="15764"/>
                  <a:pt x="60091" y="14086"/>
                  <a:pt x="59139" y="11978"/>
                </a:cubicBezTo>
                <a:cubicBezTo>
                  <a:pt x="55948" y="4918"/>
                  <a:pt x="48840" y="1"/>
                  <a:pt x="40565" y="1"/>
                </a:cubicBezTo>
                <a:close/>
              </a:path>
            </a:pathLst>
          </a:custGeom>
          <a:solidFill>
            <a:schemeClr val="lt1">
              <a:alpha val="446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9"/>
          <p:cNvSpPr txBox="1">
            <a:spLocks noGrp="1"/>
          </p:cNvSpPr>
          <p:nvPr>
            <p:ph type="title"/>
          </p:nvPr>
        </p:nvSpPr>
        <p:spPr>
          <a:xfrm>
            <a:off x="717525" y="552990"/>
            <a:ext cx="770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97" name="Google Shape;197;p19"/>
          <p:cNvSpPr txBox="1">
            <a:spLocks noGrp="1"/>
          </p:cNvSpPr>
          <p:nvPr>
            <p:ph type="subTitle" idx="1"/>
          </p:nvPr>
        </p:nvSpPr>
        <p:spPr>
          <a:xfrm>
            <a:off x="1528650" y="1342100"/>
            <a:ext cx="2607300" cy="992700"/>
          </a:xfrm>
          <a:prstGeom prst="rect">
            <a:avLst/>
          </a:prstGeom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19"/>
          <p:cNvSpPr txBox="1">
            <a:spLocks noGrp="1"/>
          </p:cNvSpPr>
          <p:nvPr>
            <p:ph type="subTitle" idx="2"/>
          </p:nvPr>
        </p:nvSpPr>
        <p:spPr>
          <a:xfrm>
            <a:off x="5008050" y="1342100"/>
            <a:ext cx="2607300" cy="992700"/>
          </a:xfrm>
          <a:prstGeom prst="rect">
            <a:avLst/>
          </a:prstGeom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9"/>
          <p:cNvSpPr txBox="1">
            <a:spLocks noGrp="1"/>
          </p:cNvSpPr>
          <p:nvPr>
            <p:ph type="title" idx="3"/>
          </p:nvPr>
        </p:nvSpPr>
        <p:spPr>
          <a:xfrm>
            <a:off x="1528650" y="3808350"/>
            <a:ext cx="2607300" cy="4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200" name="Google Shape;200;p19"/>
          <p:cNvSpPr txBox="1">
            <a:spLocks noGrp="1"/>
          </p:cNvSpPr>
          <p:nvPr>
            <p:ph type="subTitle" idx="4"/>
          </p:nvPr>
        </p:nvSpPr>
        <p:spPr>
          <a:xfrm>
            <a:off x="5008050" y="2940100"/>
            <a:ext cx="2607300" cy="992700"/>
          </a:xfrm>
          <a:prstGeom prst="rect">
            <a:avLst/>
          </a:prstGeom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9"/>
          <p:cNvSpPr txBox="1">
            <a:spLocks noGrp="1"/>
          </p:cNvSpPr>
          <p:nvPr>
            <p:ph type="title" idx="5"/>
          </p:nvPr>
        </p:nvSpPr>
        <p:spPr>
          <a:xfrm>
            <a:off x="1528650" y="2210350"/>
            <a:ext cx="2607300" cy="4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202" name="Google Shape;202;p19"/>
          <p:cNvSpPr txBox="1">
            <a:spLocks noGrp="1"/>
          </p:cNvSpPr>
          <p:nvPr>
            <p:ph type="title" idx="6"/>
          </p:nvPr>
        </p:nvSpPr>
        <p:spPr>
          <a:xfrm>
            <a:off x="5008050" y="2210350"/>
            <a:ext cx="2607300" cy="4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203" name="Google Shape;203;p19"/>
          <p:cNvSpPr txBox="1">
            <a:spLocks noGrp="1"/>
          </p:cNvSpPr>
          <p:nvPr>
            <p:ph type="subTitle" idx="7"/>
          </p:nvPr>
        </p:nvSpPr>
        <p:spPr>
          <a:xfrm>
            <a:off x="1528650" y="2940100"/>
            <a:ext cx="2607300" cy="992700"/>
          </a:xfrm>
          <a:prstGeom prst="rect">
            <a:avLst/>
          </a:prstGeom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19"/>
          <p:cNvSpPr txBox="1">
            <a:spLocks noGrp="1"/>
          </p:cNvSpPr>
          <p:nvPr>
            <p:ph type="title" idx="8"/>
          </p:nvPr>
        </p:nvSpPr>
        <p:spPr>
          <a:xfrm>
            <a:off x="5008050" y="3808350"/>
            <a:ext cx="2607300" cy="4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 1">
  <p:cSld name="CUSTOM_12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0"/>
          <p:cNvSpPr txBox="1">
            <a:spLocks noGrp="1"/>
          </p:cNvSpPr>
          <p:nvPr>
            <p:ph type="title"/>
          </p:nvPr>
        </p:nvSpPr>
        <p:spPr>
          <a:xfrm>
            <a:off x="717525" y="552990"/>
            <a:ext cx="770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7" name="Google Shape;207;p20"/>
          <p:cNvSpPr txBox="1">
            <a:spLocks noGrp="1"/>
          </p:cNvSpPr>
          <p:nvPr>
            <p:ph type="title" idx="2"/>
          </p:nvPr>
        </p:nvSpPr>
        <p:spPr>
          <a:xfrm>
            <a:off x="717513" y="1608375"/>
            <a:ext cx="19848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208" name="Google Shape;208;p20"/>
          <p:cNvSpPr txBox="1">
            <a:spLocks noGrp="1"/>
          </p:cNvSpPr>
          <p:nvPr>
            <p:ph type="subTitle" idx="1"/>
          </p:nvPr>
        </p:nvSpPr>
        <p:spPr>
          <a:xfrm>
            <a:off x="717513" y="2011675"/>
            <a:ext cx="1984800" cy="9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r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20"/>
          <p:cNvSpPr txBox="1">
            <a:spLocks noGrp="1"/>
          </p:cNvSpPr>
          <p:nvPr>
            <p:ph type="title" idx="3"/>
          </p:nvPr>
        </p:nvSpPr>
        <p:spPr>
          <a:xfrm>
            <a:off x="6441667" y="1608375"/>
            <a:ext cx="19848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210" name="Google Shape;210;p20"/>
          <p:cNvSpPr txBox="1">
            <a:spLocks noGrp="1"/>
          </p:cNvSpPr>
          <p:nvPr>
            <p:ph type="subTitle" idx="4"/>
          </p:nvPr>
        </p:nvSpPr>
        <p:spPr>
          <a:xfrm>
            <a:off x="6441667" y="2011675"/>
            <a:ext cx="1984800" cy="9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20"/>
          <p:cNvSpPr txBox="1">
            <a:spLocks noGrp="1"/>
          </p:cNvSpPr>
          <p:nvPr>
            <p:ph type="title" idx="5"/>
          </p:nvPr>
        </p:nvSpPr>
        <p:spPr>
          <a:xfrm>
            <a:off x="717513" y="3301352"/>
            <a:ext cx="19848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212" name="Google Shape;212;p20"/>
          <p:cNvSpPr txBox="1">
            <a:spLocks noGrp="1"/>
          </p:cNvSpPr>
          <p:nvPr>
            <p:ph type="subTitle" idx="6"/>
          </p:nvPr>
        </p:nvSpPr>
        <p:spPr>
          <a:xfrm>
            <a:off x="717513" y="3704652"/>
            <a:ext cx="1984800" cy="9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r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0"/>
          <p:cNvSpPr txBox="1">
            <a:spLocks noGrp="1"/>
          </p:cNvSpPr>
          <p:nvPr>
            <p:ph type="title" idx="7"/>
          </p:nvPr>
        </p:nvSpPr>
        <p:spPr>
          <a:xfrm>
            <a:off x="6441667" y="3301352"/>
            <a:ext cx="19848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214" name="Google Shape;214;p20"/>
          <p:cNvSpPr txBox="1">
            <a:spLocks noGrp="1"/>
          </p:cNvSpPr>
          <p:nvPr>
            <p:ph type="subTitle" idx="8"/>
          </p:nvPr>
        </p:nvSpPr>
        <p:spPr>
          <a:xfrm>
            <a:off x="6441667" y="3704652"/>
            <a:ext cx="1984800" cy="9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grpSp>
        <p:nvGrpSpPr>
          <p:cNvPr id="215" name="Google Shape;215;p20"/>
          <p:cNvGrpSpPr/>
          <p:nvPr/>
        </p:nvGrpSpPr>
        <p:grpSpPr>
          <a:xfrm>
            <a:off x="7676452" y="-6"/>
            <a:ext cx="1430732" cy="1059983"/>
            <a:chOff x="7676452" y="-6"/>
            <a:chExt cx="1430732" cy="1059983"/>
          </a:xfrm>
        </p:grpSpPr>
        <p:grpSp>
          <p:nvGrpSpPr>
            <p:cNvPr id="216" name="Google Shape;216;p20"/>
            <p:cNvGrpSpPr/>
            <p:nvPr/>
          </p:nvGrpSpPr>
          <p:grpSpPr>
            <a:xfrm rot="10690018">
              <a:off x="7690194" y="79769"/>
              <a:ext cx="1152535" cy="877616"/>
              <a:chOff x="3077675" y="6690087"/>
              <a:chExt cx="2525088" cy="1922768"/>
            </a:xfrm>
          </p:grpSpPr>
          <p:sp>
            <p:nvSpPr>
              <p:cNvPr id="217" name="Google Shape;217;p20"/>
              <p:cNvSpPr/>
              <p:nvPr/>
            </p:nvSpPr>
            <p:spPr>
              <a:xfrm>
                <a:off x="3538754" y="6690087"/>
                <a:ext cx="2064009" cy="1922768"/>
              </a:xfrm>
              <a:custGeom>
                <a:avLst/>
                <a:gdLst/>
                <a:ahLst/>
                <a:cxnLst/>
                <a:rect l="l" t="t" r="r" b="b"/>
                <a:pathLst>
                  <a:path w="83428" h="77719" extrusionOk="0">
                    <a:moveTo>
                      <a:pt x="43744" y="1"/>
                    </a:moveTo>
                    <a:cubicBezTo>
                      <a:pt x="43607" y="1"/>
                      <a:pt x="43469" y="5"/>
                      <a:pt x="43328" y="15"/>
                    </a:cubicBezTo>
                    <a:cubicBezTo>
                      <a:pt x="39256" y="277"/>
                      <a:pt x="37779" y="4360"/>
                      <a:pt x="36839" y="7718"/>
                    </a:cubicBezTo>
                    <a:cubicBezTo>
                      <a:pt x="35589" y="12203"/>
                      <a:pt x="34968" y="18558"/>
                      <a:pt x="31040" y="18558"/>
                    </a:cubicBezTo>
                    <a:cubicBezTo>
                      <a:pt x="29952" y="18558"/>
                      <a:pt x="28611" y="18070"/>
                      <a:pt x="26933" y="16921"/>
                    </a:cubicBezTo>
                    <a:cubicBezTo>
                      <a:pt x="25614" y="16019"/>
                      <a:pt x="23908" y="14589"/>
                      <a:pt x="22178" y="14589"/>
                    </a:cubicBezTo>
                    <a:cubicBezTo>
                      <a:pt x="21830" y="14589"/>
                      <a:pt x="21481" y="14647"/>
                      <a:pt x="21134" y="14778"/>
                    </a:cubicBezTo>
                    <a:cubicBezTo>
                      <a:pt x="15276" y="16993"/>
                      <a:pt x="19075" y="24530"/>
                      <a:pt x="19753" y="28387"/>
                    </a:cubicBezTo>
                    <a:cubicBezTo>
                      <a:pt x="20166" y="30701"/>
                      <a:pt x="20096" y="34763"/>
                      <a:pt x="17456" y="34763"/>
                    </a:cubicBezTo>
                    <a:cubicBezTo>
                      <a:pt x="17054" y="34763"/>
                      <a:pt x="16592" y="34669"/>
                      <a:pt x="16062" y="34459"/>
                    </a:cubicBezTo>
                    <a:cubicBezTo>
                      <a:pt x="11365" y="32594"/>
                      <a:pt x="10296" y="26273"/>
                      <a:pt x="4770" y="26273"/>
                    </a:cubicBezTo>
                    <a:cubicBezTo>
                      <a:pt x="4512" y="26273"/>
                      <a:pt x="4244" y="26287"/>
                      <a:pt x="3966" y="26315"/>
                    </a:cubicBezTo>
                    <a:cubicBezTo>
                      <a:pt x="715" y="26649"/>
                      <a:pt x="1" y="29554"/>
                      <a:pt x="489" y="32328"/>
                    </a:cubicBezTo>
                    <a:cubicBezTo>
                      <a:pt x="1251" y="36555"/>
                      <a:pt x="3644" y="40222"/>
                      <a:pt x="5085" y="44211"/>
                    </a:cubicBezTo>
                    <a:cubicBezTo>
                      <a:pt x="6597" y="48390"/>
                      <a:pt x="7061" y="52997"/>
                      <a:pt x="6549" y="57403"/>
                    </a:cubicBezTo>
                    <a:cubicBezTo>
                      <a:pt x="6275" y="59784"/>
                      <a:pt x="4037" y="62999"/>
                      <a:pt x="4632" y="65380"/>
                    </a:cubicBezTo>
                    <a:cubicBezTo>
                      <a:pt x="5513" y="68856"/>
                      <a:pt x="12336" y="68321"/>
                      <a:pt x="15050" y="68797"/>
                    </a:cubicBezTo>
                    <a:cubicBezTo>
                      <a:pt x="18884" y="69476"/>
                      <a:pt x="22766" y="70095"/>
                      <a:pt x="26468" y="71345"/>
                    </a:cubicBezTo>
                    <a:cubicBezTo>
                      <a:pt x="30939" y="72847"/>
                      <a:pt x="38196" y="77718"/>
                      <a:pt x="44090" y="77718"/>
                    </a:cubicBezTo>
                    <a:cubicBezTo>
                      <a:pt x="46186" y="77718"/>
                      <a:pt x="48109" y="77102"/>
                      <a:pt x="49674" y="75500"/>
                    </a:cubicBezTo>
                    <a:cubicBezTo>
                      <a:pt x="51602" y="73524"/>
                      <a:pt x="50626" y="70488"/>
                      <a:pt x="49185" y="68559"/>
                    </a:cubicBezTo>
                    <a:cubicBezTo>
                      <a:pt x="47364" y="66130"/>
                      <a:pt x="44090" y="64594"/>
                      <a:pt x="42661" y="61856"/>
                    </a:cubicBezTo>
                    <a:cubicBezTo>
                      <a:pt x="41468" y="59570"/>
                      <a:pt x="43103" y="58980"/>
                      <a:pt x="45242" y="58980"/>
                    </a:cubicBezTo>
                    <a:cubicBezTo>
                      <a:pt x="47158" y="58980"/>
                      <a:pt x="49479" y="59453"/>
                      <a:pt x="50531" y="59605"/>
                    </a:cubicBezTo>
                    <a:cubicBezTo>
                      <a:pt x="52312" y="59861"/>
                      <a:pt x="54410" y="60234"/>
                      <a:pt x="56446" y="60234"/>
                    </a:cubicBezTo>
                    <a:cubicBezTo>
                      <a:pt x="59050" y="60234"/>
                      <a:pt x="61553" y="59624"/>
                      <a:pt x="63163" y="57379"/>
                    </a:cubicBezTo>
                    <a:cubicBezTo>
                      <a:pt x="66116" y="53271"/>
                      <a:pt x="61497" y="49068"/>
                      <a:pt x="58818" y="46354"/>
                    </a:cubicBezTo>
                    <a:cubicBezTo>
                      <a:pt x="55151" y="42627"/>
                      <a:pt x="56532" y="41246"/>
                      <a:pt x="59306" y="40817"/>
                    </a:cubicBezTo>
                    <a:cubicBezTo>
                      <a:pt x="60111" y="40689"/>
                      <a:pt x="61032" y="40643"/>
                      <a:pt x="61979" y="40643"/>
                    </a:cubicBezTo>
                    <a:cubicBezTo>
                      <a:pt x="63762" y="40643"/>
                      <a:pt x="65636" y="40807"/>
                      <a:pt x="66997" y="40901"/>
                    </a:cubicBezTo>
                    <a:cubicBezTo>
                      <a:pt x="68350" y="40991"/>
                      <a:pt x="70090" y="41137"/>
                      <a:pt x="71903" y="41137"/>
                    </a:cubicBezTo>
                    <a:cubicBezTo>
                      <a:pt x="76075" y="41137"/>
                      <a:pt x="80636" y="40364"/>
                      <a:pt x="81773" y="36364"/>
                    </a:cubicBezTo>
                    <a:cubicBezTo>
                      <a:pt x="83428" y="30578"/>
                      <a:pt x="75260" y="28090"/>
                      <a:pt x="71057" y="27816"/>
                    </a:cubicBezTo>
                    <a:cubicBezTo>
                      <a:pt x="69545" y="27720"/>
                      <a:pt x="66307" y="27518"/>
                      <a:pt x="65557" y="25863"/>
                    </a:cubicBezTo>
                    <a:cubicBezTo>
                      <a:pt x="64425" y="23339"/>
                      <a:pt x="68890" y="21386"/>
                      <a:pt x="70414" y="20291"/>
                    </a:cubicBezTo>
                    <a:cubicBezTo>
                      <a:pt x="73534" y="18029"/>
                      <a:pt x="75927" y="14493"/>
                      <a:pt x="76606" y="10659"/>
                    </a:cubicBezTo>
                    <a:cubicBezTo>
                      <a:pt x="77201" y="7313"/>
                      <a:pt x="75355" y="4337"/>
                      <a:pt x="72319" y="2920"/>
                    </a:cubicBezTo>
                    <a:cubicBezTo>
                      <a:pt x="71216" y="2408"/>
                      <a:pt x="70191" y="2186"/>
                      <a:pt x="69227" y="2186"/>
                    </a:cubicBezTo>
                    <a:cubicBezTo>
                      <a:pt x="63183" y="2186"/>
                      <a:pt x="59515" y="10924"/>
                      <a:pt x="53960" y="12135"/>
                    </a:cubicBezTo>
                    <a:cubicBezTo>
                      <a:pt x="53728" y="12186"/>
                      <a:pt x="53514" y="12210"/>
                      <a:pt x="53317" y="12210"/>
                    </a:cubicBezTo>
                    <a:cubicBezTo>
                      <a:pt x="50797" y="12210"/>
                      <a:pt x="50946" y="8282"/>
                      <a:pt x="50317" y="6206"/>
                    </a:cubicBezTo>
                    <a:cubicBezTo>
                      <a:pt x="49353" y="3076"/>
                      <a:pt x="47297" y="1"/>
                      <a:pt x="4374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20"/>
              <p:cNvSpPr/>
              <p:nvPr/>
            </p:nvSpPr>
            <p:spPr>
              <a:xfrm>
                <a:off x="3077675" y="7144734"/>
                <a:ext cx="1927197" cy="1319656"/>
              </a:xfrm>
              <a:custGeom>
                <a:avLst/>
                <a:gdLst/>
                <a:ahLst/>
                <a:cxnLst/>
                <a:rect l="l" t="t" r="r" b="b"/>
                <a:pathLst>
                  <a:path w="77898" h="53341" extrusionOk="0">
                    <a:moveTo>
                      <a:pt x="77657" y="0"/>
                    </a:moveTo>
                    <a:cubicBezTo>
                      <a:pt x="77524" y="0"/>
                      <a:pt x="77309" y="98"/>
                      <a:pt x="77038" y="330"/>
                    </a:cubicBezTo>
                    <a:cubicBezTo>
                      <a:pt x="77038" y="330"/>
                      <a:pt x="75681" y="1521"/>
                      <a:pt x="73430" y="3497"/>
                    </a:cubicBezTo>
                    <a:cubicBezTo>
                      <a:pt x="72299" y="4486"/>
                      <a:pt x="70954" y="5664"/>
                      <a:pt x="69430" y="6998"/>
                    </a:cubicBezTo>
                    <a:cubicBezTo>
                      <a:pt x="68668" y="7665"/>
                      <a:pt x="67870" y="8367"/>
                      <a:pt x="67037" y="9093"/>
                    </a:cubicBezTo>
                    <a:cubicBezTo>
                      <a:pt x="66203" y="9820"/>
                      <a:pt x="65334" y="10594"/>
                      <a:pt x="64441" y="11391"/>
                    </a:cubicBezTo>
                    <a:cubicBezTo>
                      <a:pt x="63548" y="12177"/>
                      <a:pt x="62631" y="12999"/>
                      <a:pt x="61691" y="13832"/>
                    </a:cubicBezTo>
                    <a:cubicBezTo>
                      <a:pt x="61453" y="14034"/>
                      <a:pt x="61215" y="14249"/>
                      <a:pt x="60976" y="14463"/>
                    </a:cubicBezTo>
                    <a:cubicBezTo>
                      <a:pt x="60750" y="14677"/>
                      <a:pt x="60512" y="14892"/>
                      <a:pt x="60274" y="15106"/>
                    </a:cubicBezTo>
                    <a:cubicBezTo>
                      <a:pt x="59798" y="15535"/>
                      <a:pt x="59321" y="15975"/>
                      <a:pt x="58845" y="16416"/>
                    </a:cubicBezTo>
                    <a:cubicBezTo>
                      <a:pt x="57881" y="17297"/>
                      <a:pt x="56916" y="18190"/>
                      <a:pt x="55940" y="19083"/>
                    </a:cubicBezTo>
                    <a:lnTo>
                      <a:pt x="55571" y="19416"/>
                    </a:lnTo>
                    <a:lnTo>
                      <a:pt x="55214" y="19773"/>
                    </a:lnTo>
                    <a:cubicBezTo>
                      <a:pt x="54976" y="20011"/>
                      <a:pt x="54738" y="20250"/>
                      <a:pt x="54499" y="20488"/>
                    </a:cubicBezTo>
                    <a:cubicBezTo>
                      <a:pt x="54035" y="20964"/>
                      <a:pt x="53571" y="21440"/>
                      <a:pt x="53106" y="21916"/>
                    </a:cubicBezTo>
                    <a:cubicBezTo>
                      <a:pt x="51261" y="23845"/>
                      <a:pt x="49463" y="25798"/>
                      <a:pt x="47725" y="27691"/>
                    </a:cubicBezTo>
                    <a:cubicBezTo>
                      <a:pt x="45975" y="29572"/>
                      <a:pt x="44284" y="31370"/>
                      <a:pt x="42653" y="33025"/>
                    </a:cubicBezTo>
                    <a:cubicBezTo>
                      <a:pt x="41033" y="34668"/>
                      <a:pt x="39259" y="36406"/>
                      <a:pt x="37342" y="38085"/>
                    </a:cubicBezTo>
                    <a:cubicBezTo>
                      <a:pt x="36378" y="38918"/>
                      <a:pt x="35390" y="39752"/>
                      <a:pt x="34354" y="40538"/>
                    </a:cubicBezTo>
                    <a:cubicBezTo>
                      <a:pt x="33318" y="41335"/>
                      <a:pt x="32247" y="42109"/>
                      <a:pt x="31151" y="42824"/>
                    </a:cubicBezTo>
                    <a:cubicBezTo>
                      <a:pt x="30044" y="43550"/>
                      <a:pt x="28913" y="44205"/>
                      <a:pt x="27746" y="44812"/>
                    </a:cubicBezTo>
                    <a:cubicBezTo>
                      <a:pt x="27460" y="44967"/>
                      <a:pt x="27175" y="45122"/>
                      <a:pt x="26877" y="45253"/>
                    </a:cubicBezTo>
                    <a:cubicBezTo>
                      <a:pt x="26579" y="45395"/>
                      <a:pt x="26293" y="45538"/>
                      <a:pt x="25996" y="45669"/>
                    </a:cubicBezTo>
                    <a:cubicBezTo>
                      <a:pt x="25401" y="45919"/>
                      <a:pt x="24793" y="46146"/>
                      <a:pt x="24186" y="46384"/>
                    </a:cubicBezTo>
                    <a:cubicBezTo>
                      <a:pt x="23888" y="46503"/>
                      <a:pt x="23591" y="46622"/>
                      <a:pt x="23293" y="46741"/>
                    </a:cubicBezTo>
                    <a:cubicBezTo>
                      <a:pt x="23138" y="46800"/>
                      <a:pt x="22995" y="46860"/>
                      <a:pt x="22853" y="46919"/>
                    </a:cubicBezTo>
                    <a:cubicBezTo>
                      <a:pt x="22698" y="46967"/>
                      <a:pt x="22543" y="47027"/>
                      <a:pt x="22400" y="47074"/>
                    </a:cubicBezTo>
                    <a:cubicBezTo>
                      <a:pt x="21793" y="47289"/>
                      <a:pt x="21198" y="47491"/>
                      <a:pt x="20602" y="47693"/>
                    </a:cubicBezTo>
                    <a:cubicBezTo>
                      <a:pt x="20317" y="47801"/>
                      <a:pt x="20019" y="47908"/>
                      <a:pt x="19721" y="48003"/>
                    </a:cubicBezTo>
                    <a:cubicBezTo>
                      <a:pt x="19435" y="48098"/>
                      <a:pt x="19138" y="48182"/>
                      <a:pt x="18852" y="48277"/>
                    </a:cubicBezTo>
                    <a:cubicBezTo>
                      <a:pt x="18257" y="48455"/>
                      <a:pt x="17685" y="48634"/>
                      <a:pt x="17114" y="48813"/>
                    </a:cubicBezTo>
                    <a:cubicBezTo>
                      <a:pt x="12566" y="50170"/>
                      <a:pt x="8470" y="51087"/>
                      <a:pt x="5553" y="51753"/>
                    </a:cubicBezTo>
                    <a:cubicBezTo>
                      <a:pt x="4100" y="52075"/>
                      <a:pt x="2922" y="52337"/>
                      <a:pt x="2112" y="52503"/>
                    </a:cubicBezTo>
                    <a:cubicBezTo>
                      <a:pt x="1314" y="52682"/>
                      <a:pt x="874" y="52777"/>
                      <a:pt x="874" y="52777"/>
                    </a:cubicBezTo>
                    <a:cubicBezTo>
                      <a:pt x="47" y="52974"/>
                      <a:pt x="1" y="53340"/>
                      <a:pt x="641" y="53340"/>
                    </a:cubicBezTo>
                    <a:cubicBezTo>
                      <a:pt x="739" y="53340"/>
                      <a:pt x="852" y="53332"/>
                      <a:pt x="981" y="53313"/>
                    </a:cubicBezTo>
                    <a:cubicBezTo>
                      <a:pt x="981" y="53313"/>
                      <a:pt x="1421" y="53218"/>
                      <a:pt x="2231" y="53063"/>
                    </a:cubicBezTo>
                    <a:cubicBezTo>
                      <a:pt x="3041" y="52896"/>
                      <a:pt x="4219" y="52658"/>
                      <a:pt x="5684" y="52361"/>
                    </a:cubicBezTo>
                    <a:cubicBezTo>
                      <a:pt x="8625" y="51741"/>
                      <a:pt x="12732" y="50884"/>
                      <a:pt x="17340" y="49575"/>
                    </a:cubicBezTo>
                    <a:cubicBezTo>
                      <a:pt x="17911" y="49408"/>
                      <a:pt x="18495" y="49241"/>
                      <a:pt x="19090" y="49063"/>
                    </a:cubicBezTo>
                    <a:cubicBezTo>
                      <a:pt x="19388" y="48979"/>
                      <a:pt x="19686" y="48884"/>
                      <a:pt x="19983" y="48801"/>
                    </a:cubicBezTo>
                    <a:cubicBezTo>
                      <a:pt x="20281" y="48705"/>
                      <a:pt x="20578" y="48598"/>
                      <a:pt x="20876" y="48503"/>
                    </a:cubicBezTo>
                    <a:cubicBezTo>
                      <a:pt x="21471" y="48301"/>
                      <a:pt x="22079" y="48098"/>
                      <a:pt x="22686" y="47896"/>
                    </a:cubicBezTo>
                    <a:cubicBezTo>
                      <a:pt x="22841" y="47848"/>
                      <a:pt x="22995" y="47789"/>
                      <a:pt x="23150" y="47741"/>
                    </a:cubicBezTo>
                    <a:cubicBezTo>
                      <a:pt x="23293" y="47681"/>
                      <a:pt x="23448" y="47622"/>
                      <a:pt x="23603" y="47562"/>
                    </a:cubicBezTo>
                    <a:cubicBezTo>
                      <a:pt x="23900" y="47455"/>
                      <a:pt x="24210" y="47336"/>
                      <a:pt x="24519" y="47217"/>
                    </a:cubicBezTo>
                    <a:cubicBezTo>
                      <a:pt x="25127" y="46979"/>
                      <a:pt x="25746" y="46753"/>
                      <a:pt x="26365" y="46515"/>
                    </a:cubicBezTo>
                    <a:cubicBezTo>
                      <a:pt x="26663" y="46372"/>
                      <a:pt x="26972" y="46229"/>
                      <a:pt x="27270" y="46086"/>
                    </a:cubicBezTo>
                    <a:cubicBezTo>
                      <a:pt x="27579" y="45955"/>
                      <a:pt x="27877" y="45800"/>
                      <a:pt x="28175" y="45646"/>
                    </a:cubicBezTo>
                    <a:cubicBezTo>
                      <a:pt x="29365" y="45038"/>
                      <a:pt x="30544" y="44372"/>
                      <a:pt x="31675" y="43645"/>
                    </a:cubicBezTo>
                    <a:cubicBezTo>
                      <a:pt x="32806" y="42919"/>
                      <a:pt x="33902" y="42145"/>
                      <a:pt x="34961" y="41347"/>
                    </a:cubicBezTo>
                    <a:cubicBezTo>
                      <a:pt x="36021" y="40538"/>
                      <a:pt x="37033" y="39704"/>
                      <a:pt x="38021" y="38859"/>
                    </a:cubicBezTo>
                    <a:cubicBezTo>
                      <a:pt x="39974" y="37168"/>
                      <a:pt x="41772" y="35430"/>
                      <a:pt x="43415" y="33763"/>
                    </a:cubicBezTo>
                    <a:cubicBezTo>
                      <a:pt x="45046" y="32108"/>
                      <a:pt x="46748" y="30286"/>
                      <a:pt x="48475" y="28381"/>
                    </a:cubicBezTo>
                    <a:cubicBezTo>
                      <a:pt x="50213" y="26488"/>
                      <a:pt x="51999" y="24524"/>
                      <a:pt x="53809" y="22595"/>
                    </a:cubicBezTo>
                    <a:cubicBezTo>
                      <a:pt x="54273" y="22107"/>
                      <a:pt x="54726" y="21631"/>
                      <a:pt x="55190" y="21154"/>
                    </a:cubicBezTo>
                    <a:cubicBezTo>
                      <a:pt x="55416" y="20916"/>
                      <a:pt x="55642" y="20678"/>
                      <a:pt x="55881" y="20452"/>
                    </a:cubicBezTo>
                    <a:lnTo>
                      <a:pt x="56226" y="20095"/>
                    </a:lnTo>
                    <a:lnTo>
                      <a:pt x="56583" y="19761"/>
                    </a:lnTo>
                    <a:cubicBezTo>
                      <a:pt x="57547" y="18857"/>
                      <a:pt x="58512" y="17952"/>
                      <a:pt x="59452" y="17071"/>
                    </a:cubicBezTo>
                    <a:cubicBezTo>
                      <a:pt x="59929" y="16618"/>
                      <a:pt x="60393" y="16178"/>
                      <a:pt x="60869" y="15749"/>
                    </a:cubicBezTo>
                    <a:cubicBezTo>
                      <a:pt x="61095" y="15523"/>
                      <a:pt x="61334" y="15308"/>
                      <a:pt x="61560" y="15094"/>
                    </a:cubicBezTo>
                    <a:cubicBezTo>
                      <a:pt x="61798" y="14880"/>
                      <a:pt x="62024" y="14666"/>
                      <a:pt x="62262" y="14451"/>
                    </a:cubicBezTo>
                    <a:cubicBezTo>
                      <a:pt x="63191" y="13606"/>
                      <a:pt x="64096" y="12784"/>
                      <a:pt x="64977" y="11987"/>
                    </a:cubicBezTo>
                    <a:cubicBezTo>
                      <a:pt x="72049" y="5581"/>
                      <a:pt x="77407" y="735"/>
                      <a:pt x="77407" y="735"/>
                    </a:cubicBezTo>
                    <a:cubicBezTo>
                      <a:pt x="77868" y="321"/>
                      <a:pt x="77898" y="0"/>
                      <a:pt x="7765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19;p20"/>
              <p:cNvSpPr/>
              <p:nvPr/>
            </p:nvSpPr>
            <p:spPr>
              <a:xfrm>
                <a:off x="4083257" y="7963826"/>
                <a:ext cx="485028" cy="66056"/>
              </a:xfrm>
              <a:custGeom>
                <a:avLst/>
                <a:gdLst/>
                <a:ahLst/>
                <a:cxnLst/>
                <a:rect l="l" t="t" r="r" b="b"/>
                <a:pathLst>
                  <a:path w="19605" h="2670" extrusionOk="0">
                    <a:moveTo>
                      <a:pt x="13901" y="0"/>
                    </a:moveTo>
                    <a:cubicBezTo>
                      <a:pt x="13437" y="0"/>
                      <a:pt x="12960" y="12"/>
                      <a:pt x="12472" y="24"/>
                    </a:cubicBezTo>
                    <a:cubicBezTo>
                      <a:pt x="12234" y="24"/>
                      <a:pt x="11996" y="36"/>
                      <a:pt x="11758" y="36"/>
                    </a:cubicBezTo>
                    <a:cubicBezTo>
                      <a:pt x="11639" y="48"/>
                      <a:pt x="11520" y="48"/>
                      <a:pt x="11401" y="48"/>
                    </a:cubicBezTo>
                    <a:cubicBezTo>
                      <a:pt x="11282" y="60"/>
                      <a:pt x="11163" y="72"/>
                      <a:pt x="11044" y="72"/>
                    </a:cubicBezTo>
                    <a:cubicBezTo>
                      <a:pt x="10579" y="107"/>
                      <a:pt x="10127" y="143"/>
                      <a:pt x="9710" y="179"/>
                    </a:cubicBezTo>
                    <a:cubicBezTo>
                      <a:pt x="9472" y="203"/>
                      <a:pt x="9222" y="226"/>
                      <a:pt x="8972" y="250"/>
                    </a:cubicBezTo>
                    <a:cubicBezTo>
                      <a:pt x="8722" y="286"/>
                      <a:pt x="8460" y="322"/>
                      <a:pt x="8198" y="357"/>
                    </a:cubicBezTo>
                    <a:cubicBezTo>
                      <a:pt x="7674" y="429"/>
                      <a:pt x="7138" y="500"/>
                      <a:pt x="6602" y="584"/>
                    </a:cubicBezTo>
                    <a:cubicBezTo>
                      <a:pt x="6067" y="679"/>
                      <a:pt x="5519" y="786"/>
                      <a:pt x="4995" y="881"/>
                    </a:cubicBezTo>
                    <a:cubicBezTo>
                      <a:pt x="4733" y="941"/>
                      <a:pt x="4471" y="988"/>
                      <a:pt x="4221" y="1036"/>
                    </a:cubicBezTo>
                    <a:cubicBezTo>
                      <a:pt x="3971" y="1096"/>
                      <a:pt x="3733" y="1155"/>
                      <a:pt x="3495" y="1215"/>
                    </a:cubicBezTo>
                    <a:cubicBezTo>
                      <a:pt x="3019" y="1334"/>
                      <a:pt x="2566" y="1441"/>
                      <a:pt x="2161" y="1536"/>
                    </a:cubicBezTo>
                    <a:cubicBezTo>
                      <a:pt x="1769" y="1655"/>
                      <a:pt x="1411" y="1762"/>
                      <a:pt x="1114" y="1846"/>
                    </a:cubicBezTo>
                    <a:cubicBezTo>
                      <a:pt x="530" y="2024"/>
                      <a:pt x="173" y="2131"/>
                      <a:pt x="173" y="2131"/>
                    </a:cubicBezTo>
                    <a:cubicBezTo>
                      <a:pt x="1" y="2200"/>
                      <a:pt x="117" y="2669"/>
                      <a:pt x="307" y="2669"/>
                    </a:cubicBezTo>
                    <a:cubicBezTo>
                      <a:pt x="314" y="2669"/>
                      <a:pt x="321" y="2668"/>
                      <a:pt x="328" y="2667"/>
                    </a:cubicBezTo>
                    <a:cubicBezTo>
                      <a:pt x="328" y="2667"/>
                      <a:pt x="685" y="2584"/>
                      <a:pt x="1280" y="2453"/>
                    </a:cubicBezTo>
                    <a:cubicBezTo>
                      <a:pt x="1578" y="2393"/>
                      <a:pt x="1923" y="2310"/>
                      <a:pt x="2328" y="2227"/>
                    </a:cubicBezTo>
                    <a:cubicBezTo>
                      <a:pt x="2733" y="2155"/>
                      <a:pt x="3173" y="2084"/>
                      <a:pt x="3650" y="2000"/>
                    </a:cubicBezTo>
                    <a:cubicBezTo>
                      <a:pt x="3888" y="1953"/>
                      <a:pt x="4126" y="1917"/>
                      <a:pt x="4376" y="1870"/>
                    </a:cubicBezTo>
                    <a:cubicBezTo>
                      <a:pt x="4626" y="1834"/>
                      <a:pt x="4888" y="1798"/>
                      <a:pt x="5150" y="1762"/>
                    </a:cubicBezTo>
                    <a:cubicBezTo>
                      <a:pt x="5674" y="1691"/>
                      <a:pt x="6210" y="1619"/>
                      <a:pt x="6733" y="1548"/>
                    </a:cubicBezTo>
                    <a:cubicBezTo>
                      <a:pt x="7269" y="1489"/>
                      <a:pt x="7805" y="1429"/>
                      <a:pt x="8317" y="1381"/>
                    </a:cubicBezTo>
                    <a:cubicBezTo>
                      <a:pt x="8579" y="1346"/>
                      <a:pt x="8829" y="1322"/>
                      <a:pt x="9079" y="1298"/>
                    </a:cubicBezTo>
                    <a:cubicBezTo>
                      <a:pt x="9329" y="1274"/>
                      <a:pt x="9567" y="1250"/>
                      <a:pt x="9805" y="1239"/>
                    </a:cubicBezTo>
                    <a:cubicBezTo>
                      <a:pt x="10222" y="1191"/>
                      <a:pt x="10663" y="1155"/>
                      <a:pt x="11127" y="1108"/>
                    </a:cubicBezTo>
                    <a:cubicBezTo>
                      <a:pt x="11234" y="1096"/>
                      <a:pt x="11353" y="1084"/>
                      <a:pt x="11460" y="1072"/>
                    </a:cubicBezTo>
                    <a:cubicBezTo>
                      <a:pt x="11579" y="1072"/>
                      <a:pt x="11698" y="1060"/>
                      <a:pt x="11817" y="1060"/>
                    </a:cubicBezTo>
                    <a:cubicBezTo>
                      <a:pt x="12056" y="1036"/>
                      <a:pt x="12282" y="1024"/>
                      <a:pt x="12520" y="1012"/>
                    </a:cubicBezTo>
                    <a:cubicBezTo>
                      <a:pt x="12996" y="977"/>
                      <a:pt x="13460" y="941"/>
                      <a:pt x="13925" y="917"/>
                    </a:cubicBezTo>
                    <a:cubicBezTo>
                      <a:pt x="14389" y="893"/>
                      <a:pt x="14842" y="881"/>
                      <a:pt x="15258" y="869"/>
                    </a:cubicBezTo>
                    <a:cubicBezTo>
                      <a:pt x="15830" y="838"/>
                      <a:pt x="16354" y="838"/>
                      <a:pt x="16802" y="838"/>
                    </a:cubicBezTo>
                    <a:lnTo>
                      <a:pt x="16802" y="838"/>
                    </a:lnTo>
                    <a:cubicBezTo>
                      <a:pt x="17026" y="838"/>
                      <a:pt x="17231" y="838"/>
                      <a:pt x="17413" y="834"/>
                    </a:cubicBezTo>
                    <a:cubicBezTo>
                      <a:pt x="17866" y="834"/>
                      <a:pt x="18189" y="834"/>
                      <a:pt x="18314" y="827"/>
                    </a:cubicBezTo>
                    <a:lnTo>
                      <a:pt x="18314" y="827"/>
                    </a:lnTo>
                    <a:cubicBezTo>
                      <a:pt x="18323" y="833"/>
                      <a:pt x="18333" y="839"/>
                      <a:pt x="18342" y="846"/>
                    </a:cubicBezTo>
                    <a:cubicBezTo>
                      <a:pt x="18378" y="858"/>
                      <a:pt x="18413" y="869"/>
                      <a:pt x="18449" y="881"/>
                    </a:cubicBezTo>
                    <a:cubicBezTo>
                      <a:pt x="18509" y="905"/>
                      <a:pt x="18556" y="917"/>
                      <a:pt x="18616" y="929"/>
                    </a:cubicBezTo>
                    <a:cubicBezTo>
                      <a:pt x="18711" y="953"/>
                      <a:pt x="18794" y="977"/>
                      <a:pt x="18866" y="988"/>
                    </a:cubicBezTo>
                    <a:cubicBezTo>
                      <a:pt x="19009" y="1012"/>
                      <a:pt x="19104" y="1024"/>
                      <a:pt x="19175" y="1036"/>
                    </a:cubicBezTo>
                    <a:cubicBezTo>
                      <a:pt x="19318" y="1060"/>
                      <a:pt x="19330" y="1060"/>
                      <a:pt x="19330" y="1060"/>
                    </a:cubicBezTo>
                    <a:cubicBezTo>
                      <a:pt x="19533" y="1060"/>
                      <a:pt x="19604" y="607"/>
                      <a:pt x="19414" y="524"/>
                    </a:cubicBezTo>
                    <a:cubicBezTo>
                      <a:pt x="19414" y="524"/>
                      <a:pt x="19402" y="524"/>
                      <a:pt x="19271" y="500"/>
                    </a:cubicBezTo>
                    <a:cubicBezTo>
                      <a:pt x="19199" y="488"/>
                      <a:pt x="19104" y="465"/>
                      <a:pt x="18973" y="441"/>
                    </a:cubicBezTo>
                    <a:cubicBezTo>
                      <a:pt x="18914" y="429"/>
                      <a:pt x="18830" y="417"/>
                      <a:pt x="18759" y="393"/>
                    </a:cubicBezTo>
                    <a:cubicBezTo>
                      <a:pt x="18723" y="381"/>
                      <a:pt x="18675" y="369"/>
                      <a:pt x="18640" y="357"/>
                    </a:cubicBezTo>
                    <a:cubicBezTo>
                      <a:pt x="18616" y="346"/>
                      <a:pt x="18604" y="334"/>
                      <a:pt x="18580" y="334"/>
                    </a:cubicBezTo>
                    <a:cubicBezTo>
                      <a:pt x="18568" y="322"/>
                      <a:pt x="18556" y="322"/>
                      <a:pt x="18544" y="310"/>
                    </a:cubicBezTo>
                    <a:lnTo>
                      <a:pt x="18449" y="274"/>
                    </a:lnTo>
                    <a:lnTo>
                      <a:pt x="18402" y="262"/>
                    </a:lnTo>
                    <a:cubicBezTo>
                      <a:pt x="18354" y="250"/>
                      <a:pt x="18009" y="215"/>
                      <a:pt x="17449" y="167"/>
                    </a:cubicBezTo>
                    <a:cubicBezTo>
                      <a:pt x="16889" y="119"/>
                      <a:pt x="16127" y="36"/>
                      <a:pt x="15258" y="36"/>
                    </a:cubicBezTo>
                    <a:cubicBezTo>
                      <a:pt x="14830" y="24"/>
                      <a:pt x="14377" y="12"/>
                      <a:pt x="139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20"/>
              <p:cNvSpPr/>
              <p:nvPr/>
            </p:nvSpPr>
            <p:spPr>
              <a:xfrm>
                <a:off x="4465836" y="7206782"/>
                <a:ext cx="184066" cy="404227"/>
              </a:xfrm>
              <a:custGeom>
                <a:avLst/>
                <a:gdLst/>
                <a:ahLst/>
                <a:cxnLst/>
                <a:rect l="l" t="t" r="r" b="b"/>
                <a:pathLst>
                  <a:path w="7440" h="16339" extrusionOk="0">
                    <a:moveTo>
                      <a:pt x="7065" y="0"/>
                    </a:moveTo>
                    <a:cubicBezTo>
                      <a:pt x="6996" y="0"/>
                      <a:pt x="6934" y="18"/>
                      <a:pt x="6902" y="61"/>
                    </a:cubicBezTo>
                    <a:cubicBezTo>
                      <a:pt x="6902" y="61"/>
                      <a:pt x="6771" y="370"/>
                      <a:pt x="6569" y="870"/>
                    </a:cubicBezTo>
                    <a:cubicBezTo>
                      <a:pt x="6367" y="1406"/>
                      <a:pt x="6081" y="2097"/>
                      <a:pt x="5759" y="2930"/>
                    </a:cubicBezTo>
                    <a:cubicBezTo>
                      <a:pt x="5140" y="4573"/>
                      <a:pt x="4378" y="6609"/>
                      <a:pt x="3771" y="8205"/>
                    </a:cubicBezTo>
                    <a:cubicBezTo>
                      <a:pt x="3473" y="9002"/>
                      <a:pt x="3128" y="9895"/>
                      <a:pt x="2759" y="10788"/>
                    </a:cubicBezTo>
                    <a:cubicBezTo>
                      <a:pt x="2378" y="11681"/>
                      <a:pt x="1973" y="12562"/>
                      <a:pt x="1580" y="13336"/>
                    </a:cubicBezTo>
                    <a:cubicBezTo>
                      <a:pt x="1378" y="13717"/>
                      <a:pt x="1187" y="14086"/>
                      <a:pt x="1009" y="14408"/>
                    </a:cubicBezTo>
                    <a:cubicBezTo>
                      <a:pt x="830" y="14717"/>
                      <a:pt x="663" y="15003"/>
                      <a:pt x="533" y="15241"/>
                    </a:cubicBezTo>
                    <a:cubicBezTo>
                      <a:pt x="247" y="15706"/>
                      <a:pt x="68" y="15991"/>
                      <a:pt x="68" y="15991"/>
                    </a:cubicBezTo>
                    <a:cubicBezTo>
                      <a:pt x="0" y="16117"/>
                      <a:pt x="265" y="16339"/>
                      <a:pt x="429" y="16339"/>
                    </a:cubicBezTo>
                    <a:cubicBezTo>
                      <a:pt x="466" y="16339"/>
                      <a:pt x="499" y="16327"/>
                      <a:pt x="521" y="16301"/>
                    </a:cubicBezTo>
                    <a:cubicBezTo>
                      <a:pt x="521" y="16301"/>
                      <a:pt x="723" y="16027"/>
                      <a:pt x="1056" y="15587"/>
                    </a:cubicBezTo>
                    <a:cubicBezTo>
                      <a:pt x="1211" y="15360"/>
                      <a:pt x="1402" y="15086"/>
                      <a:pt x="1616" y="14765"/>
                    </a:cubicBezTo>
                    <a:cubicBezTo>
                      <a:pt x="1818" y="14455"/>
                      <a:pt x="2045" y="14098"/>
                      <a:pt x="2283" y="13729"/>
                    </a:cubicBezTo>
                    <a:cubicBezTo>
                      <a:pt x="2735" y="12955"/>
                      <a:pt x="3211" y="12086"/>
                      <a:pt x="3640" y="11193"/>
                    </a:cubicBezTo>
                    <a:cubicBezTo>
                      <a:pt x="4069" y="10288"/>
                      <a:pt x="4462" y="9383"/>
                      <a:pt x="4759" y="8574"/>
                    </a:cubicBezTo>
                    <a:cubicBezTo>
                      <a:pt x="5378" y="6966"/>
                      <a:pt x="6009" y="4871"/>
                      <a:pt x="6521" y="3192"/>
                    </a:cubicBezTo>
                    <a:cubicBezTo>
                      <a:pt x="7033" y="1501"/>
                      <a:pt x="7414" y="227"/>
                      <a:pt x="7414" y="227"/>
                    </a:cubicBezTo>
                    <a:cubicBezTo>
                      <a:pt x="7439" y="102"/>
                      <a:pt x="7229" y="0"/>
                      <a:pt x="7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1" name="Google Shape;221;p20"/>
            <p:cNvGrpSpPr/>
            <p:nvPr/>
          </p:nvGrpSpPr>
          <p:grpSpPr>
            <a:xfrm rot="8905895">
              <a:off x="8402486" y="210113"/>
              <a:ext cx="491590" cy="778812"/>
              <a:chOff x="-1904298" y="1056455"/>
              <a:chExt cx="581725" cy="921611"/>
            </a:xfrm>
          </p:grpSpPr>
          <p:sp>
            <p:nvSpPr>
              <p:cNvPr id="222" name="Google Shape;222;p20"/>
              <p:cNvSpPr/>
              <p:nvPr/>
            </p:nvSpPr>
            <p:spPr>
              <a:xfrm>
                <a:off x="-1904298" y="1056455"/>
                <a:ext cx="581725" cy="887132"/>
              </a:xfrm>
              <a:custGeom>
                <a:avLst/>
                <a:gdLst/>
                <a:ahLst/>
                <a:cxnLst/>
                <a:rect l="l" t="t" r="r" b="b"/>
                <a:pathLst>
                  <a:path w="38196" h="58249" extrusionOk="0">
                    <a:moveTo>
                      <a:pt x="34903" y="0"/>
                    </a:moveTo>
                    <a:cubicBezTo>
                      <a:pt x="34867" y="0"/>
                      <a:pt x="34830" y="5"/>
                      <a:pt x="34790" y="15"/>
                    </a:cubicBezTo>
                    <a:cubicBezTo>
                      <a:pt x="28206" y="1801"/>
                      <a:pt x="22396" y="5385"/>
                      <a:pt x="17002" y="9468"/>
                    </a:cubicBezTo>
                    <a:cubicBezTo>
                      <a:pt x="11918" y="13326"/>
                      <a:pt x="6870" y="17434"/>
                      <a:pt x="3929" y="23232"/>
                    </a:cubicBezTo>
                    <a:cubicBezTo>
                      <a:pt x="1143" y="28733"/>
                      <a:pt x="179" y="34983"/>
                      <a:pt x="83" y="41103"/>
                    </a:cubicBezTo>
                    <a:cubicBezTo>
                      <a:pt x="0" y="46771"/>
                      <a:pt x="310" y="52998"/>
                      <a:pt x="4120" y="57534"/>
                    </a:cubicBezTo>
                    <a:cubicBezTo>
                      <a:pt x="4191" y="57635"/>
                      <a:pt x="4287" y="57668"/>
                      <a:pt x="4373" y="57668"/>
                    </a:cubicBezTo>
                    <a:cubicBezTo>
                      <a:pt x="4388" y="57668"/>
                      <a:pt x="4403" y="57667"/>
                      <a:pt x="4417" y="57665"/>
                    </a:cubicBezTo>
                    <a:lnTo>
                      <a:pt x="4417" y="57665"/>
                    </a:lnTo>
                    <a:cubicBezTo>
                      <a:pt x="4322" y="57903"/>
                      <a:pt x="4429" y="58248"/>
                      <a:pt x="4774" y="58248"/>
                    </a:cubicBezTo>
                    <a:cubicBezTo>
                      <a:pt x="16324" y="58213"/>
                      <a:pt x="26372" y="48259"/>
                      <a:pt x="31444" y="38674"/>
                    </a:cubicBezTo>
                    <a:cubicBezTo>
                      <a:pt x="37648" y="26983"/>
                      <a:pt x="38195" y="13278"/>
                      <a:pt x="35874" y="467"/>
                    </a:cubicBezTo>
                    <a:cubicBezTo>
                      <a:pt x="35836" y="265"/>
                      <a:pt x="35686" y="176"/>
                      <a:pt x="35526" y="176"/>
                    </a:cubicBezTo>
                    <a:cubicBezTo>
                      <a:pt x="35432" y="176"/>
                      <a:pt x="35334" y="207"/>
                      <a:pt x="35254" y="265"/>
                    </a:cubicBezTo>
                    <a:cubicBezTo>
                      <a:pt x="35205" y="116"/>
                      <a:pt x="35081" y="0"/>
                      <a:pt x="349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20"/>
              <p:cNvSpPr/>
              <p:nvPr/>
            </p:nvSpPr>
            <p:spPr>
              <a:xfrm>
                <a:off x="-1862965" y="1216748"/>
                <a:ext cx="442995" cy="761317"/>
              </a:xfrm>
              <a:custGeom>
                <a:avLst/>
                <a:gdLst/>
                <a:ahLst/>
                <a:cxnLst/>
                <a:rect l="l" t="t" r="r" b="b"/>
                <a:pathLst>
                  <a:path w="29087" h="49988" extrusionOk="0">
                    <a:moveTo>
                      <a:pt x="21381" y="0"/>
                    </a:moveTo>
                    <a:cubicBezTo>
                      <a:pt x="21179" y="0"/>
                      <a:pt x="20962" y="128"/>
                      <a:pt x="20932" y="384"/>
                    </a:cubicBezTo>
                    <a:cubicBezTo>
                      <a:pt x="20491" y="4468"/>
                      <a:pt x="20277" y="13386"/>
                      <a:pt x="20325" y="13540"/>
                    </a:cubicBezTo>
                    <a:cubicBezTo>
                      <a:pt x="17836" y="17624"/>
                      <a:pt x="15348" y="21696"/>
                      <a:pt x="12871" y="25780"/>
                    </a:cubicBezTo>
                    <a:cubicBezTo>
                      <a:pt x="12657" y="26137"/>
                      <a:pt x="12443" y="26494"/>
                      <a:pt x="12228" y="26852"/>
                    </a:cubicBezTo>
                    <a:cubicBezTo>
                      <a:pt x="10454" y="22565"/>
                      <a:pt x="9609" y="18065"/>
                      <a:pt x="9728" y="13433"/>
                    </a:cubicBezTo>
                    <a:cubicBezTo>
                      <a:pt x="9740" y="13171"/>
                      <a:pt x="9544" y="13040"/>
                      <a:pt x="9343" y="13040"/>
                    </a:cubicBezTo>
                    <a:cubicBezTo>
                      <a:pt x="9142" y="13040"/>
                      <a:pt x="8936" y="13171"/>
                      <a:pt x="8930" y="13433"/>
                    </a:cubicBezTo>
                    <a:cubicBezTo>
                      <a:pt x="8799" y="18196"/>
                      <a:pt x="9669" y="22839"/>
                      <a:pt x="11526" y="27245"/>
                    </a:cubicBezTo>
                    <a:cubicBezTo>
                      <a:pt x="11585" y="27387"/>
                      <a:pt x="11716" y="27471"/>
                      <a:pt x="11847" y="27495"/>
                    </a:cubicBezTo>
                    <a:cubicBezTo>
                      <a:pt x="8859" y="32483"/>
                      <a:pt x="6001" y="37567"/>
                      <a:pt x="3692" y="42889"/>
                    </a:cubicBezTo>
                    <a:cubicBezTo>
                      <a:pt x="1668" y="38996"/>
                      <a:pt x="834" y="34745"/>
                      <a:pt x="1227" y="30364"/>
                    </a:cubicBezTo>
                    <a:cubicBezTo>
                      <a:pt x="1251" y="30108"/>
                      <a:pt x="1063" y="29980"/>
                      <a:pt x="864" y="29980"/>
                    </a:cubicBezTo>
                    <a:cubicBezTo>
                      <a:pt x="664" y="29980"/>
                      <a:pt x="453" y="30108"/>
                      <a:pt x="429" y="30364"/>
                    </a:cubicBezTo>
                    <a:cubicBezTo>
                      <a:pt x="1" y="35019"/>
                      <a:pt x="953" y="39556"/>
                      <a:pt x="3180" y="43675"/>
                    </a:cubicBezTo>
                    <a:cubicBezTo>
                      <a:pt x="3215" y="43723"/>
                      <a:pt x="3251" y="43770"/>
                      <a:pt x="3299" y="43806"/>
                    </a:cubicBezTo>
                    <a:cubicBezTo>
                      <a:pt x="2513" y="45663"/>
                      <a:pt x="1799" y="47557"/>
                      <a:pt x="1167" y="49497"/>
                    </a:cubicBezTo>
                    <a:cubicBezTo>
                      <a:pt x="1074" y="49793"/>
                      <a:pt x="1320" y="49988"/>
                      <a:pt x="1563" y="49988"/>
                    </a:cubicBezTo>
                    <a:cubicBezTo>
                      <a:pt x="1722" y="49988"/>
                      <a:pt x="1880" y="49904"/>
                      <a:pt x="1941" y="49712"/>
                    </a:cubicBezTo>
                    <a:cubicBezTo>
                      <a:pt x="3323" y="45449"/>
                      <a:pt x="5132" y="41389"/>
                      <a:pt x="7168" y="37436"/>
                    </a:cubicBezTo>
                    <a:cubicBezTo>
                      <a:pt x="7216" y="37532"/>
                      <a:pt x="7287" y="37603"/>
                      <a:pt x="7430" y="37627"/>
                    </a:cubicBezTo>
                    <a:cubicBezTo>
                      <a:pt x="8398" y="37795"/>
                      <a:pt x="9366" y="37879"/>
                      <a:pt x="10324" y="37879"/>
                    </a:cubicBezTo>
                    <a:cubicBezTo>
                      <a:pt x="13834" y="37879"/>
                      <a:pt x="17225" y="36758"/>
                      <a:pt x="20087" y="34579"/>
                    </a:cubicBezTo>
                    <a:cubicBezTo>
                      <a:pt x="20431" y="34323"/>
                      <a:pt x="20214" y="33799"/>
                      <a:pt x="19894" y="33799"/>
                    </a:cubicBezTo>
                    <a:cubicBezTo>
                      <a:pt x="19826" y="33799"/>
                      <a:pt x="19754" y="33822"/>
                      <a:pt x="19682" y="33876"/>
                    </a:cubicBezTo>
                    <a:cubicBezTo>
                      <a:pt x="16937" y="35970"/>
                      <a:pt x="13691" y="37085"/>
                      <a:pt x="10318" y="37085"/>
                    </a:cubicBezTo>
                    <a:cubicBezTo>
                      <a:pt x="9433" y="37085"/>
                      <a:pt x="8540" y="37009"/>
                      <a:pt x="7644" y="36853"/>
                    </a:cubicBezTo>
                    <a:cubicBezTo>
                      <a:pt x="7615" y="36847"/>
                      <a:pt x="7585" y="36844"/>
                      <a:pt x="7557" y="36844"/>
                    </a:cubicBezTo>
                    <a:cubicBezTo>
                      <a:pt x="7528" y="36844"/>
                      <a:pt x="7502" y="36847"/>
                      <a:pt x="7478" y="36853"/>
                    </a:cubicBezTo>
                    <a:cubicBezTo>
                      <a:pt x="9478" y="33019"/>
                      <a:pt x="11693" y="29281"/>
                      <a:pt x="13943" y="25578"/>
                    </a:cubicBezTo>
                    <a:cubicBezTo>
                      <a:pt x="14872" y="24042"/>
                      <a:pt x="15812" y="22518"/>
                      <a:pt x="16741" y="20982"/>
                    </a:cubicBezTo>
                    <a:cubicBezTo>
                      <a:pt x="16788" y="21006"/>
                      <a:pt x="16848" y="21018"/>
                      <a:pt x="16919" y="21018"/>
                    </a:cubicBezTo>
                    <a:cubicBezTo>
                      <a:pt x="20956" y="20768"/>
                      <a:pt x="24861" y="19946"/>
                      <a:pt x="28659" y="18553"/>
                    </a:cubicBezTo>
                    <a:cubicBezTo>
                      <a:pt x="29087" y="18393"/>
                      <a:pt x="28967" y="17753"/>
                      <a:pt x="28585" y="17753"/>
                    </a:cubicBezTo>
                    <a:cubicBezTo>
                      <a:pt x="28542" y="17753"/>
                      <a:pt x="28495" y="17761"/>
                      <a:pt x="28445" y="17779"/>
                    </a:cubicBezTo>
                    <a:cubicBezTo>
                      <a:pt x="24813" y="19113"/>
                      <a:pt x="21087" y="19910"/>
                      <a:pt x="17229" y="20184"/>
                    </a:cubicBezTo>
                    <a:cubicBezTo>
                      <a:pt x="21075" y="13874"/>
                      <a:pt x="24944" y="7564"/>
                      <a:pt x="28790" y="1265"/>
                    </a:cubicBezTo>
                    <a:cubicBezTo>
                      <a:pt x="28979" y="953"/>
                      <a:pt x="28702" y="663"/>
                      <a:pt x="28427" y="663"/>
                    </a:cubicBezTo>
                    <a:cubicBezTo>
                      <a:pt x="28303" y="663"/>
                      <a:pt x="28180" y="721"/>
                      <a:pt x="28099" y="860"/>
                    </a:cubicBezTo>
                    <a:cubicBezTo>
                      <a:pt x="25790" y="4635"/>
                      <a:pt x="23468" y="8409"/>
                      <a:pt x="21158" y="12183"/>
                    </a:cubicBezTo>
                    <a:cubicBezTo>
                      <a:pt x="21134" y="8242"/>
                      <a:pt x="21313" y="4313"/>
                      <a:pt x="21741" y="384"/>
                    </a:cubicBezTo>
                    <a:cubicBezTo>
                      <a:pt x="21771" y="128"/>
                      <a:pt x="21584" y="0"/>
                      <a:pt x="213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4" name="Google Shape;224;p20"/>
            <p:cNvSpPr/>
            <p:nvPr/>
          </p:nvSpPr>
          <p:spPr>
            <a:xfrm rot="10800000" flipH="1">
              <a:off x="7676500" y="-6"/>
              <a:ext cx="1430684" cy="365231"/>
            </a:xfrm>
            <a:custGeom>
              <a:avLst/>
              <a:gdLst/>
              <a:ahLst/>
              <a:cxnLst/>
              <a:rect l="l" t="t" r="r" b="b"/>
              <a:pathLst>
                <a:path w="43054" h="10991" extrusionOk="0">
                  <a:moveTo>
                    <a:pt x="21920" y="1"/>
                  </a:moveTo>
                  <a:cubicBezTo>
                    <a:pt x="19110" y="1"/>
                    <a:pt x="16717" y="2084"/>
                    <a:pt x="15753" y="5025"/>
                  </a:cubicBezTo>
                  <a:cubicBezTo>
                    <a:pt x="14574" y="3882"/>
                    <a:pt x="12967" y="3168"/>
                    <a:pt x="11181" y="3168"/>
                  </a:cubicBezTo>
                  <a:cubicBezTo>
                    <a:pt x="7954" y="3168"/>
                    <a:pt x="5275" y="5502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44" y="8228"/>
                    <a:pt x="275" y="9419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7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65" y="6704"/>
                  </a:cubicBezTo>
                  <a:cubicBezTo>
                    <a:pt x="35815" y="4025"/>
                    <a:pt x="33374" y="2061"/>
                    <a:pt x="30469" y="2061"/>
                  </a:cubicBezTo>
                  <a:cubicBezTo>
                    <a:pt x="29231" y="2061"/>
                    <a:pt x="28088" y="2418"/>
                    <a:pt x="27123" y="3025"/>
                  </a:cubicBezTo>
                  <a:cubicBezTo>
                    <a:pt x="25909" y="1191"/>
                    <a:pt x="24028" y="1"/>
                    <a:pt x="2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489925" y="2573725"/>
            <a:ext cx="2288400" cy="77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 hasCustomPrompt="1"/>
          </p:nvPr>
        </p:nvSpPr>
        <p:spPr>
          <a:xfrm>
            <a:off x="1489925" y="1220113"/>
            <a:ext cx="1132200" cy="136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1489925" y="3205500"/>
            <a:ext cx="2452200" cy="6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 2">
  <p:cSld name="CUSTOM_4_1_1">
    <p:bg>
      <p:bgPr>
        <a:solidFill>
          <a:schemeClr val="dk2"/>
        </a:solidFill>
        <a:effectLst/>
      </p:bgPr>
    </p:bg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oogle Shape;226;p21"/>
          <p:cNvGrpSpPr/>
          <p:nvPr/>
        </p:nvGrpSpPr>
        <p:grpSpPr>
          <a:xfrm flipH="1">
            <a:off x="717526" y="-6"/>
            <a:ext cx="1430732" cy="1059983"/>
            <a:chOff x="7676452" y="-6"/>
            <a:chExt cx="1430732" cy="1059983"/>
          </a:xfrm>
        </p:grpSpPr>
        <p:grpSp>
          <p:nvGrpSpPr>
            <p:cNvPr id="227" name="Google Shape;227;p21"/>
            <p:cNvGrpSpPr/>
            <p:nvPr/>
          </p:nvGrpSpPr>
          <p:grpSpPr>
            <a:xfrm rot="10690018">
              <a:off x="7690194" y="79769"/>
              <a:ext cx="1152535" cy="877616"/>
              <a:chOff x="3077675" y="6690087"/>
              <a:chExt cx="2525088" cy="1922768"/>
            </a:xfrm>
          </p:grpSpPr>
          <p:sp>
            <p:nvSpPr>
              <p:cNvPr id="228" name="Google Shape;228;p21"/>
              <p:cNvSpPr/>
              <p:nvPr/>
            </p:nvSpPr>
            <p:spPr>
              <a:xfrm>
                <a:off x="3538754" y="6690087"/>
                <a:ext cx="2064009" cy="1922768"/>
              </a:xfrm>
              <a:custGeom>
                <a:avLst/>
                <a:gdLst/>
                <a:ahLst/>
                <a:cxnLst/>
                <a:rect l="l" t="t" r="r" b="b"/>
                <a:pathLst>
                  <a:path w="83428" h="77719" extrusionOk="0">
                    <a:moveTo>
                      <a:pt x="43744" y="1"/>
                    </a:moveTo>
                    <a:cubicBezTo>
                      <a:pt x="43607" y="1"/>
                      <a:pt x="43469" y="5"/>
                      <a:pt x="43328" y="15"/>
                    </a:cubicBezTo>
                    <a:cubicBezTo>
                      <a:pt x="39256" y="277"/>
                      <a:pt x="37779" y="4360"/>
                      <a:pt x="36839" y="7718"/>
                    </a:cubicBezTo>
                    <a:cubicBezTo>
                      <a:pt x="35589" y="12203"/>
                      <a:pt x="34968" y="18558"/>
                      <a:pt x="31040" y="18558"/>
                    </a:cubicBezTo>
                    <a:cubicBezTo>
                      <a:pt x="29952" y="18558"/>
                      <a:pt x="28611" y="18070"/>
                      <a:pt x="26933" y="16921"/>
                    </a:cubicBezTo>
                    <a:cubicBezTo>
                      <a:pt x="25614" y="16019"/>
                      <a:pt x="23908" y="14589"/>
                      <a:pt x="22178" y="14589"/>
                    </a:cubicBezTo>
                    <a:cubicBezTo>
                      <a:pt x="21830" y="14589"/>
                      <a:pt x="21481" y="14647"/>
                      <a:pt x="21134" y="14778"/>
                    </a:cubicBezTo>
                    <a:cubicBezTo>
                      <a:pt x="15276" y="16993"/>
                      <a:pt x="19075" y="24530"/>
                      <a:pt x="19753" y="28387"/>
                    </a:cubicBezTo>
                    <a:cubicBezTo>
                      <a:pt x="20166" y="30701"/>
                      <a:pt x="20096" y="34763"/>
                      <a:pt x="17456" y="34763"/>
                    </a:cubicBezTo>
                    <a:cubicBezTo>
                      <a:pt x="17054" y="34763"/>
                      <a:pt x="16592" y="34669"/>
                      <a:pt x="16062" y="34459"/>
                    </a:cubicBezTo>
                    <a:cubicBezTo>
                      <a:pt x="11365" y="32594"/>
                      <a:pt x="10296" y="26273"/>
                      <a:pt x="4770" y="26273"/>
                    </a:cubicBezTo>
                    <a:cubicBezTo>
                      <a:pt x="4512" y="26273"/>
                      <a:pt x="4244" y="26287"/>
                      <a:pt x="3966" y="26315"/>
                    </a:cubicBezTo>
                    <a:cubicBezTo>
                      <a:pt x="715" y="26649"/>
                      <a:pt x="1" y="29554"/>
                      <a:pt x="489" y="32328"/>
                    </a:cubicBezTo>
                    <a:cubicBezTo>
                      <a:pt x="1251" y="36555"/>
                      <a:pt x="3644" y="40222"/>
                      <a:pt x="5085" y="44211"/>
                    </a:cubicBezTo>
                    <a:cubicBezTo>
                      <a:pt x="6597" y="48390"/>
                      <a:pt x="7061" y="52997"/>
                      <a:pt x="6549" y="57403"/>
                    </a:cubicBezTo>
                    <a:cubicBezTo>
                      <a:pt x="6275" y="59784"/>
                      <a:pt x="4037" y="62999"/>
                      <a:pt x="4632" y="65380"/>
                    </a:cubicBezTo>
                    <a:cubicBezTo>
                      <a:pt x="5513" y="68856"/>
                      <a:pt x="12336" y="68321"/>
                      <a:pt x="15050" y="68797"/>
                    </a:cubicBezTo>
                    <a:cubicBezTo>
                      <a:pt x="18884" y="69476"/>
                      <a:pt x="22766" y="70095"/>
                      <a:pt x="26468" y="71345"/>
                    </a:cubicBezTo>
                    <a:cubicBezTo>
                      <a:pt x="30939" y="72847"/>
                      <a:pt x="38196" y="77718"/>
                      <a:pt x="44090" y="77718"/>
                    </a:cubicBezTo>
                    <a:cubicBezTo>
                      <a:pt x="46186" y="77718"/>
                      <a:pt x="48109" y="77102"/>
                      <a:pt x="49674" y="75500"/>
                    </a:cubicBezTo>
                    <a:cubicBezTo>
                      <a:pt x="51602" y="73524"/>
                      <a:pt x="50626" y="70488"/>
                      <a:pt x="49185" y="68559"/>
                    </a:cubicBezTo>
                    <a:cubicBezTo>
                      <a:pt x="47364" y="66130"/>
                      <a:pt x="44090" y="64594"/>
                      <a:pt x="42661" y="61856"/>
                    </a:cubicBezTo>
                    <a:cubicBezTo>
                      <a:pt x="41468" y="59570"/>
                      <a:pt x="43103" y="58980"/>
                      <a:pt x="45242" y="58980"/>
                    </a:cubicBezTo>
                    <a:cubicBezTo>
                      <a:pt x="47158" y="58980"/>
                      <a:pt x="49479" y="59453"/>
                      <a:pt x="50531" y="59605"/>
                    </a:cubicBezTo>
                    <a:cubicBezTo>
                      <a:pt x="52312" y="59861"/>
                      <a:pt x="54410" y="60234"/>
                      <a:pt x="56446" y="60234"/>
                    </a:cubicBezTo>
                    <a:cubicBezTo>
                      <a:pt x="59050" y="60234"/>
                      <a:pt x="61553" y="59624"/>
                      <a:pt x="63163" y="57379"/>
                    </a:cubicBezTo>
                    <a:cubicBezTo>
                      <a:pt x="66116" y="53271"/>
                      <a:pt x="61497" y="49068"/>
                      <a:pt x="58818" y="46354"/>
                    </a:cubicBezTo>
                    <a:cubicBezTo>
                      <a:pt x="55151" y="42627"/>
                      <a:pt x="56532" y="41246"/>
                      <a:pt x="59306" y="40817"/>
                    </a:cubicBezTo>
                    <a:cubicBezTo>
                      <a:pt x="60111" y="40689"/>
                      <a:pt x="61032" y="40643"/>
                      <a:pt x="61979" y="40643"/>
                    </a:cubicBezTo>
                    <a:cubicBezTo>
                      <a:pt x="63762" y="40643"/>
                      <a:pt x="65636" y="40807"/>
                      <a:pt x="66997" y="40901"/>
                    </a:cubicBezTo>
                    <a:cubicBezTo>
                      <a:pt x="68350" y="40991"/>
                      <a:pt x="70090" y="41137"/>
                      <a:pt x="71903" y="41137"/>
                    </a:cubicBezTo>
                    <a:cubicBezTo>
                      <a:pt x="76075" y="41137"/>
                      <a:pt x="80636" y="40364"/>
                      <a:pt x="81773" y="36364"/>
                    </a:cubicBezTo>
                    <a:cubicBezTo>
                      <a:pt x="83428" y="30578"/>
                      <a:pt x="75260" y="28090"/>
                      <a:pt x="71057" y="27816"/>
                    </a:cubicBezTo>
                    <a:cubicBezTo>
                      <a:pt x="69545" y="27720"/>
                      <a:pt x="66307" y="27518"/>
                      <a:pt x="65557" y="25863"/>
                    </a:cubicBezTo>
                    <a:cubicBezTo>
                      <a:pt x="64425" y="23339"/>
                      <a:pt x="68890" y="21386"/>
                      <a:pt x="70414" y="20291"/>
                    </a:cubicBezTo>
                    <a:cubicBezTo>
                      <a:pt x="73534" y="18029"/>
                      <a:pt x="75927" y="14493"/>
                      <a:pt x="76606" y="10659"/>
                    </a:cubicBezTo>
                    <a:cubicBezTo>
                      <a:pt x="77201" y="7313"/>
                      <a:pt x="75355" y="4337"/>
                      <a:pt x="72319" y="2920"/>
                    </a:cubicBezTo>
                    <a:cubicBezTo>
                      <a:pt x="71216" y="2408"/>
                      <a:pt x="70191" y="2186"/>
                      <a:pt x="69227" y="2186"/>
                    </a:cubicBezTo>
                    <a:cubicBezTo>
                      <a:pt x="63183" y="2186"/>
                      <a:pt x="59515" y="10924"/>
                      <a:pt x="53960" y="12135"/>
                    </a:cubicBezTo>
                    <a:cubicBezTo>
                      <a:pt x="53728" y="12186"/>
                      <a:pt x="53514" y="12210"/>
                      <a:pt x="53317" y="12210"/>
                    </a:cubicBezTo>
                    <a:cubicBezTo>
                      <a:pt x="50797" y="12210"/>
                      <a:pt x="50946" y="8282"/>
                      <a:pt x="50317" y="6206"/>
                    </a:cubicBezTo>
                    <a:cubicBezTo>
                      <a:pt x="49353" y="3076"/>
                      <a:pt x="47297" y="1"/>
                      <a:pt x="4374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21"/>
              <p:cNvSpPr/>
              <p:nvPr/>
            </p:nvSpPr>
            <p:spPr>
              <a:xfrm>
                <a:off x="3077675" y="7144734"/>
                <a:ext cx="1927197" cy="1319656"/>
              </a:xfrm>
              <a:custGeom>
                <a:avLst/>
                <a:gdLst/>
                <a:ahLst/>
                <a:cxnLst/>
                <a:rect l="l" t="t" r="r" b="b"/>
                <a:pathLst>
                  <a:path w="77898" h="53341" extrusionOk="0">
                    <a:moveTo>
                      <a:pt x="77657" y="0"/>
                    </a:moveTo>
                    <a:cubicBezTo>
                      <a:pt x="77524" y="0"/>
                      <a:pt x="77309" y="98"/>
                      <a:pt x="77038" y="330"/>
                    </a:cubicBezTo>
                    <a:cubicBezTo>
                      <a:pt x="77038" y="330"/>
                      <a:pt x="75681" y="1521"/>
                      <a:pt x="73430" y="3497"/>
                    </a:cubicBezTo>
                    <a:cubicBezTo>
                      <a:pt x="72299" y="4486"/>
                      <a:pt x="70954" y="5664"/>
                      <a:pt x="69430" y="6998"/>
                    </a:cubicBezTo>
                    <a:cubicBezTo>
                      <a:pt x="68668" y="7665"/>
                      <a:pt x="67870" y="8367"/>
                      <a:pt x="67037" y="9093"/>
                    </a:cubicBezTo>
                    <a:cubicBezTo>
                      <a:pt x="66203" y="9820"/>
                      <a:pt x="65334" y="10594"/>
                      <a:pt x="64441" y="11391"/>
                    </a:cubicBezTo>
                    <a:cubicBezTo>
                      <a:pt x="63548" y="12177"/>
                      <a:pt x="62631" y="12999"/>
                      <a:pt x="61691" y="13832"/>
                    </a:cubicBezTo>
                    <a:cubicBezTo>
                      <a:pt x="61453" y="14034"/>
                      <a:pt x="61215" y="14249"/>
                      <a:pt x="60976" y="14463"/>
                    </a:cubicBezTo>
                    <a:cubicBezTo>
                      <a:pt x="60750" y="14677"/>
                      <a:pt x="60512" y="14892"/>
                      <a:pt x="60274" y="15106"/>
                    </a:cubicBezTo>
                    <a:cubicBezTo>
                      <a:pt x="59798" y="15535"/>
                      <a:pt x="59321" y="15975"/>
                      <a:pt x="58845" y="16416"/>
                    </a:cubicBezTo>
                    <a:cubicBezTo>
                      <a:pt x="57881" y="17297"/>
                      <a:pt x="56916" y="18190"/>
                      <a:pt x="55940" y="19083"/>
                    </a:cubicBezTo>
                    <a:lnTo>
                      <a:pt x="55571" y="19416"/>
                    </a:lnTo>
                    <a:lnTo>
                      <a:pt x="55214" y="19773"/>
                    </a:lnTo>
                    <a:cubicBezTo>
                      <a:pt x="54976" y="20011"/>
                      <a:pt x="54738" y="20250"/>
                      <a:pt x="54499" y="20488"/>
                    </a:cubicBezTo>
                    <a:cubicBezTo>
                      <a:pt x="54035" y="20964"/>
                      <a:pt x="53571" y="21440"/>
                      <a:pt x="53106" y="21916"/>
                    </a:cubicBezTo>
                    <a:cubicBezTo>
                      <a:pt x="51261" y="23845"/>
                      <a:pt x="49463" y="25798"/>
                      <a:pt x="47725" y="27691"/>
                    </a:cubicBezTo>
                    <a:cubicBezTo>
                      <a:pt x="45975" y="29572"/>
                      <a:pt x="44284" y="31370"/>
                      <a:pt x="42653" y="33025"/>
                    </a:cubicBezTo>
                    <a:cubicBezTo>
                      <a:pt x="41033" y="34668"/>
                      <a:pt x="39259" y="36406"/>
                      <a:pt x="37342" y="38085"/>
                    </a:cubicBezTo>
                    <a:cubicBezTo>
                      <a:pt x="36378" y="38918"/>
                      <a:pt x="35390" y="39752"/>
                      <a:pt x="34354" y="40538"/>
                    </a:cubicBezTo>
                    <a:cubicBezTo>
                      <a:pt x="33318" y="41335"/>
                      <a:pt x="32247" y="42109"/>
                      <a:pt x="31151" y="42824"/>
                    </a:cubicBezTo>
                    <a:cubicBezTo>
                      <a:pt x="30044" y="43550"/>
                      <a:pt x="28913" y="44205"/>
                      <a:pt x="27746" y="44812"/>
                    </a:cubicBezTo>
                    <a:cubicBezTo>
                      <a:pt x="27460" y="44967"/>
                      <a:pt x="27175" y="45122"/>
                      <a:pt x="26877" y="45253"/>
                    </a:cubicBezTo>
                    <a:cubicBezTo>
                      <a:pt x="26579" y="45395"/>
                      <a:pt x="26293" y="45538"/>
                      <a:pt x="25996" y="45669"/>
                    </a:cubicBezTo>
                    <a:cubicBezTo>
                      <a:pt x="25401" y="45919"/>
                      <a:pt x="24793" y="46146"/>
                      <a:pt x="24186" y="46384"/>
                    </a:cubicBezTo>
                    <a:cubicBezTo>
                      <a:pt x="23888" y="46503"/>
                      <a:pt x="23591" y="46622"/>
                      <a:pt x="23293" y="46741"/>
                    </a:cubicBezTo>
                    <a:cubicBezTo>
                      <a:pt x="23138" y="46800"/>
                      <a:pt x="22995" y="46860"/>
                      <a:pt x="22853" y="46919"/>
                    </a:cubicBezTo>
                    <a:cubicBezTo>
                      <a:pt x="22698" y="46967"/>
                      <a:pt x="22543" y="47027"/>
                      <a:pt x="22400" y="47074"/>
                    </a:cubicBezTo>
                    <a:cubicBezTo>
                      <a:pt x="21793" y="47289"/>
                      <a:pt x="21198" y="47491"/>
                      <a:pt x="20602" y="47693"/>
                    </a:cubicBezTo>
                    <a:cubicBezTo>
                      <a:pt x="20317" y="47801"/>
                      <a:pt x="20019" y="47908"/>
                      <a:pt x="19721" y="48003"/>
                    </a:cubicBezTo>
                    <a:cubicBezTo>
                      <a:pt x="19435" y="48098"/>
                      <a:pt x="19138" y="48182"/>
                      <a:pt x="18852" y="48277"/>
                    </a:cubicBezTo>
                    <a:cubicBezTo>
                      <a:pt x="18257" y="48455"/>
                      <a:pt x="17685" y="48634"/>
                      <a:pt x="17114" y="48813"/>
                    </a:cubicBezTo>
                    <a:cubicBezTo>
                      <a:pt x="12566" y="50170"/>
                      <a:pt x="8470" y="51087"/>
                      <a:pt x="5553" y="51753"/>
                    </a:cubicBezTo>
                    <a:cubicBezTo>
                      <a:pt x="4100" y="52075"/>
                      <a:pt x="2922" y="52337"/>
                      <a:pt x="2112" y="52503"/>
                    </a:cubicBezTo>
                    <a:cubicBezTo>
                      <a:pt x="1314" y="52682"/>
                      <a:pt x="874" y="52777"/>
                      <a:pt x="874" y="52777"/>
                    </a:cubicBezTo>
                    <a:cubicBezTo>
                      <a:pt x="47" y="52974"/>
                      <a:pt x="1" y="53340"/>
                      <a:pt x="641" y="53340"/>
                    </a:cubicBezTo>
                    <a:cubicBezTo>
                      <a:pt x="739" y="53340"/>
                      <a:pt x="852" y="53332"/>
                      <a:pt x="981" y="53313"/>
                    </a:cubicBezTo>
                    <a:cubicBezTo>
                      <a:pt x="981" y="53313"/>
                      <a:pt x="1421" y="53218"/>
                      <a:pt x="2231" y="53063"/>
                    </a:cubicBezTo>
                    <a:cubicBezTo>
                      <a:pt x="3041" y="52896"/>
                      <a:pt x="4219" y="52658"/>
                      <a:pt x="5684" y="52361"/>
                    </a:cubicBezTo>
                    <a:cubicBezTo>
                      <a:pt x="8625" y="51741"/>
                      <a:pt x="12732" y="50884"/>
                      <a:pt x="17340" y="49575"/>
                    </a:cubicBezTo>
                    <a:cubicBezTo>
                      <a:pt x="17911" y="49408"/>
                      <a:pt x="18495" y="49241"/>
                      <a:pt x="19090" y="49063"/>
                    </a:cubicBezTo>
                    <a:cubicBezTo>
                      <a:pt x="19388" y="48979"/>
                      <a:pt x="19686" y="48884"/>
                      <a:pt x="19983" y="48801"/>
                    </a:cubicBezTo>
                    <a:cubicBezTo>
                      <a:pt x="20281" y="48705"/>
                      <a:pt x="20578" y="48598"/>
                      <a:pt x="20876" y="48503"/>
                    </a:cubicBezTo>
                    <a:cubicBezTo>
                      <a:pt x="21471" y="48301"/>
                      <a:pt x="22079" y="48098"/>
                      <a:pt x="22686" y="47896"/>
                    </a:cubicBezTo>
                    <a:cubicBezTo>
                      <a:pt x="22841" y="47848"/>
                      <a:pt x="22995" y="47789"/>
                      <a:pt x="23150" y="47741"/>
                    </a:cubicBezTo>
                    <a:cubicBezTo>
                      <a:pt x="23293" y="47681"/>
                      <a:pt x="23448" y="47622"/>
                      <a:pt x="23603" y="47562"/>
                    </a:cubicBezTo>
                    <a:cubicBezTo>
                      <a:pt x="23900" y="47455"/>
                      <a:pt x="24210" y="47336"/>
                      <a:pt x="24519" y="47217"/>
                    </a:cubicBezTo>
                    <a:cubicBezTo>
                      <a:pt x="25127" y="46979"/>
                      <a:pt x="25746" y="46753"/>
                      <a:pt x="26365" y="46515"/>
                    </a:cubicBezTo>
                    <a:cubicBezTo>
                      <a:pt x="26663" y="46372"/>
                      <a:pt x="26972" y="46229"/>
                      <a:pt x="27270" y="46086"/>
                    </a:cubicBezTo>
                    <a:cubicBezTo>
                      <a:pt x="27579" y="45955"/>
                      <a:pt x="27877" y="45800"/>
                      <a:pt x="28175" y="45646"/>
                    </a:cubicBezTo>
                    <a:cubicBezTo>
                      <a:pt x="29365" y="45038"/>
                      <a:pt x="30544" y="44372"/>
                      <a:pt x="31675" y="43645"/>
                    </a:cubicBezTo>
                    <a:cubicBezTo>
                      <a:pt x="32806" y="42919"/>
                      <a:pt x="33902" y="42145"/>
                      <a:pt x="34961" y="41347"/>
                    </a:cubicBezTo>
                    <a:cubicBezTo>
                      <a:pt x="36021" y="40538"/>
                      <a:pt x="37033" y="39704"/>
                      <a:pt x="38021" y="38859"/>
                    </a:cubicBezTo>
                    <a:cubicBezTo>
                      <a:pt x="39974" y="37168"/>
                      <a:pt x="41772" y="35430"/>
                      <a:pt x="43415" y="33763"/>
                    </a:cubicBezTo>
                    <a:cubicBezTo>
                      <a:pt x="45046" y="32108"/>
                      <a:pt x="46748" y="30286"/>
                      <a:pt x="48475" y="28381"/>
                    </a:cubicBezTo>
                    <a:cubicBezTo>
                      <a:pt x="50213" y="26488"/>
                      <a:pt x="51999" y="24524"/>
                      <a:pt x="53809" y="22595"/>
                    </a:cubicBezTo>
                    <a:cubicBezTo>
                      <a:pt x="54273" y="22107"/>
                      <a:pt x="54726" y="21631"/>
                      <a:pt x="55190" y="21154"/>
                    </a:cubicBezTo>
                    <a:cubicBezTo>
                      <a:pt x="55416" y="20916"/>
                      <a:pt x="55642" y="20678"/>
                      <a:pt x="55881" y="20452"/>
                    </a:cubicBezTo>
                    <a:lnTo>
                      <a:pt x="56226" y="20095"/>
                    </a:lnTo>
                    <a:lnTo>
                      <a:pt x="56583" y="19761"/>
                    </a:lnTo>
                    <a:cubicBezTo>
                      <a:pt x="57547" y="18857"/>
                      <a:pt x="58512" y="17952"/>
                      <a:pt x="59452" y="17071"/>
                    </a:cubicBezTo>
                    <a:cubicBezTo>
                      <a:pt x="59929" y="16618"/>
                      <a:pt x="60393" y="16178"/>
                      <a:pt x="60869" y="15749"/>
                    </a:cubicBezTo>
                    <a:cubicBezTo>
                      <a:pt x="61095" y="15523"/>
                      <a:pt x="61334" y="15308"/>
                      <a:pt x="61560" y="15094"/>
                    </a:cubicBezTo>
                    <a:cubicBezTo>
                      <a:pt x="61798" y="14880"/>
                      <a:pt x="62024" y="14666"/>
                      <a:pt x="62262" y="14451"/>
                    </a:cubicBezTo>
                    <a:cubicBezTo>
                      <a:pt x="63191" y="13606"/>
                      <a:pt x="64096" y="12784"/>
                      <a:pt x="64977" y="11987"/>
                    </a:cubicBezTo>
                    <a:cubicBezTo>
                      <a:pt x="72049" y="5581"/>
                      <a:pt x="77407" y="735"/>
                      <a:pt x="77407" y="735"/>
                    </a:cubicBezTo>
                    <a:cubicBezTo>
                      <a:pt x="77868" y="321"/>
                      <a:pt x="77898" y="0"/>
                      <a:pt x="7765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21"/>
              <p:cNvSpPr/>
              <p:nvPr/>
            </p:nvSpPr>
            <p:spPr>
              <a:xfrm>
                <a:off x="4083257" y="7963826"/>
                <a:ext cx="485028" cy="66056"/>
              </a:xfrm>
              <a:custGeom>
                <a:avLst/>
                <a:gdLst/>
                <a:ahLst/>
                <a:cxnLst/>
                <a:rect l="l" t="t" r="r" b="b"/>
                <a:pathLst>
                  <a:path w="19605" h="2670" extrusionOk="0">
                    <a:moveTo>
                      <a:pt x="13901" y="0"/>
                    </a:moveTo>
                    <a:cubicBezTo>
                      <a:pt x="13437" y="0"/>
                      <a:pt x="12960" y="12"/>
                      <a:pt x="12472" y="24"/>
                    </a:cubicBezTo>
                    <a:cubicBezTo>
                      <a:pt x="12234" y="24"/>
                      <a:pt x="11996" y="36"/>
                      <a:pt x="11758" y="36"/>
                    </a:cubicBezTo>
                    <a:cubicBezTo>
                      <a:pt x="11639" y="48"/>
                      <a:pt x="11520" y="48"/>
                      <a:pt x="11401" y="48"/>
                    </a:cubicBezTo>
                    <a:cubicBezTo>
                      <a:pt x="11282" y="60"/>
                      <a:pt x="11163" y="72"/>
                      <a:pt x="11044" y="72"/>
                    </a:cubicBezTo>
                    <a:cubicBezTo>
                      <a:pt x="10579" y="107"/>
                      <a:pt x="10127" y="143"/>
                      <a:pt x="9710" y="179"/>
                    </a:cubicBezTo>
                    <a:cubicBezTo>
                      <a:pt x="9472" y="203"/>
                      <a:pt x="9222" y="226"/>
                      <a:pt x="8972" y="250"/>
                    </a:cubicBezTo>
                    <a:cubicBezTo>
                      <a:pt x="8722" y="286"/>
                      <a:pt x="8460" y="322"/>
                      <a:pt x="8198" y="357"/>
                    </a:cubicBezTo>
                    <a:cubicBezTo>
                      <a:pt x="7674" y="429"/>
                      <a:pt x="7138" y="500"/>
                      <a:pt x="6602" y="584"/>
                    </a:cubicBezTo>
                    <a:cubicBezTo>
                      <a:pt x="6067" y="679"/>
                      <a:pt x="5519" y="786"/>
                      <a:pt x="4995" y="881"/>
                    </a:cubicBezTo>
                    <a:cubicBezTo>
                      <a:pt x="4733" y="941"/>
                      <a:pt x="4471" y="988"/>
                      <a:pt x="4221" y="1036"/>
                    </a:cubicBezTo>
                    <a:cubicBezTo>
                      <a:pt x="3971" y="1096"/>
                      <a:pt x="3733" y="1155"/>
                      <a:pt x="3495" y="1215"/>
                    </a:cubicBezTo>
                    <a:cubicBezTo>
                      <a:pt x="3019" y="1334"/>
                      <a:pt x="2566" y="1441"/>
                      <a:pt x="2161" y="1536"/>
                    </a:cubicBezTo>
                    <a:cubicBezTo>
                      <a:pt x="1769" y="1655"/>
                      <a:pt x="1411" y="1762"/>
                      <a:pt x="1114" y="1846"/>
                    </a:cubicBezTo>
                    <a:cubicBezTo>
                      <a:pt x="530" y="2024"/>
                      <a:pt x="173" y="2131"/>
                      <a:pt x="173" y="2131"/>
                    </a:cubicBezTo>
                    <a:cubicBezTo>
                      <a:pt x="1" y="2200"/>
                      <a:pt x="117" y="2669"/>
                      <a:pt x="307" y="2669"/>
                    </a:cubicBezTo>
                    <a:cubicBezTo>
                      <a:pt x="314" y="2669"/>
                      <a:pt x="321" y="2668"/>
                      <a:pt x="328" y="2667"/>
                    </a:cubicBezTo>
                    <a:cubicBezTo>
                      <a:pt x="328" y="2667"/>
                      <a:pt x="685" y="2584"/>
                      <a:pt x="1280" y="2453"/>
                    </a:cubicBezTo>
                    <a:cubicBezTo>
                      <a:pt x="1578" y="2393"/>
                      <a:pt x="1923" y="2310"/>
                      <a:pt x="2328" y="2227"/>
                    </a:cubicBezTo>
                    <a:cubicBezTo>
                      <a:pt x="2733" y="2155"/>
                      <a:pt x="3173" y="2084"/>
                      <a:pt x="3650" y="2000"/>
                    </a:cubicBezTo>
                    <a:cubicBezTo>
                      <a:pt x="3888" y="1953"/>
                      <a:pt x="4126" y="1917"/>
                      <a:pt x="4376" y="1870"/>
                    </a:cubicBezTo>
                    <a:cubicBezTo>
                      <a:pt x="4626" y="1834"/>
                      <a:pt x="4888" y="1798"/>
                      <a:pt x="5150" y="1762"/>
                    </a:cubicBezTo>
                    <a:cubicBezTo>
                      <a:pt x="5674" y="1691"/>
                      <a:pt x="6210" y="1619"/>
                      <a:pt x="6733" y="1548"/>
                    </a:cubicBezTo>
                    <a:cubicBezTo>
                      <a:pt x="7269" y="1489"/>
                      <a:pt x="7805" y="1429"/>
                      <a:pt x="8317" y="1381"/>
                    </a:cubicBezTo>
                    <a:cubicBezTo>
                      <a:pt x="8579" y="1346"/>
                      <a:pt x="8829" y="1322"/>
                      <a:pt x="9079" y="1298"/>
                    </a:cubicBezTo>
                    <a:cubicBezTo>
                      <a:pt x="9329" y="1274"/>
                      <a:pt x="9567" y="1250"/>
                      <a:pt x="9805" y="1239"/>
                    </a:cubicBezTo>
                    <a:cubicBezTo>
                      <a:pt x="10222" y="1191"/>
                      <a:pt x="10663" y="1155"/>
                      <a:pt x="11127" y="1108"/>
                    </a:cubicBezTo>
                    <a:cubicBezTo>
                      <a:pt x="11234" y="1096"/>
                      <a:pt x="11353" y="1084"/>
                      <a:pt x="11460" y="1072"/>
                    </a:cubicBezTo>
                    <a:cubicBezTo>
                      <a:pt x="11579" y="1072"/>
                      <a:pt x="11698" y="1060"/>
                      <a:pt x="11817" y="1060"/>
                    </a:cubicBezTo>
                    <a:cubicBezTo>
                      <a:pt x="12056" y="1036"/>
                      <a:pt x="12282" y="1024"/>
                      <a:pt x="12520" y="1012"/>
                    </a:cubicBezTo>
                    <a:cubicBezTo>
                      <a:pt x="12996" y="977"/>
                      <a:pt x="13460" y="941"/>
                      <a:pt x="13925" y="917"/>
                    </a:cubicBezTo>
                    <a:cubicBezTo>
                      <a:pt x="14389" y="893"/>
                      <a:pt x="14842" y="881"/>
                      <a:pt x="15258" y="869"/>
                    </a:cubicBezTo>
                    <a:cubicBezTo>
                      <a:pt x="15830" y="838"/>
                      <a:pt x="16354" y="838"/>
                      <a:pt x="16802" y="838"/>
                    </a:cubicBezTo>
                    <a:lnTo>
                      <a:pt x="16802" y="838"/>
                    </a:lnTo>
                    <a:cubicBezTo>
                      <a:pt x="17026" y="838"/>
                      <a:pt x="17231" y="838"/>
                      <a:pt x="17413" y="834"/>
                    </a:cubicBezTo>
                    <a:cubicBezTo>
                      <a:pt x="17866" y="834"/>
                      <a:pt x="18189" y="834"/>
                      <a:pt x="18314" y="827"/>
                    </a:cubicBezTo>
                    <a:lnTo>
                      <a:pt x="18314" y="827"/>
                    </a:lnTo>
                    <a:cubicBezTo>
                      <a:pt x="18323" y="833"/>
                      <a:pt x="18333" y="839"/>
                      <a:pt x="18342" y="846"/>
                    </a:cubicBezTo>
                    <a:cubicBezTo>
                      <a:pt x="18378" y="858"/>
                      <a:pt x="18413" y="869"/>
                      <a:pt x="18449" y="881"/>
                    </a:cubicBezTo>
                    <a:cubicBezTo>
                      <a:pt x="18509" y="905"/>
                      <a:pt x="18556" y="917"/>
                      <a:pt x="18616" y="929"/>
                    </a:cubicBezTo>
                    <a:cubicBezTo>
                      <a:pt x="18711" y="953"/>
                      <a:pt x="18794" y="977"/>
                      <a:pt x="18866" y="988"/>
                    </a:cubicBezTo>
                    <a:cubicBezTo>
                      <a:pt x="19009" y="1012"/>
                      <a:pt x="19104" y="1024"/>
                      <a:pt x="19175" y="1036"/>
                    </a:cubicBezTo>
                    <a:cubicBezTo>
                      <a:pt x="19318" y="1060"/>
                      <a:pt x="19330" y="1060"/>
                      <a:pt x="19330" y="1060"/>
                    </a:cubicBezTo>
                    <a:cubicBezTo>
                      <a:pt x="19533" y="1060"/>
                      <a:pt x="19604" y="607"/>
                      <a:pt x="19414" y="524"/>
                    </a:cubicBezTo>
                    <a:cubicBezTo>
                      <a:pt x="19414" y="524"/>
                      <a:pt x="19402" y="524"/>
                      <a:pt x="19271" y="500"/>
                    </a:cubicBezTo>
                    <a:cubicBezTo>
                      <a:pt x="19199" y="488"/>
                      <a:pt x="19104" y="465"/>
                      <a:pt x="18973" y="441"/>
                    </a:cubicBezTo>
                    <a:cubicBezTo>
                      <a:pt x="18914" y="429"/>
                      <a:pt x="18830" y="417"/>
                      <a:pt x="18759" y="393"/>
                    </a:cubicBezTo>
                    <a:cubicBezTo>
                      <a:pt x="18723" y="381"/>
                      <a:pt x="18675" y="369"/>
                      <a:pt x="18640" y="357"/>
                    </a:cubicBezTo>
                    <a:cubicBezTo>
                      <a:pt x="18616" y="346"/>
                      <a:pt x="18604" y="334"/>
                      <a:pt x="18580" y="334"/>
                    </a:cubicBezTo>
                    <a:cubicBezTo>
                      <a:pt x="18568" y="322"/>
                      <a:pt x="18556" y="322"/>
                      <a:pt x="18544" y="310"/>
                    </a:cubicBezTo>
                    <a:lnTo>
                      <a:pt x="18449" y="274"/>
                    </a:lnTo>
                    <a:lnTo>
                      <a:pt x="18402" y="262"/>
                    </a:lnTo>
                    <a:cubicBezTo>
                      <a:pt x="18354" y="250"/>
                      <a:pt x="18009" y="215"/>
                      <a:pt x="17449" y="167"/>
                    </a:cubicBezTo>
                    <a:cubicBezTo>
                      <a:pt x="16889" y="119"/>
                      <a:pt x="16127" y="36"/>
                      <a:pt x="15258" y="36"/>
                    </a:cubicBezTo>
                    <a:cubicBezTo>
                      <a:pt x="14830" y="24"/>
                      <a:pt x="14377" y="12"/>
                      <a:pt x="139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21"/>
              <p:cNvSpPr/>
              <p:nvPr/>
            </p:nvSpPr>
            <p:spPr>
              <a:xfrm>
                <a:off x="4465836" y="7206782"/>
                <a:ext cx="184066" cy="404227"/>
              </a:xfrm>
              <a:custGeom>
                <a:avLst/>
                <a:gdLst/>
                <a:ahLst/>
                <a:cxnLst/>
                <a:rect l="l" t="t" r="r" b="b"/>
                <a:pathLst>
                  <a:path w="7440" h="16339" extrusionOk="0">
                    <a:moveTo>
                      <a:pt x="7065" y="0"/>
                    </a:moveTo>
                    <a:cubicBezTo>
                      <a:pt x="6996" y="0"/>
                      <a:pt x="6934" y="18"/>
                      <a:pt x="6902" y="61"/>
                    </a:cubicBezTo>
                    <a:cubicBezTo>
                      <a:pt x="6902" y="61"/>
                      <a:pt x="6771" y="370"/>
                      <a:pt x="6569" y="870"/>
                    </a:cubicBezTo>
                    <a:cubicBezTo>
                      <a:pt x="6367" y="1406"/>
                      <a:pt x="6081" y="2097"/>
                      <a:pt x="5759" y="2930"/>
                    </a:cubicBezTo>
                    <a:cubicBezTo>
                      <a:pt x="5140" y="4573"/>
                      <a:pt x="4378" y="6609"/>
                      <a:pt x="3771" y="8205"/>
                    </a:cubicBezTo>
                    <a:cubicBezTo>
                      <a:pt x="3473" y="9002"/>
                      <a:pt x="3128" y="9895"/>
                      <a:pt x="2759" y="10788"/>
                    </a:cubicBezTo>
                    <a:cubicBezTo>
                      <a:pt x="2378" y="11681"/>
                      <a:pt x="1973" y="12562"/>
                      <a:pt x="1580" y="13336"/>
                    </a:cubicBezTo>
                    <a:cubicBezTo>
                      <a:pt x="1378" y="13717"/>
                      <a:pt x="1187" y="14086"/>
                      <a:pt x="1009" y="14408"/>
                    </a:cubicBezTo>
                    <a:cubicBezTo>
                      <a:pt x="830" y="14717"/>
                      <a:pt x="663" y="15003"/>
                      <a:pt x="533" y="15241"/>
                    </a:cubicBezTo>
                    <a:cubicBezTo>
                      <a:pt x="247" y="15706"/>
                      <a:pt x="68" y="15991"/>
                      <a:pt x="68" y="15991"/>
                    </a:cubicBezTo>
                    <a:cubicBezTo>
                      <a:pt x="0" y="16117"/>
                      <a:pt x="265" y="16339"/>
                      <a:pt x="429" y="16339"/>
                    </a:cubicBezTo>
                    <a:cubicBezTo>
                      <a:pt x="466" y="16339"/>
                      <a:pt x="499" y="16327"/>
                      <a:pt x="521" y="16301"/>
                    </a:cubicBezTo>
                    <a:cubicBezTo>
                      <a:pt x="521" y="16301"/>
                      <a:pt x="723" y="16027"/>
                      <a:pt x="1056" y="15587"/>
                    </a:cubicBezTo>
                    <a:cubicBezTo>
                      <a:pt x="1211" y="15360"/>
                      <a:pt x="1402" y="15086"/>
                      <a:pt x="1616" y="14765"/>
                    </a:cubicBezTo>
                    <a:cubicBezTo>
                      <a:pt x="1818" y="14455"/>
                      <a:pt x="2045" y="14098"/>
                      <a:pt x="2283" y="13729"/>
                    </a:cubicBezTo>
                    <a:cubicBezTo>
                      <a:pt x="2735" y="12955"/>
                      <a:pt x="3211" y="12086"/>
                      <a:pt x="3640" y="11193"/>
                    </a:cubicBezTo>
                    <a:cubicBezTo>
                      <a:pt x="4069" y="10288"/>
                      <a:pt x="4462" y="9383"/>
                      <a:pt x="4759" y="8574"/>
                    </a:cubicBezTo>
                    <a:cubicBezTo>
                      <a:pt x="5378" y="6966"/>
                      <a:pt x="6009" y="4871"/>
                      <a:pt x="6521" y="3192"/>
                    </a:cubicBezTo>
                    <a:cubicBezTo>
                      <a:pt x="7033" y="1501"/>
                      <a:pt x="7414" y="227"/>
                      <a:pt x="7414" y="227"/>
                    </a:cubicBezTo>
                    <a:cubicBezTo>
                      <a:pt x="7439" y="102"/>
                      <a:pt x="7229" y="0"/>
                      <a:pt x="7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2" name="Google Shape;232;p21"/>
            <p:cNvGrpSpPr/>
            <p:nvPr/>
          </p:nvGrpSpPr>
          <p:grpSpPr>
            <a:xfrm rot="8905895">
              <a:off x="8402486" y="210113"/>
              <a:ext cx="491590" cy="778812"/>
              <a:chOff x="-1904298" y="1056455"/>
              <a:chExt cx="581725" cy="921611"/>
            </a:xfrm>
          </p:grpSpPr>
          <p:sp>
            <p:nvSpPr>
              <p:cNvPr id="233" name="Google Shape;233;p21"/>
              <p:cNvSpPr/>
              <p:nvPr/>
            </p:nvSpPr>
            <p:spPr>
              <a:xfrm>
                <a:off x="-1904298" y="1056455"/>
                <a:ext cx="581725" cy="887132"/>
              </a:xfrm>
              <a:custGeom>
                <a:avLst/>
                <a:gdLst/>
                <a:ahLst/>
                <a:cxnLst/>
                <a:rect l="l" t="t" r="r" b="b"/>
                <a:pathLst>
                  <a:path w="38196" h="58249" extrusionOk="0">
                    <a:moveTo>
                      <a:pt x="34903" y="0"/>
                    </a:moveTo>
                    <a:cubicBezTo>
                      <a:pt x="34867" y="0"/>
                      <a:pt x="34830" y="5"/>
                      <a:pt x="34790" y="15"/>
                    </a:cubicBezTo>
                    <a:cubicBezTo>
                      <a:pt x="28206" y="1801"/>
                      <a:pt x="22396" y="5385"/>
                      <a:pt x="17002" y="9468"/>
                    </a:cubicBezTo>
                    <a:cubicBezTo>
                      <a:pt x="11918" y="13326"/>
                      <a:pt x="6870" y="17434"/>
                      <a:pt x="3929" y="23232"/>
                    </a:cubicBezTo>
                    <a:cubicBezTo>
                      <a:pt x="1143" y="28733"/>
                      <a:pt x="179" y="34983"/>
                      <a:pt x="83" y="41103"/>
                    </a:cubicBezTo>
                    <a:cubicBezTo>
                      <a:pt x="0" y="46771"/>
                      <a:pt x="310" y="52998"/>
                      <a:pt x="4120" y="57534"/>
                    </a:cubicBezTo>
                    <a:cubicBezTo>
                      <a:pt x="4191" y="57635"/>
                      <a:pt x="4287" y="57668"/>
                      <a:pt x="4373" y="57668"/>
                    </a:cubicBezTo>
                    <a:cubicBezTo>
                      <a:pt x="4388" y="57668"/>
                      <a:pt x="4403" y="57667"/>
                      <a:pt x="4417" y="57665"/>
                    </a:cubicBezTo>
                    <a:lnTo>
                      <a:pt x="4417" y="57665"/>
                    </a:lnTo>
                    <a:cubicBezTo>
                      <a:pt x="4322" y="57903"/>
                      <a:pt x="4429" y="58248"/>
                      <a:pt x="4774" y="58248"/>
                    </a:cubicBezTo>
                    <a:cubicBezTo>
                      <a:pt x="16324" y="58213"/>
                      <a:pt x="26372" y="48259"/>
                      <a:pt x="31444" y="38674"/>
                    </a:cubicBezTo>
                    <a:cubicBezTo>
                      <a:pt x="37648" y="26983"/>
                      <a:pt x="38195" y="13278"/>
                      <a:pt x="35874" y="467"/>
                    </a:cubicBezTo>
                    <a:cubicBezTo>
                      <a:pt x="35836" y="265"/>
                      <a:pt x="35686" y="176"/>
                      <a:pt x="35526" y="176"/>
                    </a:cubicBezTo>
                    <a:cubicBezTo>
                      <a:pt x="35432" y="176"/>
                      <a:pt x="35334" y="207"/>
                      <a:pt x="35254" y="265"/>
                    </a:cubicBezTo>
                    <a:cubicBezTo>
                      <a:pt x="35205" y="116"/>
                      <a:pt x="35081" y="0"/>
                      <a:pt x="349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21"/>
              <p:cNvSpPr/>
              <p:nvPr/>
            </p:nvSpPr>
            <p:spPr>
              <a:xfrm>
                <a:off x="-1862965" y="1216748"/>
                <a:ext cx="442995" cy="761317"/>
              </a:xfrm>
              <a:custGeom>
                <a:avLst/>
                <a:gdLst/>
                <a:ahLst/>
                <a:cxnLst/>
                <a:rect l="l" t="t" r="r" b="b"/>
                <a:pathLst>
                  <a:path w="29087" h="49988" extrusionOk="0">
                    <a:moveTo>
                      <a:pt x="21381" y="0"/>
                    </a:moveTo>
                    <a:cubicBezTo>
                      <a:pt x="21179" y="0"/>
                      <a:pt x="20962" y="128"/>
                      <a:pt x="20932" y="384"/>
                    </a:cubicBezTo>
                    <a:cubicBezTo>
                      <a:pt x="20491" y="4468"/>
                      <a:pt x="20277" y="13386"/>
                      <a:pt x="20325" y="13540"/>
                    </a:cubicBezTo>
                    <a:cubicBezTo>
                      <a:pt x="17836" y="17624"/>
                      <a:pt x="15348" y="21696"/>
                      <a:pt x="12871" y="25780"/>
                    </a:cubicBezTo>
                    <a:cubicBezTo>
                      <a:pt x="12657" y="26137"/>
                      <a:pt x="12443" y="26494"/>
                      <a:pt x="12228" y="26852"/>
                    </a:cubicBezTo>
                    <a:cubicBezTo>
                      <a:pt x="10454" y="22565"/>
                      <a:pt x="9609" y="18065"/>
                      <a:pt x="9728" y="13433"/>
                    </a:cubicBezTo>
                    <a:cubicBezTo>
                      <a:pt x="9740" y="13171"/>
                      <a:pt x="9544" y="13040"/>
                      <a:pt x="9343" y="13040"/>
                    </a:cubicBezTo>
                    <a:cubicBezTo>
                      <a:pt x="9142" y="13040"/>
                      <a:pt x="8936" y="13171"/>
                      <a:pt x="8930" y="13433"/>
                    </a:cubicBezTo>
                    <a:cubicBezTo>
                      <a:pt x="8799" y="18196"/>
                      <a:pt x="9669" y="22839"/>
                      <a:pt x="11526" y="27245"/>
                    </a:cubicBezTo>
                    <a:cubicBezTo>
                      <a:pt x="11585" y="27387"/>
                      <a:pt x="11716" y="27471"/>
                      <a:pt x="11847" y="27495"/>
                    </a:cubicBezTo>
                    <a:cubicBezTo>
                      <a:pt x="8859" y="32483"/>
                      <a:pt x="6001" y="37567"/>
                      <a:pt x="3692" y="42889"/>
                    </a:cubicBezTo>
                    <a:cubicBezTo>
                      <a:pt x="1668" y="38996"/>
                      <a:pt x="834" y="34745"/>
                      <a:pt x="1227" y="30364"/>
                    </a:cubicBezTo>
                    <a:cubicBezTo>
                      <a:pt x="1251" y="30108"/>
                      <a:pt x="1063" y="29980"/>
                      <a:pt x="864" y="29980"/>
                    </a:cubicBezTo>
                    <a:cubicBezTo>
                      <a:pt x="664" y="29980"/>
                      <a:pt x="453" y="30108"/>
                      <a:pt x="429" y="30364"/>
                    </a:cubicBezTo>
                    <a:cubicBezTo>
                      <a:pt x="1" y="35019"/>
                      <a:pt x="953" y="39556"/>
                      <a:pt x="3180" y="43675"/>
                    </a:cubicBezTo>
                    <a:cubicBezTo>
                      <a:pt x="3215" y="43723"/>
                      <a:pt x="3251" y="43770"/>
                      <a:pt x="3299" y="43806"/>
                    </a:cubicBezTo>
                    <a:cubicBezTo>
                      <a:pt x="2513" y="45663"/>
                      <a:pt x="1799" y="47557"/>
                      <a:pt x="1167" y="49497"/>
                    </a:cubicBezTo>
                    <a:cubicBezTo>
                      <a:pt x="1074" y="49793"/>
                      <a:pt x="1320" y="49988"/>
                      <a:pt x="1563" y="49988"/>
                    </a:cubicBezTo>
                    <a:cubicBezTo>
                      <a:pt x="1722" y="49988"/>
                      <a:pt x="1880" y="49904"/>
                      <a:pt x="1941" y="49712"/>
                    </a:cubicBezTo>
                    <a:cubicBezTo>
                      <a:pt x="3323" y="45449"/>
                      <a:pt x="5132" y="41389"/>
                      <a:pt x="7168" y="37436"/>
                    </a:cubicBezTo>
                    <a:cubicBezTo>
                      <a:pt x="7216" y="37532"/>
                      <a:pt x="7287" y="37603"/>
                      <a:pt x="7430" y="37627"/>
                    </a:cubicBezTo>
                    <a:cubicBezTo>
                      <a:pt x="8398" y="37795"/>
                      <a:pt x="9366" y="37879"/>
                      <a:pt x="10324" y="37879"/>
                    </a:cubicBezTo>
                    <a:cubicBezTo>
                      <a:pt x="13834" y="37879"/>
                      <a:pt x="17225" y="36758"/>
                      <a:pt x="20087" y="34579"/>
                    </a:cubicBezTo>
                    <a:cubicBezTo>
                      <a:pt x="20431" y="34323"/>
                      <a:pt x="20214" y="33799"/>
                      <a:pt x="19894" y="33799"/>
                    </a:cubicBezTo>
                    <a:cubicBezTo>
                      <a:pt x="19826" y="33799"/>
                      <a:pt x="19754" y="33822"/>
                      <a:pt x="19682" y="33876"/>
                    </a:cubicBezTo>
                    <a:cubicBezTo>
                      <a:pt x="16937" y="35970"/>
                      <a:pt x="13691" y="37085"/>
                      <a:pt x="10318" y="37085"/>
                    </a:cubicBezTo>
                    <a:cubicBezTo>
                      <a:pt x="9433" y="37085"/>
                      <a:pt x="8540" y="37009"/>
                      <a:pt x="7644" y="36853"/>
                    </a:cubicBezTo>
                    <a:cubicBezTo>
                      <a:pt x="7615" y="36847"/>
                      <a:pt x="7585" y="36844"/>
                      <a:pt x="7557" y="36844"/>
                    </a:cubicBezTo>
                    <a:cubicBezTo>
                      <a:pt x="7528" y="36844"/>
                      <a:pt x="7502" y="36847"/>
                      <a:pt x="7478" y="36853"/>
                    </a:cubicBezTo>
                    <a:cubicBezTo>
                      <a:pt x="9478" y="33019"/>
                      <a:pt x="11693" y="29281"/>
                      <a:pt x="13943" y="25578"/>
                    </a:cubicBezTo>
                    <a:cubicBezTo>
                      <a:pt x="14872" y="24042"/>
                      <a:pt x="15812" y="22518"/>
                      <a:pt x="16741" y="20982"/>
                    </a:cubicBezTo>
                    <a:cubicBezTo>
                      <a:pt x="16788" y="21006"/>
                      <a:pt x="16848" y="21018"/>
                      <a:pt x="16919" y="21018"/>
                    </a:cubicBezTo>
                    <a:cubicBezTo>
                      <a:pt x="20956" y="20768"/>
                      <a:pt x="24861" y="19946"/>
                      <a:pt x="28659" y="18553"/>
                    </a:cubicBezTo>
                    <a:cubicBezTo>
                      <a:pt x="29087" y="18393"/>
                      <a:pt x="28967" y="17753"/>
                      <a:pt x="28585" y="17753"/>
                    </a:cubicBezTo>
                    <a:cubicBezTo>
                      <a:pt x="28542" y="17753"/>
                      <a:pt x="28495" y="17761"/>
                      <a:pt x="28445" y="17779"/>
                    </a:cubicBezTo>
                    <a:cubicBezTo>
                      <a:pt x="24813" y="19113"/>
                      <a:pt x="21087" y="19910"/>
                      <a:pt x="17229" y="20184"/>
                    </a:cubicBezTo>
                    <a:cubicBezTo>
                      <a:pt x="21075" y="13874"/>
                      <a:pt x="24944" y="7564"/>
                      <a:pt x="28790" y="1265"/>
                    </a:cubicBezTo>
                    <a:cubicBezTo>
                      <a:pt x="28979" y="953"/>
                      <a:pt x="28702" y="663"/>
                      <a:pt x="28427" y="663"/>
                    </a:cubicBezTo>
                    <a:cubicBezTo>
                      <a:pt x="28303" y="663"/>
                      <a:pt x="28180" y="721"/>
                      <a:pt x="28099" y="860"/>
                    </a:cubicBezTo>
                    <a:cubicBezTo>
                      <a:pt x="25790" y="4635"/>
                      <a:pt x="23468" y="8409"/>
                      <a:pt x="21158" y="12183"/>
                    </a:cubicBezTo>
                    <a:cubicBezTo>
                      <a:pt x="21134" y="8242"/>
                      <a:pt x="21313" y="4313"/>
                      <a:pt x="21741" y="384"/>
                    </a:cubicBezTo>
                    <a:cubicBezTo>
                      <a:pt x="21771" y="128"/>
                      <a:pt x="21584" y="0"/>
                      <a:pt x="213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5" name="Google Shape;235;p21"/>
            <p:cNvSpPr/>
            <p:nvPr/>
          </p:nvSpPr>
          <p:spPr>
            <a:xfrm rot="10800000" flipH="1">
              <a:off x="7676500" y="-6"/>
              <a:ext cx="1430684" cy="365231"/>
            </a:xfrm>
            <a:custGeom>
              <a:avLst/>
              <a:gdLst/>
              <a:ahLst/>
              <a:cxnLst/>
              <a:rect l="l" t="t" r="r" b="b"/>
              <a:pathLst>
                <a:path w="43054" h="10991" extrusionOk="0">
                  <a:moveTo>
                    <a:pt x="21920" y="1"/>
                  </a:moveTo>
                  <a:cubicBezTo>
                    <a:pt x="19110" y="1"/>
                    <a:pt x="16717" y="2084"/>
                    <a:pt x="15753" y="5025"/>
                  </a:cubicBezTo>
                  <a:cubicBezTo>
                    <a:pt x="14574" y="3882"/>
                    <a:pt x="12967" y="3168"/>
                    <a:pt x="11181" y="3168"/>
                  </a:cubicBezTo>
                  <a:cubicBezTo>
                    <a:pt x="7954" y="3168"/>
                    <a:pt x="5275" y="5502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44" y="8228"/>
                    <a:pt x="275" y="9419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7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65" y="6704"/>
                  </a:cubicBezTo>
                  <a:cubicBezTo>
                    <a:pt x="35815" y="4025"/>
                    <a:pt x="33374" y="2061"/>
                    <a:pt x="30469" y="2061"/>
                  </a:cubicBezTo>
                  <a:cubicBezTo>
                    <a:pt x="29231" y="2061"/>
                    <a:pt x="28088" y="2418"/>
                    <a:pt x="27123" y="3025"/>
                  </a:cubicBezTo>
                  <a:cubicBezTo>
                    <a:pt x="25909" y="1191"/>
                    <a:pt x="24028" y="1"/>
                    <a:pt x="2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Google Shape;236;p21"/>
          <p:cNvSpPr txBox="1">
            <a:spLocks noGrp="1"/>
          </p:cNvSpPr>
          <p:nvPr>
            <p:ph type="title"/>
          </p:nvPr>
        </p:nvSpPr>
        <p:spPr>
          <a:xfrm>
            <a:off x="1522800" y="1717192"/>
            <a:ext cx="22464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37" name="Google Shape;237;p21"/>
          <p:cNvSpPr txBox="1">
            <a:spLocks noGrp="1"/>
          </p:cNvSpPr>
          <p:nvPr>
            <p:ph type="subTitle" idx="1"/>
          </p:nvPr>
        </p:nvSpPr>
        <p:spPr>
          <a:xfrm>
            <a:off x="1522800" y="2224842"/>
            <a:ext cx="22464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238" name="Google Shape;238;p21"/>
          <p:cNvSpPr txBox="1">
            <a:spLocks noGrp="1"/>
          </p:cNvSpPr>
          <p:nvPr>
            <p:ph type="title" idx="2"/>
          </p:nvPr>
        </p:nvSpPr>
        <p:spPr>
          <a:xfrm>
            <a:off x="5374800" y="1717192"/>
            <a:ext cx="22464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39" name="Google Shape;239;p21"/>
          <p:cNvSpPr txBox="1">
            <a:spLocks noGrp="1"/>
          </p:cNvSpPr>
          <p:nvPr>
            <p:ph type="subTitle" idx="3"/>
          </p:nvPr>
        </p:nvSpPr>
        <p:spPr>
          <a:xfrm>
            <a:off x="5374800" y="2224842"/>
            <a:ext cx="22464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240" name="Google Shape;240;p21"/>
          <p:cNvSpPr txBox="1">
            <a:spLocks noGrp="1"/>
          </p:cNvSpPr>
          <p:nvPr>
            <p:ph type="title" idx="4"/>
          </p:nvPr>
        </p:nvSpPr>
        <p:spPr>
          <a:xfrm>
            <a:off x="1522800" y="3480250"/>
            <a:ext cx="22464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1" name="Google Shape;241;p21"/>
          <p:cNvSpPr txBox="1">
            <a:spLocks noGrp="1"/>
          </p:cNvSpPr>
          <p:nvPr>
            <p:ph type="subTitle" idx="5"/>
          </p:nvPr>
        </p:nvSpPr>
        <p:spPr>
          <a:xfrm>
            <a:off x="1522800" y="3987900"/>
            <a:ext cx="22464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242" name="Google Shape;242;p21"/>
          <p:cNvSpPr txBox="1">
            <a:spLocks noGrp="1"/>
          </p:cNvSpPr>
          <p:nvPr>
            <p:ph type="title" idx="6"/>
          </p:nvPr>
        </p:nvSpPr>
        <p:spPr>
          <a:xfrm>
            <a:off x="5374800" y="3480250"/>
            <a:ext cx="22464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3" name="Google Shape;243;p21"/>
          <p:cNvSpPr txBox="1">
            <a:spLocks noGrp="1"/>
          </p:cNvSpPr>
          <p:nvPr>
            <p:ph type="subTitle" idx="7"/>
          </p:nvPr>
        </p:nvSpPr>
        <p:spPr>
          <a:xfrm>
            <a:off x="5374800" y="3987900"/>
            <a:ext cx="22464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244" name="Google Shape;244;p21"/>
          <p:cNvSpPr txBox="1">
            <a:spLocks noGrp="1"/>
          </p:cNvSpPr>
          <p:nvPr>
            <p:ph type="title" idx="8"/>
          </p:nvPr>
        </p:nvSpPr>
        <p:spPr>
          <a:xfrm>
            <a:off x="720000" y="554400"/>
            <a:ext cx="77040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 3">
  <p:cSld name="CUSTOM_4_1_1_1">
    <p:bg>
      <p:bgPr>
        <a:solidFill>
          <a:schemeClr val="lt1"/>
        </a:soli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2"/>
          <p:cNvSpPr/>
          <p:nvPr/>
        </p:nvSpPr>
        <p:spPr>
          <a:xfrm flipH="1">
            <a:off x="1" y="2854047"/>
            <a:ext cx="9136313" cy="2289456"/>
          </a:xfrm>
          <a:custGeom>
            <a:avLst/>
            <a:gdLst/>
            <a:ahLst/>
            <a:cxnLst/>
            <a:rect l="l" t="t" r="r" b="b"/>
            <a:pathLst>
              <a:path w="282858" h="70881" extrusionOk="0">
                <a:moveTo>
                  <a:pt x="57528" y="1"/>
                </a:moveTo>
                <a:cubicBezTo>
                  <a:pt x="37107" y="1"/>
                  <a:pt x="17867" y="6326"/>
                  <a:pt x="1" y="16029"/>
                </a:cubicBezTo>
                <a:lnTo>
                  <a:pt x="1" y="70881"/>
                </a:lnTo>
                <a:lnTo>
                  <a:pt x="282857" y="70881"/>
                </a:lnTo>
                <a:lnTo>
                  <a:pt x="282857" y="53831"/>
                </a:lnTo>
                <a:cubicBezTo>
                  <a:pt x="276183" y="53941"/>
                  <a:pt x="269511" y="54030"/>
                  <a:pt x="262852" y="54030"/>
                </a:cubicBezTo>
                <a:cubicBezTo>
                  <a:pt x="230491" y="54030"/>
                  <a:pt x="198425" y="51930"/>
                  <a:pt x="167736" y="39913"/>
                </a:cubicBezTo>
                <a:cubicBezTo>
                  <a:pt x="131005" y="25530"/>
                  <a:pt x="101025" y="967"/>
                  <a:pt x="59794" y="27"/>
                </a:cubicBezTo>
                <a:cubicBezTo>
                  <a:pt x="59037" y="10"/>
                  <a:pt x="58282" y="1"/>
                  <a:pt x="5752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22"/>
          <p:cNvSpPr txBox="1">
            <a:spLocks noGrp="1"/>
          </p:cNvSpPr>
          <p:nvPr>
            <p:ph type="title"/>
          </p:nvPr>
        </p:nvSpPr>
        <p:spPr>
          <a:xfrm>
            <a:off x="1329000" y="1471800"/>
            <a:ext cx="22464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8" name="Google Shape;248;p22"/>
          <p:cNvSpPr txBox="1">
            <a:spLocks noGrp="1"/>
          </p:cNvSpPr>
          <p:nvPr>
            <p:ph type="subTitle" idx="1"/>
          </p:nvPr>
        </p:nvSpPr>
        <p:spPr>
          <a:xfrm>
            <a:off x="1329000" y="1979450"/>
            <a:ext cx="22464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249" name="Google Shape;249;p22"/>
          <p:cNvSpPr txBox="1">
            <a:spLocks noGrp="1"/>
          </p:cNvSpPr>
          <p:nvPr>
            <p:ph type="title" idx="2"/>
          </p:nvPr>
        </p:nvSpPr>
        <p:spPr>
          <a:xfrm>
            <a:off x="5568000" y="1471800"/>
            <a:ext cx="22464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50" name="Google Shape;250;p22"/>
          <p:cNvSpPr txBox="1">
            <a:spLocks noGrp="1"/>
          </p:cNvSpPr>
          <p:nvPr>
            <p:ph type="subTitle" idx="3"/>
          </p:nvPr>
        </p:nvSpPr>
        <p:spPr>
          <a:xfrm>
            <a:off x="5568000" y="1979450"/>
            <a:ext cx="22464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251" name="Google Shape;251;p22"/>
          <p:cNvSpPr txBox="1">
            <a:spLocks noGrp="1"/>
          </p:cNvSpPr>
          <p:nvPr>
            <p:ph type="title" idx="4"/>
          </p:nvPr>
        </p:nvSpPr>
        <p:spPr>
          <a:xfrm>
            <a:off x="1329000" y="3305050"/>
            <a:ext cx="22464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52" name="Google Shape;252;p22"/>
          <p:cNvSpPr txBox="1">
            <a:spLocks noGrp="1"/>
          </p:cNvSpPr>
          <p:nvPr>
            <p:ph type="subTitle" idx="5"/>
          </p:nvPr>
        </p:nvSpPr>
        <p:spPr>
          <a:xfrm>
            <a:off x="1329000" y="3812700"/>
            <a:ext cx="22464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253" name="Google Shape;253;p22"/>
          <p:cNvSpPr txBox="1">
            <a:spLocks noGrp="1"/>
          </p:cNvSpPr>
          <p:nvPr>
            <p:ph type="title" idx="6"/>
          </p:nvPr>
        </p:nvSpPr>
        <p:spPr>
          <a:xfrm>
            <a:off x="5568000" y="3305050"/>
            <a:ext cx="22464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54" name="Google Shape;254;p22"/>
          <p:cNvSpPr txBox="1">
            <a:spLocks noGrp="1"/>
          </p:cNvSpPr>
          <p:nvPr>
            <p:ph type="subTitle" idx="7"/>
          </p:nvPr>
        </p:nvSpPr>
        <p:spPr>
          <a:xfrm>
            <a:off x="5568000" y="3812700"/>
            <a:ext cx="22464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255" name="Google Shape;255;p22"/>
          <p:cNvSpPr txBox="1">
            <a:spLocks noGrp="1"/>
          </p:cNvSpPr>
          <p:nvPr>
            <p:ph type="title" idx="8"/>
          </p:nvPr>
        </p:nvSpPr>
        <p:spPr>
          <a:xfrm>
            <a:off x="720000" y="554400"/>
            <a:ext cx="77040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56" name="Google Shape;256;p22"/>
          <p:cNvGrpSpPr/>
          <p:nvPr/>
        </p:nvGrpSpPr>
        <p:grpSpPr>
          <a:xfrm flipH="1">
            <a:off x="36826" y="-6"/>
            <a:ext cx="1430732" cy="1059983"/>
            <a:chOff x="7676452" y="-6"/>
            <a:chExt cx="1430732" cy="1059983"/>
          </a:xfrm>
        </p:grpSpPr>
        <p:grpSp>
          <p:nvGrpSpPr>
            <p:cNvPr id="257" name="Google Shape;257;p22"/>
            <p:cNvGrpSpPr/>
            <p:nvPr/>
          </p:nvGrpSpPr>
          <p:grpSpPr>
            <a:xfrm rot="10690018">
              <a:off x="7690194" y="79769"/>
              <a:ext cx="1152535" cy="877616"/>
              <a:chOff x="3077675" y="6690087"/>
              <a:chExt cx="2525088" cy="1922768"/>
            </a:xfrm>
          </p:grpSpPr>
          <p:sp>
            <p:nvSpPr>
              <p:cNvPr id="258" name="Google Shape;258;p22"/>
              <p:cNvSpPr/>
              <p:nvPr/>
            </p:nvSpPr>
            <p:spPr>
              <a:xfrm>
                <a:off x="3538754" y="6690087"/>
                <a:ext cx="2064009" cy="1922768"/>
              </a:xfrm>
              <a:custGeom>
                <a:avLst/>
                <a:gdLst/>
                <a:ahLst/>
                <a:cxnLst/>
                <a:rect l="l" t="t" r="r" b="b"/>
                <a:pathLst>
                  <a:path w="83428" h="77719" extrusionOk="0">
                    <a:moveTo>
                      <a:pt x="43744" y="1"/>
                    </a:moveTo>
                    <a:cubicBezTo>
                      <a:pt x="43607" y="1"/>
                      <a:pt x="43469" y="5"/>
                      <a:pt x="43328" y="15"/>
                    </a:cubicBezTo>
                    <a:cubicBezTo>
                      <a:pt x="39256" y="277"/>
                      <a:pt x="37779" y="4360"/>
                      <a:pt x="36839" y="7718"/>
                    </a:cubicBezTo>
                    <a:cubicBezTo>
                      <a:pt x="35589" y="12203"/>
                      <a:pt x="34968" y="18558"/>
                      <a:pt x="31040" y="18558"/>
                    </a:cubicBezTo>
                    <a:cubicBezTo>
                      <a:pt x="29952" y="18558"/>
                      <a:pt x="28611" y="18070"/>
                      <a:pt x="26933" y="16921"/>
                    </a:cubicBezTo>
                    <a:cubicBezTo>
                      <a:pt x="25614" y="16019"/>
                      <a:pt x="23908" y="14589"/>
                      <a:pt x="22178" y="14589"/>
                    </a:cubicBezTo>
                    <a:cubicBezTo>
                      <a:pt x="21830" y="14589"/>
                      <a:pt x="21481" y="14647"/>
                      <a:pt x="21134" y="14778"/>
                    </a:cubicBezTo>
                    <a:cubicBezTo>
                      <a:pt x="15276" y="16993"/>
                      <a:pt x="19075" y="24530"/>
                      <a:pt x="19753" y="28387"/>
                    </a:cubicBezTo>
                    <a:cubicBezTo>
                      <a:pt x="20166" y="30701"/>
                      <a:pt x="20096" y="34763"/>
                      <a:pt x="17456" y="34763"/>
                    </a:cubicBezTo>
                    <a:cubicBezTo>
                      <a:pt x="17054" y="34763"/>
                      <a:pt x="16592" y="34669"/>
                      <a:pt x="16062" y="34459"/>
                    </a:cubicBezTo>
                    <a:cubicBezTo>
                      <a:pt x="11365" y="32594"/>
                      <a:pt x="10296" y="26273"/>
                      <a:pt x="4770" y="26273"/>
                    </a:cubicBezTo>
                    <a:cubicBezTo>
                      <a:pt x="4512" y="26273"/>
                      <a:pt x="4244" y="26287"/>
                      <a:pt x="3966" y="26315"/>
                    </a:cubicBezTo>
                    <a:cubicBezTo>
                      <a:pt x="715" y="26649"/>
                      <a:pt x="1" y="29554"/>
                      <a:pt x="489" y="32328"/>
                    </a:cubicBezTo>
                    <a:cubicBezTo>
                      <a:pt x="1251" y="36555"/>
                      <a:pt x="3644" y="40222"/>
                      <a:pt x="5085" y="44211"/>
                    </a:cubicBezTo>
                    <a:cubicBezTo>
                      <a:pt x="6597" y="48390"/>
                      <a:pt x="7061" y="52997"/>
                      <a:pt x="6549" y="57403"/>
                    </a:cubicBezTo>
                    <a:cubicBezTo>
                      <a:pt x="6275" y="59784"/>
                      <a:pt x="4037" y="62999"/>
                      <a:pt x="4632" y="65380"/>
                    </a:cubicBezTo>
                    <a:cubicBezTo>
                      <a:pt x="5513" y="68856"/>
                      <a:pt x="12336" y="68321"/>
                      <a:pt x="15050" y="68797"/>
                    </a:cubicBezTo>
                    <a:cubicBezTo>
                      <a:pt x="18884" y="69476"/>
                      <a:pt x="22766" y="70095"/>
                      <a:pt x="26468" y="71345"/>
                    </a:cubicBezTo>
                    <a:cubicBezTo>
                      <a:pt x="30939" y="72847"/>
                      <a:pt x="38196" y="77718"/>
                      <a:pt x="44090" y="77718"/>
                    </a:cubicBezTo>
                    <a:cubicBezTo>
                      <a:pt x="46186" y="77718"/>
                      <a:pt x="48109" y="77102"/>
                      <a:pt x="49674" y="75500"/>
                    </a:cubicBezTo>
                    <a:cubicBezTo>
                      <a:pt x="51602" y="73524"/>
                      <a:pt x="50626" y="70488"/>
                      <a:pt x="49185" y="68559"/>
                    </a:cubicBezTo>
                    <a:cubicBezTo>
                      <a:pt x="47364" y="66130"/>
                      <a:pt x="44090" y="64594"/>
                      <a:pt x="42661" y="61856"/>
                    </a:cubicBezTo>
                    <a:cubicBezTo>
                      <a:pt x="41468" y="59570"/>
                      <a:pt x="43103" y="58980"/>
                      <a:pt x="45242" y="58980"/>
                    </a:cubicBezTo>
                    <a:cubicBezTo>
                      <a:pt x="47158" y="58980"/>
                      <a:pt x="49479" y="59453"/>
                      <a:pt x="50531" y="59605"/>
                    </a:cubicBezTo>
                    <a:cubicBezTo>
                      <a:pt x="52312" y="59861"/>
                      <a:pt x="54410" y="60234"/>
                      <a:pt x="56446" y="60234"/>
                    </a:cubicBezTo>
                    <a:cubicBezTo>
                      <a:pt x="59050" y="60234"/>
                      <a:pt x="61553" y="59624"/>
                      <a:pt x="63163" y="57379"/>
                    </a:cubicBezTo>
                    <a:cubicBezTo>
                      <a:pt x="66116" y="53271"/>
                      <a:pt x="61497" y="49068"/>
                      <a:pt x="58818" y="46354"/>
                    </a:cubicBezTo>
                    <a:cubicBezTo>
                      <a:pt x="55151" y="42627"/>
                      <a:pt x="56532" y="41246"/>
                      <a:pt x="59306" y="40817"/>
                    </a:cubicBezTo>
                    <a:cubicBezTo>
                      <a:pt x="60111" y="40689"/>
                      <a:pt x="61032" y="40643"/>
                      <a:pt x="61979" y="40643"/>
                    </a:cubicBezTo>
                    <a:cubicBezTo>
                      <a:pt x="63762" y="40643"/>
                      <a:pt x="65636" y="40807"/>
                      <a:pt x="66997" y="40901"/>
                    </a:cubicBezTo>
                    <a:cubicBezTo>
                      <a:pt x="68350" y="40991"/>
                      <a:pt x="70090" y="41137"/>
                      <a:pt x="71903" y="41137"/>
                    </a:cubicBezTo>
                    <a:cubicBezTo>
                      <a:pt x="76075" y="41137"/>
                      <a:pt x="80636" y="40364"/>
                      <a:pt x="81773" y="36364"/>
                    </a:cubicBezTo>
                    <a:cubicBezTo>
                      <a:pt x="83428" y="30578"/>
                      <a:pt x="75260" y="28090"/>
                      <a:pt x="71057" y="27816"/>
                    </a:cubicBezTo>
                    <a:cubicBezTo>
                      <a:pt x="69545" y="27720"/>
                      <a:pt x="66307" y="27518"/>
                      <a:pt x="65557" y="25863"/>
                    </a:cubicBezTo>
                    <a:cubicBezTo>
                      <a:pt x="64425" y="23339"/>
                      <a:pt x="68890" y="21386"/>
                      <a:pt x="70414" y="20291"/>
                    </a:cubicBezTo>
                    <a:cubicBezTo>
                      <a:pt x="73534" y="18029"/>
                      <a:pt x="75927" y="14493"/>
                      <a:pt x="76606" y="10659"/>
                    </a:cubicBezTo>
                    <a:cubicBezTo>
                      <a:pt x="77201" y="7313"/>
                      <a:pt x="75355" y="4337"/>
                      <a:pt x="72319" y="2920"/>
                    </a:cubicBezTo>
                    <a:cubicBezTo>
                      <a:pt x="71216" y="2408"/>
                      <a:pt x="70191" y="2186"/>
                      <a:pt x="69227" y="2186"/>
                    </a:cubicBezTo>
                    <a:cubicBezTo>
                      <a:pt x="63183" y="2186"/>
                      <a:pt x="59515" y="10924"/>
                      <a:pt x="53960" y="12135"/>
                    </a:cubicBezTo>
                    <a:cubicBezTo>
                      <a:pt x="53728" y="12186"/>
                      <a:pt x="53514" y="12210"/>
                      <a:pt x="53317" y="12210"/>
                    </a:cubicBezTo>
                    <a:cubicBezTo>
                      <a:pt x="50797" y="12210"/>
                      <a:pt x="50946" y="8282"/>
                      <a:pt x="50317" y="6206"/>
                    </a:cubicBezTo>
                    <a:cubicBezTo>
                      <a:pt x="49353" y="3076"/>
                      <a:pt x="47297" y="1"/>
                      <a:pt x="4374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22"/>
              <p:cNvSpPr/>
              <p:nvPr/>
            </p:nvSpPr>
            <p:spPr>
              <a:xfrm>
                <a:off x="3077675" y="7144734"/>
                <a:ext cx="1927197" cy="1319656"/>
              </a:xfrm>
              <a:custGeom>
                <a:avLst/>
                <a:gdLst/>
                <a:ahLst/>
                <a:cxnLst/>
                <a:rect l="l" t="t" r="r" b="b"/>
                <a:pathLst>
                  <a:path w="77898" h="53341" extrusionOk="0">
                    <a:moveTo>
                      <a:pt x="77657" y="0"/>
                    </a:moveTo>
                    <a:cubicBezTo>
                      <a:pt x="77524" y="0"/>
                      <a:pt x="77309" y="98"/>
                      <a:pt x="77038" y="330"/>
                    </a:cubicBezTo>
                    <a:cubicBezTo>
                      <a:pt x="77038" y="330"/>
                      <a:pt x="75681" y="1521"/>
                      <a:pt x="73430" y="3497"/>
                    </a:cubicBezTo>
                    <a:cubicBezTo>
                      <a:pt x="72299" y="4486"/>
                      <a:pt x="70954" y="5664"/>
                      <a:pt x="69430" y="6998"/>
                    </a:cubicBezTo>
                    <a:cubicBezTo>
                      <a:pt x="68668" y="7665"/>
                      <a:pt x="67870" y="8367"/>
                      <a:pt x="67037" y="9093"/>
                    </a:cubicBezTo>
                    <a:cubicBezTo>
                      <a:pt x="66203" y="9820"/>
                      <a:pt x="65334" y="10594"/>
                      <a:pt x="64441" y="11391"/>
                    </a:cubicBezTo>
                    <a:cubicBezTo>
                      <a:pt x="63548" y="12177"/>
                      <a:pt x="62631" y="12999"/>
                      <a:pt x="61691" y="13832"/>
                    </a:cubicBezTo>
                    <a:cubicBezTo>
                      <a:pt x="61453" y="14034"/>
                      <a:pt x="61215" y="14249"/>
                      <a:pt x="60976" y="14463"/>
                    </a:cubicBezTo>
                    <a:cubicBezTo>
                      <a:pt x="60750" y="14677"/>
                      <a:pt x="60512" y="14892"/>
                      <a:pt x="60274" y="15106"/>
                    </a:cubicBezTo>
                    <a:cubicBezTo>
                      <a:pt x="59798" y="15535"/>
                      <a:pt x="59321" y="15975"/>
                      <a:pt x="58845" y="16416"/>
                    </a:cubicBezTo>
                    <a:cubicBezTo>
                      <a:pt x="57881" y="17297"/>
                      <a:pt x="56916" y="18190"/>
                      <a:pt x="55940" y="19083"/>
                    </a:cubicBezTo>
                    <a:lnTo>
                      <a:pt x="55571" y="19416"/>
                    </a:lnTo>
                    <a:lnTo>
                      <a:pt x="55214" y="19773"/>
                    </a:lnTo>
                    <a:cubicBezTo>
                      <a:pt x="54976" y="20011"/>
                      <a:pt x="54738" y="20250"/>
                      <a:pt x="54499" y="20488"/>
                    </a:cubicBezTo>
                    <a:cubicBezTo>
                      <a:pt x="54035" y="20964"/>
                      <a:pt x="53571" y="21440"/>
                      <a:pt x="53106" y="21916"/>
                    </a:cubicBezTo>
                    <a:cubicBezTo>
                      <a:pt x="51261" y="23845"/>
                      <a:pt x="49463" y="25798"/>
                      <a:pt x="47725" y="27691"/>
                    </a:cubicBezTo>
                    <a:cubicBezTo>
                      <a:pt x="45975" y="29572"/>
                      <a:pt x="44284" y="31370"/>
                      <a:pt x="42653" y="33025"/>
                    </a:cubicBezTo>
                    <a:cubicBezTo>
                      <a:pt x="41033" y="34668"/>
                      <a:pt x="39259" y="36406"/>
                      <a:pt x="37342" y="38085"/>
                    </a:cubicBezTo>
                    <a:cubicBezTo>
                      <a:pt x="36378" y="38918"/>
                      <a:pt x="35390" y="39752"/>
                      <a:pt x="34354" y="40538"/>
                    </a:cubicBezTo>
                    <a:cubicBezTo>
                      <a:pt x="33318" y="41335"/>
                      <a:pt x="32247" y="42109"/>
                      <a:pt x="31151" y="42824"/>
                    </a:cubicBezTo>
                    <a:cubicBezTo>
                      <a:pt x="30044" y="43550"/>
                      <a:pt x="28913" y="44205"/>
                      <a:pt x="27746" y="44812"/>
                    </a:cubicBezTo>
                    <a:cubicBezTo>
                      <a:pt x="27460" y="44967"/>
                      <a:pt x="27175" y="45122"/>
                      <a:pt x="26877" y="45253"/>
                    </a:cubicBezTo>
                    <a:cubicBezTo>
                      <a:pt x="26579" y="45395"/>
                      <a:pt x="26293" y="45538"/>
                      <a:pt x="25996" y="45669"/>
                    </a:cubicBezTo>
                    <a:cubicBezTo>
                      <a:pt x="25401" y="45919"/>
                      <a:pt x="24793" y="46146"/>
                      <a:pt x="24186" y="46384"/>
                    </a:cubicBezTo>
                    <a:cubicBezTo>
                      <a:pt x="23888" y="46503"/>
                      <a:pt x="23591" y="46622"/>
                      <a:pt x="23293" y="46741"/>
                    </a:cubicBezTo>
                    <a:cubicBezTo>
                      <a:pt x="23138" y="46800"/>
                      <a:pt x="22995" y="46860"/>
                      <a:pt x="22853" y="46919"/>
                    </a:cubicBezTo>
                    <a:cubicBezTo>
                      <a:pt x="22698" y="46967"/>
                      <a:pt x="22543" y="47027"/>
                      <a:pt x="22400" y="47074"/>
                    </a:cubicBezTo>
                    <a:cubicBezTo>
                      <a:pt x="21793" y="47289"/>
                      <a:pt x="21198" y="47491"/>
                      <a:pt x="20602" y="47693"/>
                    </a:cubicBezTo>
                    <a:cubicBezTo>
                      <a:pt x="20317" y="47801"/>
                      <a:pt x="20019" y="47908"/>
                      <a:pt x="19721" y="48003"/>
                    </a:cubicBezTo>
                    <a:cubicBezTo>
                      <a:pt x="19435" y="48098"/>
                      <a:pt x="19138" y="48182"/>
                      <a:pt x="18852" y="48277"/>
                    </a:cubicBezTo>
                    <a:cubicBezTo>
                      <a:pt x="18257" y="48455"/>
                      <a:pt x="17685" y="48634"/>
                      <a:pt x="17114" y="48813"/>
                    </a:cubicBezTo>
                    <a:cubicBezTo>
                      <a:pt x="12566" y="50170"/>
                      <a:pt x="8470" y="51087"/>
                      <a:pt x="5553" y="51753"/>
                    </a:cubicBezTo>
                    <a:cubicBezTo>
                      <a:pt x="4100" y="52075"/>
                      <a:pt x="2922" y="52337"/>
                      <a:pt x="2112" y="52503"/>
                    </a:cubicBezTo>
                    <a:cubicBezTo>
                      <a:pt x="1314" y="52682"/>
                      <a:pt x="874" y="52777"/>
                      <a:pt x="874" y="52777"/>
                    </a:cubicBezTo>
                    <a:cubicBezTo>
                      <a:pt x="47" y="52974"/>
                      <a:pt x="1" y="53340"/>
                      <a:pt x="641" y="53340"/>
                    </a:cubicBezTo>
                    <a:cubicBezTo>
                      <a:pt x="739" y="53340"/>
                      <a:pt x="852" y="53332"/>
                      <a:pt x="981" y="53313"/>
                    </a:cubicBezTo>
                    <a:cubicBezTo>
                      <a:pt x="981" y="53313"/>
                      <a:pt x="1421" y="53218"/>
                      <a:pt x="2231" y="53063"/>
                    </a:cubicBezTo>
                    <a:cubicBezTo>
                      <a:pt x="3041" y="52896"/>
                      <a:pt x="4219" y="52658"/>
                      <a:pt x="5684" y="52361"/>
                    </a:cubicBezTo>
                    <a:cubicBezTo>
                      <a:pt x="8625" y="51741"/>
                      <a:pt x="12732" y="50884"/>
                      <a:pt x="17340" y="49575"/>
                    </a:cubicBezTo>
                    <a:cubicBezTo>
                      <a:pt x="17911" y="49408"/>
                      <a:pt x="18495" y="49241"/>
                      <a:pt x="19090" y="49063"/>
                    </a:cubicBezTo>
                    <a:cubicBezTo>
                      <a:pt x="19388" y="48979"/>
                      <a:pt x="19686" y="48884"/>
                      <a:pt x="19983" y="48801"/>
                    </a:cubicBezTo>
                    <a:cubicBezTo>
                      <a:pt x="20281" y="48705"/>
                      <a:pt x="20578" y="48598"/>
                      <a:pt x="20876" y="48503"/>
                    </a:cubicBezTo>
                    <a:cubicBezTo>
                      <a:pt x="21471" y="48301"/>
                      <a:pt x="22079" y="48098"/>
                      <a:pt x="22686" y="47896"/>
                    </a:cubicBezTo>
                    <a:cubicBezTo>
                      <a:pt x="22841" y="47848"/>
                      <a:pt x="22995" y="47789"/>
                      <a:pt x="23150" y="47741"/>
                    </a:cubicBezTo>
                    <a:cubicBezTo>
                      <a:pt x="23293" y="47681"/>
                      <a:pt x="23448" y="47622"/>
                      <a:pt x="23603" y="47562"/>
                    </a:cubicBezTo>
                    <a:cubicBezTo>
                      <a:pt x="23900" y="47455"/>
                      <a:pt x="24210" y="47336"/>
                      <a:pt x="24519" y="47217"/>
                    </a:cubicBezTo>
                    <a:cubicBezTo>
                      <a:pt x="25127" y="46979"/>
                      <a:pt x="25746" y="46753"/>
                      <a:pt x="26365" y="46515"/>
                    </a:cubicBezTo>
                    <a:cubicBezTo>
                      <a:pt x="26663" y="46372"/>
                      <a:pt x="26972" y="46229"/>
                      <a:pt x="27270" y="46086"/>
                    </a:cubicBezTo>
                    <a:cubicBezTo>
                      <a:pt x="27579" y="45955"/>
                      <a:pt x="27877" y="45800"/>
                      <a:pt x="28175" y="45646"/>
                    </a:cubicBezTo>
                    <a:cubicBezTo>
                      <a:pt x="29365" y="45038"/>
                      <a:pt x="30544" y="44372"/>
                      <a:pt x="31675" y="43645"/>
                    </a:cubicBezTo>
                    <a:cubicBezTo>
                      <a:pt x="32806" y="42919"/>
                      <a:pt x="33902" y="42145"/>
                      <a:pt x="34961" y="41347"/>
                    </a:cubicBezTo>
                    <a:cubicBezTo>
                      <a:pt x="36021" y="40538"/>
                      <a:pt x="37033" y="39704"/>
                      <a:pt x="38021" y="38859"/>
                    </a:cubicBezTo>
                    <a:cubicBezTo>
                      <a:pt x="39974" y="37168"/>
                      <a:pt x="41772" y="35430"/>
                      <a:pt x="43415" y="33763"/>
                    </a:cubicBezTo>
                    <a:cubicBezTo>
                      <a:pt x="45046" y="32108"/>
                      <a:pt x="46748" y="30286"/>
                      <a:pt x="48475" y="28381"/>
                    </a:cubicBezTo>
                    <a:cubicBezTo>
                      <a:pt x="50213" y="26488"/>
                      <a:pt x="51999" y="24524"/>
                      <a:pt x="53809" y="22595"/>
                    </a:cubicBezTo>
                    <a:cubicBezTo>
                      <a:pt x="54273" y="22107"/>
                      <a:pt x="54726" y="21631"/>
                      <a:pt x="55190" y="21154"/>
                    </a:cubicBezTo>
                    <a:cubicBezTo>
                      <a:pt x="55416" y="20916"/>
                      <a:pt x="55642" y="20678"/>
                      <a:pt x="55881" y="20452"/>
                    </a:cubicBezTo>
                    <a:lnTo>
                      <a:pt x="56226" y="20095"/>
                    </a:lnTo>
                    <a:lnTo>
                      <a:pt x="56583" y="19761"/>
                    </a:lnTo>
                    <a:cubicBezTo>
                      <a:pt x="57547" y="18857"/>
                      <a:pt x="58512" y="17952"/>
                      <a:pt x="59452" y="17071"/>
                    </a:cubicBezTo>
                    <a:cubicBezTo>
                      <a:pt x="59929" y="16618"/>
                      <a:pt x="60393" y="16178"/>
                      <a:pt x="60869" y="15749"/>
                    </a:cubicBezTo>
                    <a:cubicBezTo>
                      <a:pt x="61095" y="15523"/>
                      <a:pt x="61334" y="15308"/>
                      <a:pt x="61560" y="15094"/>
                    </a:cubicBezTo>
                    <a:cubicBezTo>
                      <a:pt x="61798" y="14880"/>
                      <a:pt x="62024" y="14666"/>
                      <a:pt x="62262" y="14451"/>
                    </a:cubicBezTo>
                    <a:cubicBezTo>
                      <a:pt x="63191" y="13606"/>
                      <a:pt x="64096" y="12784"/>
                      <a:pt x="64977" y="11987"/>
                    </a:cubicBezTo>
                    <a:cubicBezTo>
                      <a:pt x="72049" y="5581"/>
                      <a:pt x="77407" y="735"/>
                      <a:pt x="77407" y="735"/>
                    </a:cubicBezTo>
                    <a:cubicBezTo>
                      <a:pt x="77868" y="321"/>
                      <a:pt x="77898" y="0"/>
                      <a:pt x="7765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22"/>
              <p:cNvSpPr/>
              <p:nvPr/>
            </p:nvSpPr>
            <p:spPr>
              <a:xfrm>
                <a:off x="4083257" y="7963826"/>
                <a:ext cx="485028" cy="66056"/>
              </a:xfrm>
              <a:custGeom>
                <a:avLst/>
                <a:gdLst/>
                <a:ahLst/>
                <a:cxnLst/>
                <a:rect l="l" t="t" r="r" b="b"/>
                <a:pathLst>
                  <a:path w="19605" h="2670" extrusionOk="0">
                    <a:moveTo>
                      <a:pt x="13901" y="0"/>
                    </a:moveTo>
                    <a:cubicBezTo>
                      <a:pt x="13437" y="0"/>
                      <a:pt x="12960" y="12"/>
                      <a:pt x="12472" y="24"/>
                    </a:cubicBezTo>
                    <a:cubicBezTo>
                      <a:pt x="12234" y="24"/>
                      <a:pt x="11996" y="36"/>
                      <a:pt x="11758" y="36"/>
                    </a:cubicBezTo>
                    <a:cubicBezTo>
                      <a:pt x="11639" y="48"/>
                      <a:pt x="11520" y="48"/>
                      <a:pt x="11401" y="48"/>
                    </a:cubicBezTo>
                    <a:cubicBezTo>
                      <a:pt x="11282" y="60"/>
                      <a:pt x="11163" y="72"/>
                      <a:pt x="11044" y="72"/>
                    </a:cubicBezTo>
                    <a:cubicBezTo>
                      <a:pt x="10579" y="107"/>
                      <a:pt x="10127" y="143"/>
                      <a:pt x="9710" y="179"/>
                    </a:cubicBezTo>
                    <a:cubicBezTo>
                      <a:pt x="9472" y="203"/>
                      <a:pt x="9222" y="226"/>
                      <a:pt x="8972" y="250"/>
                    </a:cubicBezTo>
                    <a:cubicBezTo>
                      <a:pt x="8722" y="286"/>
                      <a:pt x="8460" y="322"/>
                      <a:pt x="8198" y="357"/>
                    </a:cubicBezTo>
                    <a:cubicBezTo>
                      <a:pt x="7674" y="429"/>
                      <a:pt x="7138" y="500"/>
                      <a:pt x="6602" y="584"/>
                    </a:cubicBezTo>
                    <a:cubicBezTo>
                      <a:pt x="6067" y="679"/>
                      <a:pt x="5519" y="786"/>
                      <a:pt x="4995" y="881"/>
                    </a:cubicBezTo>
                    <a:cubicBezTo>
                      <a:pt x="4733" y="941"/>
                      <a:pt x="4471" y="988"/>
                      <a:pt x="4221" y="1036"/>
                    </a:cubicBezTo>
                    <a:cubicBezTo>
                      <a:pt x="3971" y="1096"/>
                      <a:pt x="3733" y="1155"/>
                      <a:pt x="3495" y="1215"/>
                    </a:cubicBezTo>
                    <a:cubicBezTo>
                      <a:pt x="3019" y="1334"/>
                      <a:pt x="2566" y="1441"/>
                      <a:pt x="2161" y="1536"/>
                    </a:cubicBezTo>
                    <a:cubicBezTo>
                      <a:pt x="1769" y="1655"/>
                      <a:pt x="1411" y="1762"/>
                      <a:pt x="1114" y="1846"/>
                    </a:cubicBezTo>
                    <a:cubicBezTo>
                      <a:pt x="530" y="2024"/>
                      <a:pt x="173" y="2131"/>
                      <a:pt x="173" y="2131"/>
                    </a:cubicBezTo>
                    <a:cubicBezTo>
                      <a:pt x="1" y="2200"/>
                      <a:pt x="117" y="2669"/>
                      <a:pt x="307" y="2669"/>
                    </a:cubicBezTo>
                    <a:cubicBezTo>
                      <a:pt x="314" y="2669"/>
                      <a:pt x="321" y="2668"/>
                      <a:pt x="328" y="2667"/>
                    </a:cubicBezTo>
                    <a:cubicBezTo>
                      <a:pt x="328" y="2667"/>
                      <a:pt x="685" y="2584"/>
                      <a:pt x="1280" y="2453"/>
                    </a:cubicBezTo>
                    <a:cubicBezTo>
                      <a:pt x="1578" y="2393"/>
                      <a:pt x="1923" y="2310"/>
                      <a:pt x="2328" y="2227"/>
                    </a:cubicBezTo>
                    <a:cubicBezTo>
                      <a:pt x="2733" y="2155"/>
                      <a:pt x="3173" y="2084"/>
                      <a:pt x="3650" y="2000"/>
                    </a:cubicBezTo>
                    <a:cubicBezTo>
                      <a:pt x="3888" y="1953"/>
                      <a:pt x="4126" y="1917"/>
                      <a:pt x="4376" y="1870"/>
                    </a:cubicBezTo>
                    <a:cubicBezTo>
                      <a:pt x="4626" y="1834"/>
                      <a:pt x="4888" y="1798"/>
                      <a:pt x="5150" y="1762"/>
                    </a:cubicBezTo>
                    <a:cubicBezTo>
                      <a:pt x="5674" y="1691"/>
                      <a:pt x="6210" y="1619"/>
                      <a:pt x="6733" y="1548"/>
                    </a:cubicBezTo>
                    <a:cubicBezTo>
                      <a:pt x="7269" y="1489"/>
                      <a:pt x="7805" y="1429"/>
                      <a:pt x="8317" y="1381"/>
                    </a:cubicBezTo>
                    <a:cubicBezTo>
                      <a:pt x="8579" y="1346"/>
                      <a:pt x="8829" y="1322"/>
                      <a:pt x="9079" y="1298"/>
                    </a:cubicBezTo>
                    <a:cubicBezTo>
                      <a:pt x="9329" y="1274"/>
                      <a:pt x="9567" y="1250"/>
                      <a:pt x="9805" y="1239"/>
                    </a:cubicBezTo>
                    <a:cubicBezTo>
                      <a:pt x="10222" y="1191"/>
                      <a:pt x="10663" y="1155"/>
                      <a:pt x="11127" y="1108"/>
                    </a:cubicBezTo>
                    <a:cubicBezTo>
                      <a:pt x="11234" y="1096"/>
                      <a:pt x="11353" y="1084"/>
                      <a:pt x="11460" y="1072"/>
                    </a:cubicBezTo>
                    <a:cubicBezTo>
                      <a:pt x="11579" y="1072"/>
                      <a:pt x="11698" y="1060"/>
                      <a:pt x="11817" y="1060"/>
                    </a:cubicBezTo>
                    <a:cubicBezTo>
                      <a:pt x="12056" y="1036"/>
                      <a:pt x="12282" y="1024"/>
                      <a:pt x="12520" y="1012"/>
                    </a:cubicBezTo>
                    <a:cubicBezTo>
                      <a:pt x="12996" y="977"/>
                      <a:pt x="13460" y="941"/>
                      <a:pt x="13925" y="917"/>
                    </a:cubicBezTo>
                    <a:cubicBezTo>
                      <a:pt x="14389" y="893"/>
                      <a:pt x="14842" y="881"/>
                      <a:pt x="15258" y="869"/>
                    </a:cubicBezTo>
                    <a:cubicBezTo>
                      <a:pt x="15830" y="838"/>
                      <a:pt x="16354" y="838"/>
                      <a:pt x="16802" y="838"/>
                    </a:cubicBezTo>
                    <a:lnTo>
                      <a:pt x="16802" y="838"/>
                    </a:lnTo>
                    <a:cubicBezTo>
                      <a:pt x="17026" y="838"/>
                      <a:pt x="17231" y="838"/>
                      <a:pt x="17413" y="834"/>
                    </a:cubicBezTo>
                    <a:cubicBezTo>
                      <a:pt x="17866" y="834"/>
                      <a:pt x="18189" y="834"/>
                      <a:pt x="18314" y="827"/>
                    </a:cubicBezTo>
                    <a:lnTo>
                      <a:pt x="18314" y="827"/>
                    </a:lnTo>
                    <a:cubicBezTo>
                      <a:pt x="18323" y="833"/>
                      <a:pt x="18333" y="839"/>
                      <a:pt x="18342" y="846"/>
                    </a:cubicBezTo>
                    <a:cubicBezTo>
                      <a:pt x="18378" y="858"/>
                      <a:pt x="18413" y="869"/>
                      <a:pt x="18449" y="881"/>
                    </a:cubicBezTo>
                    <a:cubicBezTo>
                      <a:pt x="18509" y="905"/>
                      <a:pt x="18556" y="917"/>
                      <a:pt x="18616" y="929"/>
                    </a:cubicBezTo>
                    <a:cubicBezTo>
                      <a:pt x="18711" y="953"/>
                      <a:pt x="18794" y="977"/>
                      <a:pt x="18866" y="988"/>
                    </a:cubicBezTo>
                    <a:cubicBezTo>
                      <a:pt x="19009" y="1012"/>
                      <a:pt x="19104" y="1024"/>
                      <a:pt x="19175" y="1036"/>
                    </a:cubicBezTo>
                    <a:cubicBezTo>
                      <a:pt x="19318" y="1060"/>
                      <a:pt x="19330" y="1060"/>
                      <a:pt x="19330" y="1060"/>
                    </a:cubicBezTo>
                    <a:cubicBezTo>
                      <a:pt x="19533" y="1060"/>
                      <a:pt x="19604" y="607"/>
                      <a:pt x="19414" y="524"/>
                    </a:cubicBezTo>
                    <a:cubicBezTo>
                      <a:pt x="19414" y="524"/>
                      <a:pt x="19402" y="524"/>
                      <a:pt x="19271" y="500"/>
                    </a:cubicBezTo>
                    <a:cubicBezTo>
                      <a:pt x="19199" y="488"/>
                      <a:pt x="19104" y="465"/>
                      <a:pt x="18973" y="441"/>
                    </a:cubicBezTo>
                    <a:cubicBezTo>
                      <a:pt x="18914" y="429"/>
                      <a:pt x="18830" y="417"/>
                      <a:pt x="18759" y="393"/>
                    </a:cubicBezTo>
                    <a:cubicBezTo>
                      <a:pt x="18723" y="381"/>
                      <a:pt x="18675" y="369"/>
                      <a:pt x="18640" y="357"/>
                    </a:cubicBezTo>
                    <a:cubicBezTo>
                      <a:pt x="18616" y="346"/>
                      <a:pt x="18604" y="334"/>
                      <a:pt x="18580" y="334"/>
                    </a:cubicBezTo>
                    <a:cubicBezTo>
                      <a:pt x="18568" y="322"/>
                      <a:pt x="18556" y="322"/>
                      <a:pt x="18544" y="310"/>
                    </a:cubicBezTo>
                    <a:lnTo>
                      <a:pt x="18449" y="274"/>
                    </a:lnTo>
                    <a:lnTo>
                      <a:pt x="18402" y="262"/>
                    </a:lnTo>
                    <a:cubicBezTo>
                      <a:pt x="18354" y="250"/>
                      <a:pt x="18009" y="215"/>
                      <a:pt x="17449" y="167"/>
                    </a:cubicBezTo>
                    <a:cubicBezTo>
                      <a:pt x="16889" y="119"/>
                      <a:pt x="16127" y="36"/>
                      <a:pt x="15258" y="36"/>
                    </a:cubicBezTo>
                    <a:cubicBezTo>
                      <a:pt x="14830" y="24"/>
                      <a:pt x="14377" y="12"/>
                      <a:pt x="139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22"/>
              <p:cNvSpPr/>
              <p:nvPr/>
            </p:nvSpPr>
            <p:spPr>
              <a:xfrm>
                <a:off x="4465836" y="7206782"/>
                <a:ext cx="184066" cy="404227"/>
              </a:xfrm>
              <a:custGeom>
                <a:avLst/>
                <a:gdLst/>
                <a:ahLst/>
                <a:cxnLst/>
                <a:rect l="l" t="t" r="r" b="b"/>
                <a:pathLst>
                  <a:path w="7440" h="16339" extrusionOk="0">
                    <a:moveTo>
                      <a:pt x="7065" y="0"/>
                    </a:moveTo>
                    <a:cubicBezTo>
                      <a:pt x="6996" y="0"/>
                      <a:pt x="6934" y="18"/>
                      <a:pt x="6902" y="61"/>
                    </a:cubicBezTo>
                    <a:cubicBezTo>
                      <a:pt x="6902" y="61"/>
                      <a:pt x="6771" y="370"/>
                      <a:pt x="6569" y="870"/>
                    </a:cubicBezTo>
                    <a:cubicBezTo>
                      <a:pt x="6367" y="1406"/>
                      <a:pt x="6081" y="2097"/>
                      <a:pt x="5759" y="2930"/>
                    </a:cubicBezTo>
                    <a:cubicBezTo>
                      <a:pt x="5140" y="4573"/>
                      <a:pt x="4378" y="6609"/>
                      <a:pt x="3771" y="8205"/>
                    </a:cubicBezTo>
                    <a:cubicBezTo>
                      <a:pt x="3473" y="9002"/>
                      <a:pt x="3128" y="9895"/>
                      <a:pt x="2759" y="10788"/>
                    </a:cubicBezTo>
                    <a:cubicBezTo>
                      <a:pt x="2378" y="11681"/>
                      <a:pt x="1973" y="12562"/>
                      <a:pt x="1580" y="13336"/>
                    </a:cubicBezTo>
                    <a:cubicBezTo>
                      <a:pt x="1378" y="13717"/>
                      <a:pt x="1187" y="14086"/>
                      <a:pt x="1009" y="14408"/>
                    </a:cubicBezTo>
                    <a:cubicBezTo>
                      <a:pt x="830" y="14717"/>
                      <a:pt x="663" y="15003"/>
                      <a:pt x="533" y="15241"/>
                    </a:cubicBezTo>
                    <a:cubicBezTo>
                      <a:pt x="247" y="15706"/>
                      <a:pt x="68" y="15991"/>
                      <a:pt x="68" y="15991"/>
                    </a:cubicBezTo>
                    <a:cubicBezTo>
                      <a:pt x="0" y="16117"/>
                      <a:pt x="265" y="16339"/>
                      <a:pt x="429" y="16339"/>
                    </a:cubicBezTo>
                    <a:cubicBezTo>
                      <a:pt x="466" y="16339"/>
                      <a:pt x="499" y="16327"/>
                      <a:pt x="521" y="16301"/>
                    </a:cubicBezTo>
                    <a:cubicBezTo>
                      <a:pt x="521" y="16301"/>
                      <a:pt x="723" y="16027"/>
                      <a:pt x="1056" y="15587"/>
                    </a:cubicBezTo>
                    <a:cubicBezTo>
                      <a:pt x="1211" y="15360"/>
                      <a:pt x="1402" y="15086"/>
                      <a:pt x="1616" y="14765"/>
                    </a:cubicBezTo>
                    <a:cubicBezTo>
                      <a:pt x="1818" y="14455"/>
                      <a:pt x="2045" y="14098"/>
                      <a:pt x="2283" y="13729"/>
                    </a:cubicBezTo>
                    <a:cubicBezTo>
                      <a:pt x="2735" y="12955"/>
                      <a:pt x="3211" y="12086"/>
                      <a:pt x="3640" y="11193"/>
                    </a:cubicBezTo>
                    <a:cubicBezTo>
                      <a:pt x="4069" y="10288"/>
                      <a:pt x="4462" y="9383"/>
                      <a:pt x="4759" y="8574"/>
                    </a:cubicBezTo>
                    <a:cubicBezTo>
                      <a:pt x="5378" y="6966"/>
                      <a:pt x="6009" y="4871"/>
                      <a:pt x="6521" y="3192"/>
                    </a:cubicBezTo>
                    <a:cubicBezTo>
                      <a:pt x="7033" y="1501"/>
                      <a:pt x="7414" y="227"/>
                      <a:pt x="7414" y="227"/>
                    </a:cubicBezTo>
                    <a:cubicBezTo>
                      <a:pt x="7439" y="102"/>
                      <a:pt x="7229" y="0"/>
                      <a:pt x="7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2" name="Google Shape;262;p22"/>
            <p:cNvGrpSpPr/>
            <p:nvPr/>
          </p:nvGrpSpPr>
          <p:grpSpPr>
            <a:xfrm rot="8905895">
              <a:off x="8402486" y="210113"/>
              <a:ext cx="491590" cy="778812"/>
              <a:chOff x="-1904298" y="1056455"/>
              <a:chExt cx="581725" cy="921611"/>
            </a:xfrm>
          </p:grpSpPr>
          <p:sp>
            <p:nvSpPr>
              <p:cNvPr id="263" name="Google Shape;263;p22"/>
              <p:cNvSpPr/>
              <p:nvPr/>
            </p:nvSpPr>
            <p:spPr>
              <a:xfrm>
                <a:off x="-1904298" y="1056455"/>
                <a:ext cx="581725" cy="887132"/>
              </a:xfrm>
              <a:custGeom>
                <a:avLst/>
                <a:gdLst/>
                <a:ahLst/>
                <a:cxnLst/>
                <a:rect l="l" t="t" r="r" b="b"/>
                <a:pathLst>
                  <a:path w="38196" h="58249" extrusionOk="0">
                    <a:moveTo>
                      <a:pt x="34903" y="0"/>
                    </a:moveTo>
                    <a:cubicBezTo>
                      <a:pt x="34867" y="0"/>
                      <a:pt x="34830" y="5"/>
                      <a:pt x="34790" y="15"/>
                    </a:cubicBezTo>
                    <a:cubicBezTo>
                      <a:pt x="28206" y="1801"/>
                      <a:pt x="22396" y="5385"/>
                      <a:pt x="17002" y="9468"/>
                    </a:cubicBezTo>
                    <a:cubicBezTo>
                      <a:pt x="11918" y="13326"/>
                      <a:pt x="6870" y="17434"/>
                      <a:pt x="3929" y="23232"/>
                    </a:cubicBezTo>
                    <a:cubicBezTo>
                      <a:pt x="1143" y="28733"/>
                      <a:pt x="179" y="34983"/>
                      <a:pt x="83" y="41103"/>
                    </a:cubicBezTo>
                    <a:cubicBezTo>
                      <a:pt x="0" y="46771"/>
                      <a:pt x="310" y="52998"/>
                      <a:pt x="4120" y="57534"/>
                    </a:cubicBezTo>
                    <a:cubicBezTo>
                      <a:pt x="4191" y="57635"/>
                      <a:pt x="4287" y="57668"/>
                      <a:pt x="4373" y="57668"/>
                    </a:cubicBezTo>
                    <a:cubicBezTo>
                      <a:pt x="4388" y="57668"/>
                      <a:pt x="4403" y="57667"/>
                      <a:pt x="4417" y="57665"/>
                    </a:cubicBezTo>
                    <a:lnTo>
                      <a:pt x="4417" y="57665"/>
                    </a:lnTo>
                    <a:cubicBezTo>
                      <a:pt x="4322" y="57903"/>
                      <a:pt x="4429" y="58248"/>
                      <a:pt x="4774" y="58248"/>
                    </a:cubicBezTo>
                    <a:cubicBezTo>
                      <a:pt x="16324" y="58213"/>
                      <a:pt x="26372" y="48259"/>
                      <a:pt x="31444" y="38674"/>
                    </a:cubicBezTo>
                    <a:cubicBezTo>
                      <a:pt x="37648" y="26983"/>
                      <a:pt x="38195" y="13278"/>
                      <a:pt x="35874" y="467"/>
                    </a:cubicBezTo>
                    <a:cubicBezTo>
                      <a:pt x="35836" y="265"/>
                      <a:pt x="35686" y="176"/>
                      <a:pt x="35526" y="176"/>
                    </a:cubicBezTo>
                    <a:cubicBezTo>
                      <a:pt x="35432" y="176"/>
                      <a:pt x="35334" y="207"/>
                      <a:pt x="35254" y="265"/>
                    </a:cubicBezTo>
                    <a:cubicBezTo>
                      <a:pt x="35205" y="116"/>
                      <a:pt x="35081" y="0"/>
                      <a:pt x="349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22"/>
              <p:cNvSpPr/>
              <p:nvPr/>
            </p:nvSpPr>
            <p:spPr>
              <a:xfrm>
                <a:off x="-1862965" y="1216748"/>
                <a:ext cx="442995" cy="761317"/>
              </a:xfrm>
              <a:custGeom>
                <a:avLst/>
                <a:gdLst/>
                <a:ahLst/>
                <a:cxnLst/>
                <a:rect l="l" t="t" r="r" b="b"/>
                <a:pathLst>
                  <a:path w="29087" h="49988" extrusionOk="0">
                    <a:moveTo>
                      <a:pt x="21381" y="0"/>
                    </a:moveTo>
                    <a:cubicBezTo>
                      <a:pt x="21179" y="0"/>
                      <a:pt x="20962" y="128"/>
                      <a:pt x="20932" y="384"/>
                    </a:cubicBezTo>
                    <a:cubicBezTo>
                      <a:pt x="20491" y="4468"/>
                      <a:pt x="20277" y="13386"/>
                      <a:pt x="20325" y="13540"/>
                    </a:cubicBezTo>
                    <a:cubicBezTo>
                      <a:pt x="17836" y="17624"/>
                      <a:pt x="15348" y="21696"/>
                      <a:pt x="12871" y="25780"/>
                    </a:cubicBezTo>
                    <a:cubicBezTo>
                      <a:pt x="12657" y="26137"/>
                      <a:pt x="12443" y="26494"/>
                      <a:pt x="12228" y="26852"/>
                    </a:cubicBezTo>
                    <a:cubicBezTo>
                      <a:pt x="10454" y="22565"/>
                      <a:pt x="9609" y="18065"/>
                      <a:pt x="9728" y="13433"/>
                    </a:cubicBezTo>
                    <a:cubicBezTo>
                      <a:pt x="9740" y="13171"/>
                      <a:pt x="9544" y="13040"/>
                      <a:pt x="9343" y="13040"/>
                    </a:cubicBezTo>
                    <a:cubicBezTo>
                      <a:pt x="9142" y="13040"/>
                      <a:pt x="8936" y="13171"/>
                      <a:pt x="8930" y="13433"/>
                    </a:cubicBezTo>
                    <a:cubicBezTo>
                      <a:pt x="8799" y="18196"/>
                      <a:pt x="9669" y="22839"/>
                      <a:pt x="11526" y="27245"/>
                    </a:cubicBezTo>
                    <a:cubicBezTo>
                      <a:pt x="11585" y="27387"/>
                      <a:pt x="11716" y="27471"/>
                      <a:pt x="11847" y="27495"/>
                    </a:cubicBezTo>
                    <a:cubicBezTo>
                      <a:pt x="8859" y="32483"/>
                      <a:pt x="6001" y="37567"/>
                      <a:pt x="3692" y="42889"/>
                    </a:cubicBezTo>
                    <a:cubicBezTo>
                      <a:pt x="1668" y="38996"/>
                      <a:pt x="834" y="34745"/>
                      <a:pt x="1227" y="30364"/>
                    </a:cubicBezTo>
                    <a:cubicBezTo>
                      <a:pt x="1251" y="30108"/>
                      <a:pt x="1063" y="29980"/>
                      <a:pt x="864" y="29980"/>
                    </a:cubicBezTo>
                    <a:cubicBezTo>
                      <a:pt x="664" y="29980"/>
                      <a:pt x="453" y="30108"/>
                      <a:pt x="429" y="30364"/>
                    </a:cubicBezTo>
                    <a:cubicBezTo>
                      <a:pt x="1" y="35019"/>
                      <a:pt x="953" y="39556"/>
                      <a:pt x="3180" y="43675"/>
                    </a:cubicBezTo>
                    <a:cubicBezTo>
                      <a:pt x="3215" y="43723"/>
                      <a:pt x="3251" y="43770"/>
                      <a:pt x="3299" y="43806"/>
                    </a:cubicBezTo>
                    <a:cubicBezTo>
                      <a:pt x="2513" y="45663"/>
                      <a:pt x="1799" y="47557"/>
                      <a:pt x="1167" y="49497"/>
                    </a:cubicBezTo>
                    <a:cubicBezTo>
                      <a:pt x="1074" y="49793"/>
                      <a:pt x="1320" y="49988"/>
                      <a:pt x="1563" y="49988"/>
                    </a:cubicBezTo>
                    <a:cubicBezTo>
                      <a:pt x="1722" y="49988"/>
                      <a:pt x="1880" y="49904"/>
                      <a:pt x="1941" y="49712"/>
                    </a:cubicBezTo>
                    <a:cubicBezTo>
                      <a:pt x="3323" y="45449"/>
                      <a:pt x="5132" y="41389"/>
                      <a:pt x="7168" y="37436"/>
                    </a:cubicBezTo>
                    <a:cubicBezTo>
                      <a:pt x="7216" y="37532"/>
                      <a:pt x="7287" y="37603"/>
                      <a:pt x="7430" y="37627"/>
                    </a:cubicBezTo>
                    <a:cubicBezTo>
                      <a:pt x="8398" y="37795"/>
                      <a:pt x="9366" y="37879"/>
                      <a:pt x="10324" y="37879"/>
                    </a:cubicBezTo>
                    <a:cubicBezTo>
                      <a:pt x="13834" y="37879"/>
                      <a:pt x="17225" y="36758"/>
                      <a:pt x="20087" y="34579"/>
                    </a:cubicBezTo>
                    <a:cubicBezTo>
                      <a:pt x="20431" y="34323"/>
                      <a:pt x="20214" y="33799"/>
                      <a:pt x="19894" y="33799"/>
                    </a:cubicBezTo>
                    <a:cubicBezTo>
                      <a:pt x="19826" y="33799"/>
                      <a:pt x="19754" y="33822"/>
                      <a:pt x="19682" y="33876"/>
                    </a:cubicBezTo>
                    <a:cubicBezTo>
                      <a:pt x="16937" y="35970"/>
                      <a:pt x="13691" y="37085"/>
                      <a:pt x="10318" y="37085"/>
                    </a:cubicBezTo>
                    <a:cubicBezTo>
                      <a:pt x="9433" y="37085"/>
                      <a:pt x="8540" y="37009"/>
                      <a:pt x="7644" y="36853"/>
                    </a:cubicBezTo>
                    <a:cubicBezTo>
                      <a:pt x="7615" y="36847"/>
                      <a:pt x="7585" y="36844"/>
                      <a:pt x="7557" y="36844"/>
                    </a:cubicBezTo>
                    <a:cubicBezTo>
                      <a:pt x="7528" y="36844"/>
                      <a:pt x="7502" y="36847"/>
                      <a:pt x="7478" y="36853"/>
                    </a:cubicBezTo>
                    <a:cubicBezTo>
                      <a:pt x="9478" y="33019"/>
                      <a:pt x="11693" y="29281"/>
                      <a:pt x="13943" y="25578"/>
                    </a:cubicBezTo>
                    <a:cubicBezTo>
                      <a:pt x="14872" y="24042"/>
                      <a:pt x="15812" y="22518"/>
                      <a:pt x="16741" y="20982"/>
                    </a:cubicBezTo>
                    <a:cubicBezTo>
                      <a:pt x="16788" y="21006"/>
                      <a:pt x="16848" y="21018"/>
                      <a:pt x="16919" y="21018"/>
                    </a:cubicBezTo>
                    <a:cubicBezTo>
                      <a:pt x="20956" y="20768"/>
                      <a:pt x="24861" y="19946"/>
                      <a:pt x="28659" y="18553"/>
                    </a:cubicBezTo>
                    <a:cubicBezTo>
                      <a:pt x="29087" y="18393"/>
                      <a:pt x="28967" y="17753"/>
                      <a:pt x="28585" y="17753"/>
                    </a:cubicBezTo>
                    <a:cubicBezTo>
                      <a:pt x="28542" y="17753"/>
                      <a:pt x="28495" y="17761"/>
                      <a:pt x="28445" y="17779"/>
                    </a:cubicBezTo>
                    <a:cubicBezTo>
                      <a:pt x="24813" y="19113"/>
                      <a:pt x="21087" y="19910"/>
                      <a:pt x="17229" y="20184"/>
                    </a:cubicBezTo>
                    <a:cubicBezTo>
                      <a:pt x="21075" y="13874"/>
                      <a:pt x="24944" y="7564"/>
                      <a:pt x="28790" y="1265"/>
                    </a:cubicBezTo>
                    <a:cubicBezTo>
                      <a:pt x="28979" y="953"/>
                      <a:pt x="28702" y="663"/>
                      <a:pt x="28427" y="663"/>
                    </a:cubicBezTo>
                    <a:cubicBezTo>
                      <a:pt x="28303" y="663"/>
                      <a:pt x="28180" y="721"/>
                      <a:pt x="28099" y="860"/>
                    </a:cubicBezTo>
                    <a:cubicBezTo>
                      <a:pt x="25790" y="4635"/>
                      <a:pt x="23468" y="8409"/>
                      <a:pt x="21158" y="12183"/>
                    </a:cubicBezTo>
                    <a:cubicBezTo>
                      <a:pt x="21134" y="8242"/>
                      <a:pt x="21313" y="4313"/>
                      <a:pt x="21741" y="384"/>
                    </a:cubicBezTo>
                    <a:cubicBezTo>
                      <a:pt x="21771" y="128"/>
                      <a:pt x="21584" y="0"/>
                      <a:pt x="213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5" name="Google Shape;265;p22"/>
            <p:cNvSpPr/>
            <p:nvPr/>
          </p:nvSpPr>
          <p:spPr>
            <a:xfrm rot="10800000" flipH="1">
              <a:off x="7676500" y="-6"/>
              <a:ext cx="1430684" cy="365231"/>
            </a:xfrm>
            <a:custGeom>
              <a:avLst/>
              <a:gdLst/>
              <a:ahLst/>
              <a:cxnLst/>
              <a:rect l="l" t="t" r="r" b="b"/>
              <a:pathLst>
                <a:path w="43054" h="10991" extrusionOk="0">
                  <a:moveTo>
                    <a:pt x="21920" y="1"/>
                  </a:moveTo>
                  <a:cubicBezTo>
                    <a:pt x="19110" y="1"/>
                    <a:pt x="16717" y="2084"/>
                    <a:pt x="15753" y="5025"/>
                  </a:cubicBezTo>
                  <a:cubicBezTo>
                    <a:pt x="14574" y="3882"/>
                    <a:pt x="12967" y="3168"/>
                    <a:pt x="11181" y="3168"/>
                  </a:cubicBezTo>
                  <a:cubicBezTo>
                    <a:pt x="7954" y="3168"/>
                    <a:pt x="5275" y="5502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44" y="8228"/>
                    <a:pt x="275" y="9419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7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65" y="6704"/>
                  </a:cubicBezTo>
                  <a:cubicBezTo>
                    <a:pt x="35815" y="4025"/>
                    <a:pt x="33374" y="2061"/>
                    <a:pt x="30469" y="2061"/>
                  </a:cubicBezTo>
                  <a:cubicBezTo>
                    <a:pt x="29231" y="2061"/>
                    <a:pt x="28088" y="2418"/>
                    <a:pt x="27123" y="3025"/>
                  </a:cubicBezTo>
                  <a:cubicBezTo>
                    <a:pt x="25909" y="1191"/>
                    <a:pt x="24028" y="1"/>
                    <a:pt x="2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CUSTOM_3"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" name="Google Shape;267;p23"/>
          <p:cNvGrpSpPr/>
          <p:nvPr/>
        </p:nvGrpSpPr>
        <p:grpSpPr>
          <a:xfrm rot="199848" flipH="1">
            <a:off x="1146238" y="3853117"/>
            <a:ext cx="581719" cy="921601"/>
            <a:chOff x="-1904298" y="1056455"/>
            <a:chExt cx="581725" cy="921611"/>
          </a:xfrm>
        </p:grpSpPr>
        <p:sp>
          <p:nvSpPr>
            <p:cNvPr id="268" name="Google Shape;268;p23"/>
            <p:cNvSpPr/>
            <p:nvPr/>
          </p:nvSpPr>
          <p:spPr>
            <a:xfrm>
              <a:off x="-1904298" y="1056455"/>
              <a:ext cx="581725" cy="887132"/>
            </a:xfrm>
            <a:custGeom>
              <a:avLst/>
              <a:gdLst/>
              <a:ahLst/>
              <a:cxnLst/>
              <a:rect l="l" t="t" r="r" b="b"/>
              <a:pathLst>
                <a:path w="38196" h="58249" extrusionOk="0">
                  <a:moveTo>
                    <a:pt x="34903" y="0"/>
                  </a:moveTo>
                  <a:cubicBezTo>
                    <a:pt x="34867" y="0"/>
                    <a:pt x="34830" y="5"/>
                    <a:pt x="34790" y="15"/>
                  </a:cubicBezTo>
                  <a:cubicBezTo>
                    <a:pt x="28206" y="1801"/>
                    <a:pt x="22396" y="5385"/>
                    <a:pt x="17002" y="9468"/>
                  </a:cubicBezTo>
                  <a:cubicBezTo>
                    <a:pt x="11918" y="13326"/>
                    <a:pt x="6870" y="17434"/>
                    <a:pt x="3929" y="23232"/>
                  </a:cubicBezTo>
                  <a:cubicBezTo>
                    <a:pt x="1143" y="28733"/>
                    <a:pt x="179" y="34983"/>
                    <a:pt x="83" y="41103"/>
                  </a:cubicBezTo>
                  <a:cubicBezTo>
                    <a:pt x="0" y="46771"/>
                    <a:pt x="310" y="52998"/>
                    <a:pt x="4120" y="57534"/>
                  </a:cubicBezTo>
                  <a:cubicBezTo>
                    <a:pt x="4191" y="57635"/>
                    <a:pt x="4287" y="57668"/>
                    <a:pt x="4373" y="57668"/>
                  </a:cubicBezTo>
                  <a:cubicBezTo>
                    <a:pt x="4388" y="57668"/>
                    <a:pt x="4403" y="57667"/>
                    <a:pt x="4417" y="57665"/>
                  </a:cubicBezTo>
                  <a:lnTo>
                    <a:pt x="4417" y="57665"/>
                  </a:lnTo>
                  <a:cubicBezTo>
                    <a:pt x="4322" y="57903"/>
                    <a:pt x="4429" y="58248"/>
                    <a:pt x="4774" y="58248"/>
                  </a:cubicBezTo>
                  <a:cubicBezTo>
                    <a:pt x="16324" y="58213"/>
                    <a:pt x="26372" y="48259"/>
                    <a:pt x="31444" y="38674"/>
                  </a:cubicBezTo>
                  <a:cubicBezTo>
                    <a:pt x="37648" y="26983"/>
                    <a:pt x="38195" y="13278"/>
                    <a:pt x="35874" y="467"/>
                  </a:cubicBezTo>
                  <a:cubicBezTo>
                    <a:pt x="35836" y="265"/>
                    <a:pt x="35686" y="176"/>
                    <a:pt x="35526" y="176"/>
                  </a:cubicBezTo>
                  <a:cubicBezTo>
                    <a:pt x="35432" y="176"/>
                    <a:pt x="35334" y="207"/>
                    <a:pt x="35254" y="265"/>
                  </a:cubicBezTo>
                  <a:cubicBezTo>
                    <a:pt x="35205" y="116"/>
                    <a:pt x="35081" y="0"/>
                    <a:pt x="349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3"/>
            <p:cNvSpPr/>
            <p:nvPr/>
          </p:nvSpPr>
          <p:spPr>
            <a:xfrm>
              <a:off x="-1862965" y="1216748"/>
              <a:ext cx="442995" cy="761317"/>
            </a:xfrm>
            <a:custGeom>
              <a:avLst/>
              <a:gdLst/>
              <a:ahLst/>
              <a:cxnLst/>
              <a:rect l="l" t="t" r="r" b="b"/>
              <a:pathLst>
                <a:path w="29087" h="49988" extrusionOk="0">
                  <a:moveTo>
                    <a:pt x="21381" y="0"/>
                  </a:moveTo>
                  <a:cubicBezTo>
                    <a:pt x="21179" y="0"/>
                    <a:pt x="20962" y="128"/>
                    <a:pt x="20932" y="384"/>
                  </a:cubicBezTo>
                  <a:cubicBezTo>
                    <a:pt x="20491" y="4468"/>
                    <a:pt x="20277" y="13386"/>
                    <a:pt x="20325" y="13540"/>
                  </a:cubicBezTo>
                  <a:cubicBezTo>
                    <a:pt x="17836" y="17624"/>
                    <a:pt x="15348" y="21696"/>
                    <a:pt x="12871" y="25780"/>
                  </a:cubicBezTo>
                  <a:cubicBezTo>
                    <a:pt x="12657" y="26137"/>
                    <a:pt x="12443" y="26494"/>
                    <a:pt x="12228" y="26852"/>
                  </a:cubicBezTo>
                  <a:cubicBezTo>
                    <a:pt x="10454" y="22565"/>
                    <a:pt x="9609" y="18065"/>
                    <a:pt x="9728" y="13433"/>
                  </a:cubicBezTo>
                  <a:cubicBezTo>
                    <a:pt x="9740" y="13171"/>
                    <a:pt x="9544" y="13040"/>
                    <a:pt x="9343" y="13040"/>
                  </a:cubicBezTo>
                  <a:cubicBezTo>
                    <a:pt x="9142" y="13040"/>
                    <a:pt x="8936" y="13171"/>
                    <a:pt x="8930" y="13433"/>
                  </a:cubicBezTo>
                  <a:cubicBezTo>
                    <a:pt x="8799" y="18196"/>
                    <a:pt x="9669" y="22839"/>
                    <a:pt x="11526" y="27245"/>
                  </a:cubicBezTo>
                  <a:cubicBezTo>
                    <a:pt x="11585" y="27387"/>
                    <a:pt x="11716" y="27471"/>
                    <a:pt x="11847" y="27495"/>
                  </a:cubicBezTo>
                  <a:cubicBezTo>
                    <a:pt x="8859" y="32483"/>
                    <a:pt x="6001" y="37567"/>
                    <a:pt x="3692" y="42889"/>
                  </a:cubicBezTo>
                  <a:cubicBezTo>
                    <a:pt x="1668" y="38996"/>
                    <a:pt x="834" y="34745"/>
                    <a:pt x="1227" y="30364"/>
                  </a:cubicBezTo>
                  <a:cubicBezTo>
                    <a:pt x="1251" y="30108"/>
                    <a:pt x="1063" y="29980"/>
                    <a:pt x="864" y="29980"/>
                  </a:cubicBezTo>
                  <a:cubicBezTo>
                    <a:pt x="664" y="29980"/>
                    <a:pt x="453" y="30108"/>
                    <a:pt x="429" y="30364"/>
                  </a:cubicBezTo>
                  <a:cubicBezTo>
                    <a:pt x="1" y="35019"/>
                    <a:pt x="953" y="39556"/>
                    <a:pt x="3180" y="43675"/>
                  </a:cubicBezTo>
                  <a:cubicBezTo>
                    <a:pt x="3215" y="43723"/>
                    <a:pt x="3251" y="43770"/>
                    <a:pt x="3299" y="43806"/>
                  </a:cubicBezTo>
                  <a:cubicBezTo>
                    <a:pt x="2513" y="45663"/>
                    <a:pt x="1799" y="47557"/>
                    <a:pt x="1167" y="49497"/>
                  </a:cubicBezTo>
                  <a:cubicBezTo>
                    <a:pt x="1074" y="49793"/>
                    <a:pt x="1320" y="49988"/>
                    <a:pt x="1563" y="49988"/>
                  </a:cubicBezTo>
                  <a:cubicBezTo>
                    <a:pt x="1722" y="49988"/>
                    <a:pt x="1880" y="49904"/>
                    <a:pt x="1941" y="49712"/>
                  </a:cubicBezTo>
                  <a:cubicBezTo>
                    <a:pt x="3323" y="45449"/>
                    <a:pt x="5132" y="41389"/>
                    <a:pt x="7168" y="37436"/>
                  </a:cubicBezTo>
                  <a:cubicBezTo>
                    <a:pt x="7216" y="37532"/>
                    <a:pt x="7287" y="37603"/>
                    <a:pt x="7430" y="37627"/>
                  </a:cubicBezTo>
                  <a:cubicBezTo>
                    <a:pt x="8398" y="37795"/>
                    <a:pt x="9366" y="37879"/>
                    <a:pt x="10324" y="37879"/>
                  </a:cubicBezTo>
                  <a:cubicBezTo>
                    <a:pt x="13834" y="37879"/>
                    <a:pt x="17225" y="36758"/>
                    <a:pt x="20087" y="34579"/>
                  </a:cubicBezTo>
                  <a:cubicBezTo>
                    <a:pt x="20431" y="34323"/>
                    <a:pt x="20214" y="33799"/>
                    <a:pt x="19894" y="33799"/>
                  </a:cubicBezTo>
                  <a:cubicBezTo>
                    <a:pt x="19826" y="33799"/>
                    <a:pt x="19754" y="33822"/>
                    <a:pt x="19682" y="33876"/>
                  </a:cubicBezTo>
                  <a:cubicBezTo>
                    <a:pt x="16937" y="35970"/>
                    <a:pt x="13691" y="37085"/>
                    <a:pt x="10318" y="37085"/>
                  </a:cubicBezTo>
                  <a:cubicBezTo>
                    <a:pt x="9433" y="37085"/>
                    <a:pt x="8540" y="37009"/>
                    <a:pt x="7644" y="36853"/>
                  </a:cubicBezTo>
                  <a:cubicBezTo>
                    <a:pt x="7615" y="36847"/>
                    <a:pt x="7585" y="36844"/>
                    <a:pt x="7557" y="36844"/>
                  </a:cubicBezTo>
                  <a:cubicBezTo>
                    <a:pt x="7528" y="36844"/>
                    <a:pt x="7502" y="36847"/>
                    <a:pt x="7478" y="36853"/>
                  </a:cubicBezTo>
                  <a:cubicBezTo>
                    <a:pt x="9478" y="33019"/>
                    <a:pt x="11693" y="29281"/>
                    <a:pt x="13943" y="25578"/>
                  </a:cubicBezTo>
                  <a:cubicBezTo>
                    <a:pt x="14872" y="24042"/>
                    <a:pt x="15812" y="22518"/>
                    <a:pt x="16741" y="20982"/>
                  </a:cubicBezTo>
                  <a:cubicBezTo>
                    <a:pt x="16788" y="21006"/>
                    <a:pt x="16848" y="21018"/>
                    <a:pt x="16919" y="21018"/>
                  </a:cubicBezTo>
                  <a:cubicBezTo>
                    <a:pt x="20956" y="20768"/>
                    <a:pt x="24861" y="19946"/>
                    <a:pt x="28659" y="18553"/>
                  </a:cubicBezTo>
                  <a:cubicBezTo>
                    <a:pt x="29087" y="18393"/>
                    <a:pt x="28967" y="17753"/>
                    <a:pt x="28585" y="17753"/>
                  </a:cubicBezTo>
                  <a:cubicBezTo>
                    <a:pt x="28542" y="17753"/>
                    <a:pt x="28495" y="17761"/>
                    <a:pt x="28445" y="17779"/>
                  </a:cubicBezTo>
                  <a:cubicBezTo>
                    <a:pt x="24813" y="19113"/>
                    <a:pt x="21087" y="19910"/>
                    <a:pt x="17229" y="20184"/>
                  </a:cubicBezTo>
                  <a:cubicBezTo>
                    <a:pt x="21075" y="13874"/>
                    <a:pt x="24944" y="7564"/>
                    <a:pt x="28790" y="1265"/>
                  </a:cubicBezTo>
                  <a:cubicBezTo>
                    <a:pt x="28979" y="953"/>
                    <a:pt x="28702" y="663"/>
                    <a:pt x="28427" y="663"/>
                  </a:cubicBezTo>
                  <a:cubicBezTo>
                    <a:pt x="28303" y="663"/>
                    <a:pt x="28180" y="721"/>
                    <a:pt x="28099" y="860"/>
                  </a:cubicBezTo>
                  <a:cubicBezTo>
                    <a:pt x="25790" y="4635"/>
                    <a:pt x="23468" y="8409"/>
                    <a:pt x="21158" y="12183"/>
                  </a:cubicBezTo>
                  <a:cubicBezTo>
                    <a:pt x="21134" y="8242"/>
                    <a:pt x="21313" y="4313"/>
                    <a:pt x="21741" y="384"/>
                  </a:cubicBezTo>
                  <a:cubicBezTo>
                    <a:pt x="21771" y="128"/>
                    <a:pt x="21584" y="0"/>
                    <a:pt x="21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0" name="Google Shape;270;p23"/>
          <p:cNvGrpSpPr/>
          <p:nvPr/>
        </p:nvGrpSpPr>
        <p:grpSpPr>
          <a:xfrm flipH="1">
            <a:off x="1561015" y="3934149"/>
            <a:ext cx="878448" cy="863379"/>
            <a:chOff x="-5358445" y="839844"/>
            <a:chExt cx="1391711" cy="1367837"/>
          </a:xfrm>
        </p:grpSpPr>
        <p:sp>
          <p:nvSpPr>
            <p:cNvPr id="271" name="Google Shape;271;p23"/>
            <p:cNvSpPr/>
            <p:nvPr/>
          </p:nvSpPr>
          <p:spPr>
            <a:xfrm>
              <a:off x="-5358445" y="839844"/>
              <a:ext cx="1391711" cy="1367419"/>
            </a:xfrm>
            <a:custGeom>
              <a:avLst/>
              <a:gdLst/>
              <a:ahLst/>
              <a:cxnLst/>
              <a:rect l="l" t="t" r="r" b="b"/>
              <a:pathLst>
                <a:path w="49900" h="49029" extrusionOk="0">
                  <a:moveTo>
                    <a:pt x="1057" y="0"/>
                  </a:moveTo>
                  <a:cubicBezTo>
                    <a:pt x="781" y="0"/>
                    <a:pt x="673" y="296"/>
                    <a:pt x="750" y="529"/>
                  </a:cubicBezTo>
                  <a:cubicBezTo>
                    <a:pt x="560" y="529"/>
                    <a:pt x="369" y="648"/>
                    <a:pt x="357" y="886"/>
                  </a:cubicBezTo>
                  <a:cubicBezTo>
                    <a:pt x="0" y="7708"/>
                    <a:pt x="1596" y="14340"/>
                    <a:pt x="3798" y="20746"/>
                  </a:cubicBezTo>
                  <a:cubicBezTo>
                    <a:pt x="5870" y="26770"/>
                    <a:pt x="8204" y="32854"/>
                    <a:pt x="12788" y="37450"/>
                  </a:cubicBezTo>
                  <a:cubicBezTo>
                    <a:pt x="17157" y="41820"/>
                    <a:pt x="22789" y="44689"/>
                    <a:pt x="28575" y="46678"/>
                  </a:cubicBezTo>
                  <a:cubicBezTo>
                    <a:pt x="32108" y="47894"/>
                    <a:pt x="35925" y="49028"/>
                    <a:pt x="39693" y="49028"/>
                  </a:cubicBezTo>
                  <a:cubicBezTo>
                    <a:pt x="41639" y="49028"/>
                    <a:pt x="43573" y="48726"/>
                    <a:pt x="45446" y="47975"/>
                  </a:cubicBezTo>
                  <a:cubicBezTo>
                    <a:pt x="45589" y="47916"/>
                    <a:pt x="45649" y="47821"/>
                    <a:pt x="45661" y="47725"/>
                  </a:cubicBezTo>
                  <a:cubicBezTo>
                    <a:pt x="45745" y="47795"/>
                    <a:pt x="45857" y="47836"/>
                    <a:pt x="45967" y="47836"/>
                  </a:cubicBezTo>
                  <a:cubicBezTo>
                    <a:pt x="46118" y="47836"/>
                    <a:pt x="46265" y="47757"/>
                    <a:pt x="46327" y="47571"/>
                  </a:cubicBezTo>
                  <a:cubicBezTo>
                    <a:pt x="49899" y="36581"/>
                    <a:pt x="43565" y="23937"/>
                    <a:pt x="36052" y="16126"/>
                  </a:cubicBezTo>
                  <a:cubicBezTo>
                    <a:pt x="26873" y="6589"/>
                    <a:pt x="14014" y="1791"/>
                    <a:pt x="1119" y="5"/>
                  </a:cubicBezTo>
                  <a:cubicBezTo>
                    <a:pt x="1098" y="2"/>
                    <a:pt x="1077" y="0"/>
                    <a:pt x="10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3"/>
            <p:cNvSpPr/>
            <p:nvPr/>
          </p:nvSpPr>
          <p:spPr>
            <a:xfrm>
              <a:off x="-5168235" y="1050330"/>
              <a:ext cx="1163208" cy="1157351"/>
            </a:xfrm>
            <a:custGeom>
              <a:avLst/>
              <a:gdLst/>
              <a:ahLst/>
              <a:cxnLst/>
              <a:rect l="l" t="t" r="r" b="b"/>
              <a:pathLst>
                <a:path w="41707" h="41497" extrusionOk="0">
                  <a:moveTo>
                    <a:pt x="3415" y="0"/>
                  </a:moveTo>
                  <a:cubicBezTo>
                    <a:pt x="3118" y="0"/>
                    <a:pt x="2838" y="377"/>
                    <a:pt x="3098" y="673"/>
                  </a:cubicBezTo>
                  <a:cubicBezTo>
                    <a:pt x="5968" y="4043"/>
                    <a:pt x="8825" y="7424"/>
                    <a:pt x="11694" y="10794"/>
                  </a:cubicBezTo>
                  <a:cubicBezTo>
                    <a:pt x="7944" y="9591"/>
                    <a:pt x="4265" y="8186"/>
                    <a:pt x="669" y="6567"/>
                  </a:cubicBezTo>
                  <a:cubicBezTo>
                    <a:pt x="612" y="6541"/>
                    <a:pt x="557" y="6529"/>
                    <a:pt x="507" y="6529"/>
                  </a:cubicBezTo>
                  <a:cubicBezTo>
                    <a:pt x="143" y="6529"/>
                    <a:pt x="1" y="7141"/>
                    <a:pt x="419" y="7329"/>
                  </a:cubicBezTo>
                  <a:cubicBezTo>
                    <a:pt x="4158" y="9020"/>
                    <a:pt x="12564" y="12008"/>
                    <a:pt x="12730" y="12008"/>
                  </a:cubicBezTo>
                  <a:cubicBezTo>
                    <a:pt x="15826" y="15651"/>
                    <a:pt x="18922" y="19283"/>
                    <a:pt x="22029" y="22914"/>
                  </a:cubicBezTo>
                  <a:cubicBezTo>
                    <a:pt x="22303" y="23224"/>
                    <a:pt x="22577" y="23533"/>
                    <a:pt x="22851" y="23855"/>
                  </a:cubicBezTo>
                  <a:cubicBezTo>
                    <a:pt x="22003" y="23918"/>
                    <a:pt x="21159" y="23950"/>
                    <a:pt x="20319" y="23950"/>
                  </a:cubicBezTo>
                  <a:cubicBezTo>
                    <a:pt x="16565" y="23950"/>
                    <a:pt x="12884" y="23317"/>
                    <a:pt x="9313" y="22033"/>
                  </a:cubicBezTo>
                  <a:cubicBezTo>
                    <a:pt x="9266" y="22017"/>
                    <a:pt x="9220" y="22010"/>
                    <a:pt x="9178" y="22010"/>
                  </a:cubicBezTo>
                  <a:cubicBezTo>
                    <a:pt x="8783" y="22010"/>
                    <a:pt x="8623" y="22646"/>
                    <a:pt x="9063" y="22807"/>
                  </a:cubicBezTo>
                  <a:cubicBezTo>
                    <a:pt x="12688" y="24102"/>
                    <a:pt x="16421" y="24755"/>
                    <a:pt x="20225" y="24755"/>
                  </a:cubicBezTo>
                  <a:cubicBezTo>
                    <a:pt x="21144" y="24755"/>
                    <a:pt x="22067" y="24717"/>
                    <a:pt x="22993" y="24641"/>
                  </a:cubicBezTo>
                  <a:cubicBezTo>
                    <a:pt x="23160" y="24629"/>
                    <a:pt x="23267" y="24534"/>
                    <a:pt x="23339" y="24414"/>
                  </a:cubicBezTo>
                  <a:cubicBezTo>
                    <a:pt x="27149" y="28820"/>
                    <a:pt x="31090" y="33106"/>
                    <a:pt x="35424" y="36964"/>
                  </a:cubicBezTo>
                  <a:cubicBezTo>
                    <a:pt x="34186" y="37165"/>
                    <a:pt x="32949" y="37265"/>
                    <a:pt x="31719" y="37265"/>
                  </a:cubicBezTo>
                  <a:cubicBezTo>
                    <a:pt x="28655" y="37265"/>
                    <a:pt x="25636" y="36641"/>
                    <a:pt x="22755" y="35392"/>
                  </a:cubicBezTo>
                  <a:cubicBezTo>
                    <a:pt x="22701" y="35369"/>
                    <a:pt x="22650" y="35359"/>
                    <a:pt x="22602" y="35359"/>
                  </a:cubicBezTo>
                  <a:cubicBezTo>
                    <a:pt x="22232" y="35359"/>
                    <a:pt x="22083" y="35987"/>
                    <a:pt x="22505" y="36166"/>
                  </a:cubicBezTo>
                  <a:cubicBezTo>
                    <a:pt x="25470" y="37439"/>
                    <a:pt x="28583" y="38077"/>
                    <a:pt x="31737" y="38077"/>
                  </a:cubicBezTo>
                  <a:cubicBezTo>
                    <a:pt x="33155" y="38077"/>
                    <a:pt x="34582" y="37948"/>
                    <a:pt x="36007" y="37690"/>
                  </a:cubicBezTo>
                  <a:cubicBezTo>
                    <a:pt x="36078" y="37678"/>
                    <a:pt x="36126" y="37654"/>
                    <a:pt x="36174" y="37630"/>
                  </a:cubicBezTo>
                  <a:cubicBezTo>
                    <a:pt x="37698" y="38952"/>
                    <a:pt x="39269" y="40226"/>
                    <a:pt x="40912" y="41417"/>
                  </a:cubicBezTo>
                  <a:cubicBezTo>
                    <a:pt x="40988" y="41473"/>
                    <a:pt x="41064" y="41497"/>
                    <a:pt x="41137" y="41497"/>
                  </a:cubicBezTo>
                  <a:cubicBezTo>
                    <a:pt x="41464" y="41497"/>
                    <a:pt x="41706" y="41003"/>
                    <a:pt x="41365" y="40750"/>
                  </a:cubicBezTo>
                  <a:cubicBezTo>
                    <a:pt x="37745" y="38107"/>
                    <a:pt x="34447" y="35130"/>
                    <a:pt x="31328" y="31951"/>
                  </a:cubicBezTo>
                  <a:cubicBezTo>
                    <a:pt x="31423" y="31951"/>
                    <a:pt x="31530" y="31892"/>
                    <a:pt x="31590" y="31773"/>
                  </a:cubicBezTo>
                  <a:cubicBezTo>
                    <a:pt x="33745" y="27724"/>
                    <a:pt x="34150" y="23129"/>
                    <a:pt x="32638" y="18795"/>
                  </a:cubicBezTo>
                  <a:cubicBezTo>
                    <a:pt x="32568" y="18591"/>
                    <a:pt x="32389" y="18501"/>
                    <a:pt x="32216" y="18501"/>
                  </a:cubicBezTo>
                  <a:cubicBezTo>
                    <a:pt x="31975" y="18501"/>
                    <a:pt x="31748" y="18677"/>
                    <a:pt x="31852" y="18961"/>
                  </a:cubicBezTo>
                  <a:cubicBezTo>
                    <a:pt x="33280" y="23081"/>
                    <a:pt x="32971" y="27474"/>
                    <a:pt x="30923" y="31320"/>
                  </a:cubicBezTo>
                  <a:cubicBezTo>
                    <a:pt x="30887" y="31380"/>
                    <a:pt x="30875" y="31439"/>
                    <a:pt x="30875" y="31487"/>
                  </a:cubicBezTo>
                  <a:cubicBezTo>
                    <a:pt x="27851" y="28391"/>
                    <a:pt x="24982" y="25117"/>
                    <a:pt x="22172" y="21831"/>
                  </a:cubicBezTo>
                  <a:cubicBezTo>
                    <a:pt x="21005" y="20462"/>
                    <a:pt x="19838" y="19092"/>
                    <a:pt x="18683" y="17735"/>
                  </a:cubicBezTo>
                  <a:cubicBezTo>
                    <a:pt x="18719" y="17687"/>
                    <a:pt x="18743" y="17640"/>
                    <a:pt x="18767" y="17568"/>
                  </a:cubicBezTo>
                  <a:cubicBezTo>
                    <a:pt x="19779" y="13663"/>
                    <a:pt x="20231" y="9698"/>
                    <a:pt x="20088" y="5662"/>
                  </a:cubicBezTo>
                  <a:cubicBezTo>
                    <a:pt x="20076" y="5390"/>
                    <a:pt x="19854" y="5249"/>
                    <a:pt x="19646" y="5249"/>
                  </a:cubicBezTo>
                  <a:cubicBezTo>
                    <a:pt x="19454" y="5249"/>
                    <a:pt x="19273" y="5369"/>
                    <a:pt x="19279" y="5615"/>
                  </a:cubicBezTo>
                  <a:cubicBezTo>
                    <a:pt x="19422" y="9484"/>
                    <a:pt x="19017" y="13270"/>
                    <a:pt x="18064" y="17021"/>
                  </a:cubicBezTo>
                  <a:cubicBezTo>
                    <a:pt x="13278" y="11401"/>
                    <a:pt x="8492" y="5769"/>
                    <a:pt x="3693" y="138"/>
                  </a:cubicBezTo>
                  <a:cubicBezTo>
                    <a:pt x="3611" y="41"/>
                    <a:pt x="3512" y="0"/>
                    <a:pt x="34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3" name="Google Shape;273;p23"/>
          <p:cNvGrpSpPr/>
          <p:nvPr/>
        </p:nvGrpSpPr>
        <p:grpSpPr>
          <a:xfrm rot="1263781" flipH="1">
            <a:off x="538221" y="4030012"/>
            <a:ext cx="890375" cy="822935"/>
            <a:chOff x="-1855532" y="1600966"/>
            <a:chExt cx="890361" cy="822923"/>
          </a:xfrm>
        </p:grpSpPr>
        <p:sp>
          <p:nvSpPr>
            <p:cNvPr id="274" name="Google Shape;274;p23"/>
            <p:cNvSpPr/>
            <p:nvPr/>
          </p:nvSpPr>
          <p:spPr>
            <a:xfrm>
              <a:off x="-1855532" y="1600966"/>
              <a:ext cx="890361" cy="822923"/>
            </a:xfrm>
            <a:custGeom>
              <a:avLst/>
              <a:gdLst/>
              <a:ahLst/>
              <a:cxnLst/>
              <a:rect l="l" t="t" r="r" b="b"/>
              <a:pathLst>
                <a:path w="58461" h="54033" extrusionOk="0">
                  <a:moveTo>
                    <a:pt x="47321" y="1"/>
                  </a:moveTo>
                  <a:cubicBezTo>
                    <a:pt x="40441" y="1"/>
                    <a:pt x="37679" y="10881"/>
                    <a:pt x="33040" y="10881"/>
                  </a:cubicBezTo>
                  <a:cubicBezTo>
                    <a:pt x="32537" y="10881"/>
                    <a:pt x="32012" y="10754"/>
                    <a:pt x="31457" y="10470"/>
                  </a:cubicBezTo>
                  <a:cubicBezTo>
                    <a:pt x="28833" y="9132"/>
                    <a:pt x="29046" y="767"/>
                    <a:pt x="24301" y="767"/>
                  </a:cubicBezTo>
                  <a:cubicBezTo>
                    <a:pt x="23556" y="767"/>
                    <a:pt x="22689" y="973"/>
                    <a:pt x="21670" y="1445"/>
                  </a:cubicBezTo>
                  <a:cubicBezTo>
                    <a:pt x="14944" y="4554"/>
                    <a:pt x="18014" y="15188"/>
                    <a:pt x="14423" y="15188"/>
                  </a:cubicBezTo>
                  <a:cubicBezTo>
                    <a:pt x="14149" y="15188"/>
                    <a:pt x="13837" y="15126"/>
                    <a:pt x="13479" y="14994"/>
                  </a:cubicBezTo>
                  <a:cubicBezTo>
                    <a:pt x="13466" y="14995"/>
                    <a:pt x="13454" y="14995"/>
                    <a:pt x="13442" y="14995"/>
                  </a:cubicBezTo>
                  <a:cubicBezTo>
                    <a:pt x="13056" y="14995"/>
                    <a:pt x="12597" y="14648"/>
                    <a:pt x="12193" y="14601"/>
                  </a:cubicBezTo>
                  <a:cubicBezTo>
                    <a:pt x="11921" y="14565"/>
                    <a:pt x="11656" y="14547"/>
                    <a:pt x="11398" y="14547"/>
                  </a:cubicBezTo>
                  <a:cubicBezTo>
                    <a:pt x="5868" y="14547"/>
                    <a:pt x="3575" y="22683"/>
                    <a:pt x="2596" y="26960"/>
                  </a:cubicBezTo>
                  <a:cubicBezTo>
                    <a:pt x="1" y="38140"/>
                    <a:pt x="3632" y="48629"/>
                    <a:pt x="3704" y="48677"/>
                  </a:cubicBezTo>
                  <a:cubicBezTo>
                    <a:pt x="8356" y="51599"/>
                    <a:pt x="14802" y="54033"/>
                    <a:pt x="20602" y="54033"/>
                  </a:cubicBezTo>
                  <a:cubicBezTo>
                    <a:pt x="22862" y="54033"/>
                    <a:pt x="25025" y="53663"/>
                    <a:pt x="26945" y="52809"/>
                  </a:cubicBezTo>
                  <a:cubicBezTo>
                    <a:pt x="34374" y="49499"/>
                    <a:pt x="30564" y="43272"/>
                    <a:pt x="30445" y="42355"/>
                  </a:cubicBezTo>
                  <a:cubicBezTo>
                    <a:pt x="30087" y="39653"/>
                    <a:pt x="31775" y="39051"/>
                    <a:pt x="33805" y="39051"/>
                  </a:cubicBezTo>
                  <a:cubicBezTo>
                    <a:pt x="35353" y="39051"/>
                    <a:pt x="37101" y="39402"/>
                    <a:pt x="38291" y="39438"/>
                  </a:cubicBezTo>
                  <a:cubicBezTo>
                    <a:pt x="38426" y="39442"/>
                    <a:pt x="38560" y="39444"/>
                    <a:pt x="38694" y="39444"/>
                  </a:cubicBezTo>
                  <a:cubicBezTo>
                    <a:pt x="43697" y="39444"/>
                    <a:pt x="48722" y="36430"/>
                    <a:pt x="47864" y="30830"/>
                  </a:cubicBezTo>
                  <a:cubicBezTo>
                    <a:pt x="47185" y="26484"/>
                    <a:pt x="43578" y="24353"/>
                    <a:pt x="49531" y="18495"/>
                  </a:cubicBezTo>
                  <a:cubicBezTo>
                    <a:pt x="58461" y="9708"/>
                    <a:pt x="54186" y="695"/>
                    <a:pt x="48043" y="40"/>
                  </a:cubicBezTo>
                  <a:cubicBezTo>
                    <a:pt x="47797" y="14"/>
                    <a:pt x="47556" y="1"/>
                    <a:pt x="473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3"/>
            <p:cNvSpPr/>
            <p:nvPr/>
          </p:nvSpPr>
          <p:spPr>
            <a:xfrm>
              <a:off x="-1801299" y="1673750"/>
              <a:ext cx="648448" cy="672557"/>
            </a:xfrm>
            <a:custGeom>
              <a:avLst/>
              <a:gdLst/>
              <a:ahLst/>
              <a:cxnLst/>
              <a:rect l="l" t="t" r="r" b="b"/>
              <a:pathLst>
                <a:path w="42577" h="44160" extrusionOk="0">
                  <a:moveTo>
                    <a:pt x="20562" y="1"/>
                  </a:moveTo>
                  <a:cubicBezTo>
                    <a:pt x="20402" y="1"/>
                    <a:pt x="20242" y="87"/>
                    <a:pt x="20181" y="286"/>
                  </a:cubicBezTo>
                  <a:cubicBezTo>
                    <a:pt x="19014" y="4024"/>
                    <a:pt x="18645" y="7906"/>
                    <a:pt x="18645" y="11823"/>
                  </a:cubicBezTo>
                  <a:cubicBezTo>
                    <a:pt x="18645" y="16121"/>
                    <a:pt x="19026" y="20431"/>
                    <a:pt x="17776" y="24622"/>
                  </a:cubicBezTo>
                  <a:cubicBezTo>
                    <a:pt x="17752" y="24705"/>
                    <a:pt x="17752" y="24789"/>
                    <a:pt x="17776" y="24848"/>
                  </a:cubicBezTo>
                  <a:cubicBezTo>
                    <a:pt x="12656" y="28956"/>
                    <a:pt x="7822" y="33397"/>
                    <a:pt x="3762" y="38528"/>
                  </a:cubicBezTo>
                  <a:cubicBezTo>
                    <a:pt x="4298" y="35540"/>
                    <a:pt x="3631" y="32516"/>
                    <a:pt x="3465" y="29492"/>
                  </a:cubicBezTo>
                  <a:cubicBezTo>
                    <a:pt x="3262" y="25693"/>
                    <a:pt x="3607" y="21931"/>
                    <a:pt x="5060" y="18395"/>
                  </a:cubicBezTo>
                  <a:cubicBezTo>
                    <a:pt x="5175" y="18100"/>
                    <a:pt x="4939" y="17910"/>
                    <a:pt x="4689" y="17910"/>
                  </a:cubicBezTo>
                  <a:cubicBezTo>
                    <a:pt x="4524" y="17910"/>
                    <a:pt x="4354" y="17992"/>
                    <a:pt x="4274" y="18181"/>
                  </a:cubicBezTo>
                  <a:cubicBezTo>
                    <a:pt x="2988" y="21348"/>
                    <a:pt x="2548" y="24693"/>
                    <a:pt x="2607" y="28098"/>
                  </a:cubicBezTo>
                  <a:cubicBezTo>
                    <a:pt x="2679" y="31885"/>
                    <a:pt x="3822" y="35814"/>
                    <a:pt x="2703" y="39517"/>
                  </a:cubicBezTo>
                  <a:cubicBezTo>
                    <a:pt x="2667" y="39659"/>
                    <a:pt x="2691" y="39767"/>
                    <a:pt x="2762" y="39862"/>
                  </a:cubicBezTo>
                  <a:cubicBezTo>
                    <a:pt x="1869" y="41064"/>
                    <a:pt x="1000" y="42291"/>
                    <a:pt x="190" y="43565"/>
                  </a:cubicBezTo>
                  <a:cubicBezTo>
                    <a:pt x="0" y="43871"/>
                    <a:pt x="281" y="44160"/>
                    <a:pt x="562" y="44160"/>
                  </a:cubicBezTo>
                  <a:cubicBezTo>
                    <a:pt x="686" y="44160"/>
                    <a:pt x="809" y="44104"/>
                    <a:pt x="893" y="43969"/>
                  </a:cubicBezTo>
                  <a:cubicBezTo>
                    <a:pt x="1988" y="42219"/>
                    <a:pt x="3203" y="40540"/>
                    <a:pt x="4477" y="38933"/>
                  </a:cubicBezTo>
                  <a:cubicBezTo>
                    <a:pt x="4665" y="38923"/>
                    <a:pt x="4852" y="38919"/>
                    <a:pt x="5039" y="38919"/>
                  </a:cubicBezTo>
                  <a:cubicBezTo>
                    <a:pt x="8447" y="38919"/>
                    <a:pt x="11650" y="40492"/>
                    <a:pt x="15025" y="40910"/>
                  </a:cubicBezTo>
                  <a:cubicBezTo>
                    <a:pt x="15977" y="41029"/>
                    <a:pt x="16929" y="41086"/>
                    <a:pt x="17878" y="41086"/>
                  </a:cubicBezTo>
                  <a:cubicBezTo>
                    <a:pt x="19862" y="41086"/>
                    <a:pt x="21836" y="40837"/>
                    <a:pt x="23777" y="40386"/>
                  </a:cubicBezTo>
                  <a:cubicBezTo>
                    <a:pt x="24256" y="40274"/>
                    <a:pt x="24099" y="39590"/>
                    <a:pt x="23657" y="39590"/>
                  </a:cubicBezTo>
                  <a:cubicBezTo>
                    <a:pt x="23627" y="39590"/>
                    <a:pt x="23595" y="39593"/>
                    <a:pt x="23562" y="39600"/>
                  </a:cubicBezTo>
                  <a:cubicBezTo>
                    <a:pt x="21684" y="40042"/>
                    <a:pt x="19777" y="40275"/>
                    <a:pt x="17868" y="40275"/>
                  </a:cubicBezTo>
                  <a:cubicBezTo>
                    <a:pt x="16281" y="40275"/>
                    <a:pt x="14694" y="40114"/>
                    <a:pt x="13120" y="39778"/>
                  </a:cubicBezTo>
                  <a:cubicBezTo>
                    <a:pt x="10418" y="39207"/>
                    <a:pt x="7882" y="38147"/>
                    <a:pt x="5119" y="38124"/>
                  </a:cubicBezTo>
                  <a:cubicBezTo>
                    <a:pt x="9632" y="32647"/>
                    <a:pt x="15037" y="27991"/>
                    <a:pt x="20657" y="23622"/>
                  </a:cubicBezTo>
                  <a:cubicBezTo>
                    <a:pt x="20693" y="23634"/>
                    <a:pt x="20717" y="23657"/>
                    <a:pt x="20764" y="23669"/>
                  </a:cubicBezTo>
                  <a:cubicBezTo>
                    <a:pt x="23741" y="24158"/>
                    <a:pt x="26479" y="25479"/>
                    <a:pt x="29503" y="25872"/>
                  </a:cubicBezTo>
                  <a:cubicBezTo>
                    <a:pt x="30510" y="26003"/>
                    <a:pt x="31519" y="26065"/>
                    <a:pt x="32526" y="26065"/>
                  </a:cubicBezTo>
                  <a:cubicBezTo>
                    <a:pt x="34258" y="26065"/>
                    <a:pt x="35986" y="25882"/>
                    <a:pt x="37695" y="25551"/>
                  </a:cubicBezTo>
                  <a:cubicBezTo>
                    <a:pt x="38177" y="25461"/>
                    <a:pt x="38015" y="24769"/>
                    <a:pt x="37566" y="24769"/>
                  </a:cubicBezTo>
                  <a:cubicBezTo>
                    <a:pt x="37539" y="24769"/>
                    <a:pt x="37510" y="24771"/>
                    <a:pt x="37481" y="24777"/>
                  </a:cubicBezTo>
                  <a:cubicBezTo>
                    <a:pt x="35839" y="25091"/>
                    <a:pt x="34184" y="25260"/>
                    <a:pt x="32529" y="25260"/>
                  </a:cubicBezTo>
                  <a:cubicBezTo>
                    <a:pt x="31109" y="25260"/>
                    <a:pt x="29689" y="25136"/>
                    <a:pt x="28277" y="24872"/>
                  </a:cubicBezTo>
                  <a:cubicBezTo>
                    <a:pt x="25955" y="24431"/>
                    <a:pt x="23788" y="23455"/>
                    <a:pt x="21479" y="22991"/>
                  </a:cubicBezTo>
                  <a:cubicBezTo>
                    <a:pt x="21872" y="22693"/>
                    <a:pt x="22253" y="22395"/>
                    <a:pt x="22645" y="22098"/>
                  </a:cubicBezTo>
                  <a:cubicBezTo>
                    <a:pt x="29956" y="16538"/>
                    <a:pt x="37481" y="10965"/>
                    <a:pt x="42386" y="3036"/>
                  </a:cubicBezTo>
                  <a:cubicBezTo>
                    <a:pt x="42576" y="2730"/>
                    <a:pt x="42301" y="2441"/>
                    <a:pt x="42023" y="2441"/>
                  </a:cubicBezTo>
                  <a:cubicBezTo>
                    <a:pt x="41901" y="2441"/>
                    <a:pt x="41779" y="2497"/>
                    <a:pt x="41695" y="2631"/>
                  </a:cubicBezTo>
                  <a:cubicBezTo>
                    <a:pt x="36385" y="11192"/>
                    <a:pt x="27991" y="16954"/>
                    <a:pt x="20145" y="22991"/>
                  </a:cubicBezTo>
                  <a:cubicBezTo>
                    <a:pt x="19681" y="23360"/>
                    <a:pt x="19216" y="23717"/>
                    <a:pt x="18740" y="24086"/>
                  </a:cubicBezTo>
                  <a:cubicBezTo>
                    <a:pt x="19645" y="20538"/>
                    <a:pt x="19514" y="16919"/>
                    <a:pt x="19467" y="13263"/>
                  </a:cubicBezTo>
                  <a:cubicBezTo>
                    <a:pt x="19395" y="8941"/>
                    <a:pt x="19669" y="4655"/>
                    <a:pt x="20955" y="500"/>
                  </a:cubicBezTo>
                  <a:cubicBezTo>
                    <a:pt x="21048" y="199"/>
                    <a:pt x="20804" y="1"/>
                    <a:pt x="205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6" name="Google Shape;276;p23"/>
          <p:cNvGrpSpPr/>
          <p:nvPr/>
        </p:nvGrpSpPr>
        <p:grpSpPr>
          <a:xfrm flipH="1">
            <a:off x="1" y="2854047"/>
            <a:ext cx="9144001" cy="2289456"/>
            <a:chOff x="271750" y="2423875"/>
            <a:chExt cx="7077400" cy="1772025"/>
          </a:xfrm>
        </p:grpSpPr>
        <p:sp>
          <p:nvSpPr>
            <p:cNvPr id="277" name="Google Shape;277;p23"/>
            <p:cNvSpPr/>
            <p:nvPr/>
          </p:nvSpPr>
          <p:spPr>
            <a:xfrm>
              <a:off x="277700" y="2423875"/>
              <a:ext cx="7071450" cy="1772025"/>
            </a:xfrm>
            <a:custGeom>
              <a:avLst/>
              <a:gdLst/>
              <a:ahLst/>
              <a:cxnLst/>
              <a:rect l="l" t="t" r="r" b="b"/>
              <a:pathLst>
                <a:path w="282858" h="70881" extrusionOk="0">
                  <a:moveTo>
                    <a:pt x="57528" y="1"/>
                  </a:moveTo>
                  <a:cubicBezTo>
                    <a:pt x="37107" y="1"/>
                    <a:pt x="17867" y="6326"/>
                    <a:pt x="1" y="16029"/>
                  </a:cubicBezTo>
                  <a:lnTo>
                    <a:pt x="1" y="70881"/>
                  </a:lnTo>
                  <a:lnTo>
                    <a:pt x="282857" y="70881"/>
                  </a:lnTo>
                  <a:lnTo>
                    <a:pt x="282857" y="53831"/>
                  </a:lnTo>
                  <a:cubicBezTo>
                    <a:pt x="276183" y="53941"/>
                    <a:pt x="269511" y="54030"/>
                    <a:pt x="262852" y="54030"/>
                  </a:cubicBezTo>
                  <a:cubicBezTo>
                    <a:pt x="230491" y="54030"/>
                    <a:pt x="198425" y="51930"/>
                    <a:pt x="167736" y="39913"/>
                  </a:cubicBezTo>
                  <a:cubicBezTo>
                    <a:pt x="131005" y="25530"/>
                    <a:pt x="101025" y="967"/>
                    <a:pt x="59794" y="27"/>
                  </a:cubicBezTo>
                  <a:cubicBezTo>
                    <a:pt x="59037" y="10"/>
                    <a:pt x="58282" y="1"/>
                    <a:pt x="57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3"/>
            <p:cNvSpPr/>
            <p:nvPr/>
          </p:nvSpPr>
          <p:spPr>
            <a:xfrm>
              <a:off x="271750" y="3380525"/>
              <a:ext cx="1876450" cy="815375"/>
            </a:xfrm>
            <a:custGeom>
              <a:avLst/>
              <a:gdLst/>
              <a:ahLst/>
              <a:cxnLst/>
              <a:rect l="l" t="t" r="r" b="b"/>
              <a:pathLst>
                <a:path w="75058" h="32615" extrusionOk="0">
                  <a:moveTo>
                    <a:pt x="26971" y="1"/>
                  </a:moveTo>
                  <a:cubicBezTo>
                    <a:pt x="16792" y="1"/>
                    <a:pt x="7040" y="5763"/>
                    <a:pt x="2429" y="15589"/>
                  </a:cubicBezTo>
                  <a:cubicBezTo>
                    <a:pt x="2382" y="15684"/>
                    <a:pt x="2358" y="15779"/>
                    <a:pt x="2310" y="15875"/>
                  </a:cubicBezTo>
                  <a:cubicBezTo>
                    <a:pt x="1453" y="16946"/>
                    <a:pt x="679" y="18065"/>
                    <a:pt x="0" y="19244"/>
                  </a:cubicBezTo>
                  <a:lnTo>
                    <a:pt x="0" y="32615"/>
                  </a:lnTo>
                  <a:lnTo>
                    <a:pt x="75057" y="32615"/>
                  </a:lnTo>
                  <a:cubicBezTo>
                    <a:pt x="73819" y="28007"/>
                    <a:pt x="70640" y="23959"/>
                    <a:pt x="65985" y="21768"/>
                  </a:cubicBezTo>
                  <a:cubicBezTo>
                    <a:pt x="63680" y="20692"/>
                    <a:pt x="61256" y="20183"/>
                    <a:pt x="58871" y="20183"/>
                  </a:cubicBezTo>
                  <a:cubicBezTo>
                    <a:pt x="56981" y="20183"/>
                    <a:pt x="55116" y="20503"/>
                    <a:pt x="53352" y="21113"/>
                  </a:cubicBezTo>
                  <a:cubicBezTo>
                    <a:pt x="51566" y="13255"/>
                    <a:pt x="46328" y="6266"/>
                    <a:pt x="38470" y="2575"/>
                  </a:cubicBezTo>
                  <a:cubicBezTo>
                    <a:pt x="34746" y="828"/>
                    <a:pt x="30828" y="1"/>
                    <a:pt x="269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3"/>
            <p:cNvSpPr/>
            <p:nvPr/>
          </p:nvSpPr>
          <p:spPr>
            <a:xfrm>
              <a:off x="1828200" y="3808500"/>
              <a:ext cx="1499600" cy="387400"/>
            </a:xfrm>
            <a:custGeom>
              <a:avLst/>
              <a:gdLst/>
              <a:ahLst/>
              <a:cxnLst/>
              <a:rect l="l" t="t" r="r" b="b"/>
              <a:pathLst>
                <a:path w="59984" h="15496" extrusionOk="0">
                  <a:moveTo>
                    <a:pt x="8620" y="0"/>
                  </a:moveTo>
                  <a:cubicBezTo>
                    <a:pt x="6622" y="0"/>
                    <a:pt x="4637" y="834"/>
                    <a:pt x="3227" y="2459"/>
                  </a:cubicBezTo>
                  <a:cubicBezTo>
                    <a:pt x="988" y="5042"/>
                    <a:pt x="941" y="8769"/>
                    <a:pt x="2893" y="11400"/>
                  </a:cubicBezTo>
                  <a:cubicBezTo>
                    <a:pt x="2608" y="11662"/>
                    <a:pt x="2334" y="11948"/>
                    <a:pt x="2072" y="12245"/>
                  </a:cubicBezTo>
                  <a:cubicBezTo>
                    <a:pt x="1203" y="13246"/>
                    <a:pt x="512" y="14341"/>
                    <a:pt x="0" y="15496"/>
                  </a:cubicBezTo>
                  <a:lnTo>
                    <a:pt x="59984" y="15496"/>
                  </a:lnTo>
                  <a:cubicBezTo>
                    <a:pt x="58853" y="11960"/>
                    <a:pt x="56781" y="8685"/>
                    <a:pt x="53769" y="6066"/>
                  </a:cubicBezTo>
                  <a:cubicBezTo>
                    <a:pt x="49777" y="2603"/>
                    <a:pt x="44856" y="905"/>
                    <a:pt x="39958" y="905"/>
                  </a:cubicBezTo>
                  <a:cubicBezTo>
                    <a:pt x="34060" y="905"/>
                    <a:pt x="28196" y="3367"/>
                    <a:pt x="24027" y="8174"/>
                  </a:cubicBezTo>
                  <a:cubicBezTo>
                    <a:pt x="23967" y="8233"/>
                    <a:pt x="23932" y="8304"/>
                    <a:pt x="23872" y="8364"/>
                  </a:cubicBezTo>
                  <a:cubicBezTo>
                    <a:pt x="22789" y="9138"/>
                    <a:pt x="21777" y="9995"/>
                    <a:pt x="20860" y="10960"/>
                  </a:cubicBezTo>
                  <a:cubicBezTo>
                    <a:pt x="20848" y="10948"/>
                    <a:pt x="20836" y="10936"/>
                    <a:pt x="20824" y="10924"/>
                  </a:cubicBezTo>
                  <a:cubicBezTo>
                    <a:pt x="19288" y="9578"/>
                    <a:pt x="17526" y="8674"/>
                    <a:pt x="15681" y="8162"/>
                  </a:cubicBezTo>
                  <a:cubicBezTo>
                    <a:pt x="16014" y="5840"/>
                    <a:pt x="15216" y="3399"/>
                    <a:pt x="13311" y="1756"/>
                  </a:cubicBezTo>
                  <a:cubicBezTo>
                    <a:pt x="11954" y="577"/>
                    <a:pt x="10283" y="0"/>
                    <a:pt x="8620" y="0"/>
                  </a:cubicBezTo>
                  <a:close/>
                </a:path>
              </a:pathLst>
            </a:custGeom>
            <a:solidFill>
              <a:schemeClr val="lt1">
                <a:alpha val="446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0" name="Google Shape;280;p23"/>
          <p:cNvSpPr txBox="1">
            <a:spLocks noGrp="1"/>
          </p:cNvSpPr>
          <p:nvPr>
            <p:ph type="title"/>
          </p:nvPr>
        </p:nvSpPr>
        <p:spPr>
          <a:xfrm>
            <a:off x="717525" y="552990"/>
            <a:ext cx="770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81" name="Google Shape;281;p23"/>
          <p:cNvSpPr txBox="1">
            <a:spLocks noGrp="1"/>
          </p:cNvSpPr>
          <p:nvPr>
            <p:ph type="title" idx="2"/>
          </p:nvPr>
        </p:nvSpPr>
        <p:spPr>
          <a:xfrm>
            <a:off x="1087250" y="1758450"/>
            <a:ext cx="1813800" cy="492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>
            <a:endParaRPr/>
          </a:p>
        </p:txBody>
      </p:sp>
      <p:sp>
        <p:nvSpPr>
          <p:cNvPr id="282" name="Google Shape;282;p23"/>
          <p:cNvSpPr txBox="1">
            <a:spLocks noGrp="1"/>
          </p:cNvSpPr>
          <p:nvPr>
            <p:ph type="subTitle" idx="1"/>
          </p:nvPr>
        </p:nvSpPr>
        <p:spPr>
          <a:xfrm>
            <a:off x="1087250" y="2237950"/>
            <a:ext cx="1813800" cy="1663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83" name="Google Shape;283;p23"/>
          <p:cNvSpPr txBox="1">
            <a:spLocks noGrp="1"/>
          </p:cNvSpPr>
          <p:nvPr>
            <p:ph type="title" idx="3"/>
          </p:nvPr>
        </p:nvSpPr>
        <p:spPr>
          <a:xfrm>
            <a:off x="3665025" y="1758450"/>
            <a:ext cx="1813800" cy="492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>
            <a:endParaRPr/>
          </a:p>
        </p:txBody>
      </p:sp>
      <p:sp>
        <p:nvSpPr>
          <p:cNvPr id="284" name="Google Shape;284;p23"/>
          <p:cNvSpPr txBox="1">
            <a:spLocks noGrp="1"/>
          </p:cNvSpPr>
          <p:nvPr>
            <p:ph type="subTitle" idx="4"/>
          </p:nvPr>
        </p:nvSpPr>
        <p:spPr>
          <a:xfrm>
            <a:off x="3665100" y="2237950"/>
            <a:ext cx="1813800" cy="1663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23"/>
          <p:cNvSpPr txBox="1">
            <a:spLocks noGrp="1"/>
          </p:cNvSpPr>
          <p:nvPr>
            <p:ph type="title" idx="5"/>
          </p:nvPr>
        </p:nvSpPr>
        <p:spPr>
          <a:xfrm>
            <a:off x="6242950" y="1758450"/>
            <a:ext cx="1801200" cy="492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>
            <a:endParaRPr/>
          </a:p>
        </p:txBody>
      </p:sp>
      <p:sp>
        <p:nvSpPr>
          <p:cNvPr id="286" name="Google Shape;286;p23"/>
          <p:cNvSpPr txBox="1">
            <a:spLocks noGrp="1"/>
          </p:cNvSpPr>
          <p:nvPr>
            <p:ph type="subTitle" idx="6"/>
          </p:nvPr>
        </p:nvSpPr>
        <p:spPr>
          <a:xfrm>
            <a:off x="6242950" y="2237950"/>
            <a:ext cx="1813800" cy="1663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1">
  <p:cSld name="CUSTOM_5"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4"/>
          <p:cNvSpPr txBox="1">
            <a:spLocks noGrp="1"/>
          </p:cNvSpPr>
          <p:nvPr>
            <p:ph type="title"/>
          </p:nvPr>
        </p:nvSpPr>
        <p:spPr>
          <a:xfrm>
            <a:off x="717525" y="552990"/>
            <a:ext cx="770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89" name="Google Shape;289;p24"/>
          <p:cNvSpPr txBox="1">
            <a:spLocks noGrp="1"/>
          </p:cNvSpPr>
          <p:nvPr>
            <p:ph type="title" idx="2"/>
          </p:nvPr>
        </p:nvSpPr>
        <p:spPr>
          <a:xfrm>
            <a:off x="5441500" y="937950"/>
            <a:ext cx="2706900" cy="47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290" name="Google Shape;290;p24"/>
          <p:cNvSpPr txBox="1">
            <a:spLocks noGrp="1"/>
          </p:cNvSpPr>
          <p:nvPr>
            <p:ph type="subTitle" idx="1"/>
          </p:nvPr>
        </p:nvSpPr>
        <p:spPr>
          <a:xfrm>
            <a:off x="5441500" y="1326294"/>
            <a:ext cx="3084600" cy="62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91" name="Google Shape;291;p24"/>
          <p:cNvSpPr txBox="1">
            <a:spLocks noGrp="1"/>
          </p:cNvSpPr>
          <p:nvPr>
            <p:ph type="title" idx="3"/>
          </p:nvPr>
        </p:nvSpPr>
        <p:spPr>
          <a:xfrm>
            <a:off x="4549625" y="2110397"/>
            <a:ext cx="2706900" cy="47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292" name="Google Shape;292;p24"/>
          <p:cNvSpPr txBox="1">
            <a:spLocks noGrp="1"/>
          </p:cNvSpPr>
          <p:nvPr>
            <p:ph type="subTitle" idx="4"/>
          </p:nvPr>
        </p:nvSpPr>
        <p:spPr>
          <a:xfrm>
            <a:off x="4549625" y="2498741"/>
            <a:ext cx="3084600" cy="62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93" name="Google Shape;293;p24"/>
          <p:cNvSpPr txBox="1">
            <a:spLocks noGrp="1"/>
          </p:cNvSpPr>
          <p:nvPr>
            <p:ph type="title" idx="5"/>
          </p:nvPr>
        </p:nvSpPr>
        <p:spPr>
          <a:xfrm>
            <a:off x="5441500" y="3447503"/>
            <a:ext cx="2706900" cy="47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294" name="Google Shape;294;p24"/>
          <p:cNvSpPr txBox="1">
            <a:spLocks noGrp="1"/>
          </p:cNvSpPr>
          <p:nvPr>
            <p:ph type="subTitle" idx="6"/>
          </p:nvPr>
        </p:nvSpPr>
        <p:spPr>
          <a:xfrm>
            <a:off x="5441500" y="3835847"/>
            <a:ext cx="3084600" cy="62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2">
  <p:cSld name="CUSTOM_6"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" name="Google Shape;296;p25"/>
          <p:cNvGrpSpPr/>
          <p:nvPr/>
        </p:nvGrpSpPr>
        <p:grpSpPr>
          <a:xfrm>
            <a:off x="-300" y="3427904"/>
            <a:ext cx="9143704" cy="1715603"/>
            <a:chOff x="377798" y="3469600"/>
            <a:chExt cx="7110743" cy="1334165"/>
          </a:xfrm>
        </p:grpSpPr>
        <p:sp>
          <p:nvSpPr>
            <p:cNvPr id="297" name="Google Shape;297;p25"/>
            <p:cNvSpPr/>
            <p:nvPr/>
          </p:nvSpPr>
          <p:spPr>
            <a:xfrm>
              <a:off x="2934275" y="3745525"/>
              <a:ext cx="1009075" cy="526875"/>
            </a:xfrm>
            <a:custGeom>
              <a:avLst/>
              <a:gdLst/>
              <a:ahLst/>
              <a:cxnLst/>
              <a:rect l="l" t="t" r="r" b="b"/>
              <a:pathLst>
                <a:path w="40363" h="21075" extrusionOk="0">
                  <a:moveTo>
                    <a:pt x="20277" y="1"/>
                  </a:moveTo>
                  <a:cubicBezTo>
                    <a:pt x="16705" y="1"/>
                    <a:pt x="13574" y="1834"/>
                    <a:pt x="11752" y="4608"/>
                  </a:cubicBezTo>
                  <a:cubicBezTo>
                    <a:pt x="11327" y="5242"/>
                    <a:pt x="10616" y="5583"/>
                    <a:pt x="9876" y="5583"/>
                  </a:cubicBezTo>
                  <a:cubicBezTo>
                    <a:pt x="9684" y="5583"/>
                    <a:pt x="9491" y="5560"/>
                    <a:pt x="9300" y="5513"/>
                  </a:cubicBezTo>
                  <a:cubicBezTo>
                    <a:pt x="8728" y="5382"/>
                    <a:pt x="8133" y="5299"/>
                    <a:pt x="7514" y="5299"/>
                  </a:cubicBezTo>
                  <a:cubicBezTo>
                    <a:pt x="3358" y="5299"/>
                    <a:pt x="1" y="8657"/>
                    <a:pt x="1" y="12812"/>
                  </a:cubicBezTo>
                  <a:cubicBezTo>
                    <a:pt x="1" y="16955"/>
                    <a:pt x="3358" y="20313"/>
                    <a:pt x="7514" y="20313"/>
                  </a:cubicBezTo>
                  <a:cubicBezTo>
                    <a:pt x="9204" y="20313"/>
                    <a:pt x="10764" y="19753"/>
                    <a:pt x="12026" y="18813"/>
                  </a:cubicBezTo>
                  <a:cubicBezTo>
                    <a:pt x="12454" y="18488"/>
                    <a:pt x="12967" y="18320"/>
                    <a:pt x="13478" y="18320"/>
                  </a:cubicBezTo>
                  <a:cubicBezTo>
                    <a:pt x="13905" y="18320"/>
                    <a:pt x="14331" y="18438"/>
                    <a:pt x="14705" y="18682"/>
                  </a:cubicBezTo>
                  <a:cubicBezTo>
                    <a:pt x="16312" y="19729"/>
                    <a:pt x="18217" y="20337"/>
                    <a:pt x="20277" y="20337"/>
                  </a:cubicBezTo>
                  <a:cubicBezTo>
                    <a:pt x="21361" y="20337"/>
                    <a:pt x="22396" y="20170"/>
                    <a:pt x="23373" y="19860"/>
                  </a:cubicBezTo>
                  <a:cubicBezTo>
                    <a:pt x="23615" y="19784"/>
                    <a:pt x="23866" y="19745"/>
                    <a:pt x="24114" y="19745"/>
                  </a:cubicBezTo>
                  <a:cubicBezTo>
                    <a:pt x="24525" y="19745"/>
                    <a:pt x="24929" y="19852"/>
                    <a:pt x="25278" y="20075"/>
                  </a:cubicBezTo>
                  <a:cubicBezTo>
                    <a:pt x="26314" y="20706"/>
                    <a:pt x="27516" y="21075"/>
                    <a:pt x="28814" y="21075"/>
                  </a:cubicBezTo>
                  <a:cubicBezTo>
                    <a:pt x="30409" y="21075"/>
                    <a:pt x="31886" y="20515"/>
                    <a:pt x="33041" y="19575"/>
                  </a:cubicBezTo>
                  <a:cubicBezTo>
                    <a:pt x="33472" y="19231"/>
                    <a:pt x="34006" y="19037"/>
                    <a:pt x="34544" y="19037"/>
                  </a:cubicBezTo>
                  <a:cubicBezTo>
                    <a:pt x="34808" y="19037"/>
                    <a:pt x="35072" y="19084"/>
                    <a:pt x="35327" y="19182"/>
                  </a:cubicBezTo>
                  <a:cubicBezTo>
                    <a:pt x="35743" y="19360"/>
                    <a:pt x="36208" y="19444"/>
                    <a:pt x="36684" y="19444"/>
                  </a:cubicBezTo>
                  <a:cubicBezTo>
                    <a:pt x="38720" y="19444"/>
                    <a:pt x="40363" y="17801"/>
                    <a:pt x="40363" y="15776"/>
                  </a:cubicBezTo>
                  <a:cubicBezTo>
                    <a:pt x="40363" y="13741"/>
                    <a:pt x="38720" y="12097"/>
                    <a:pt x="36684" y="12097"/>
                  </a:cubicBezTo>
                  <a:lnTo>
                    <a:pt x="36672" y="12097"/>
                  </a:lnTo>
                  <a:cubicBezTo>
                    <a:pt x="35827" y="12097"/>
                    <a:pt x="35029" y="11693"/>
                    <a:pt x="34600" y="10966"/>
                  </a:cubicBezTo>
                  <a:cubicBezTo>
                    <a:pt x="33838" y="9680"/>
                    <a:pt x="32660" y="8668"/>
                    <a:pt x="31231" y="8121"/>
                  </a:cubicBezTo>
                  <a:cubicBezTo>
                    <a:pt x="30612" y="7871"/>
                    <a:pt x="30100" y="7394"/>
                    <a:pt x="29874" y="6752"/>
                  </a:cubicBezTo>
                  <a:cubicBezTo>
                    <a:pt x="28469" y="2823"/>
                    <a:pt x="24706" y="1"/>
                    <a:pt x="202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5"/>
            <p:cNvSpPr/>
            <p:nvPr/>
          </p:nvSpPr>
          <p:spPr>
            <a:xfrm>
              <a:off x="4838100" y="3469600"/>
              <a:ext cx="2018425" cy="1053725"/>
            </a:xfrm>
            <a:custGeom>
              <a:avLst/>
              <a:gdLst/>
              <a:ahLst/>
              <a:cxnLst/>
              <a:rect l="l" t="t" r="r" b="b"/>
              <a:pathLst>
                <a:path w="80737" h="42149" extrusionOk="0">
                  <a:moveTo>
                    <a:pt x="40565" y="1"/>
                  </a:moveTo>
                  <a:cubicBezTo>
                    <a:pt x="34671" y="1"/>
                    <a:pt x="29373" y="2489"/>
                    <a:pt x="25658" y="6478"/>
                  </a:cubicBezTo>
                  <a:cubicBezTo>
                    <a:pt x="23157" y="9151"/>
                    <a:pt x="19680" y="10629"/>
                    <a:pt x="16026" y="10629"/>
                  </a:cubicBezTo>
                  <a:cubicBezTo>
                    <a:pt x="15872" y="10629"/>
                    <a:pt x="15717" y="10626"/>
                    <a:pt x="15562" y="10621"/>
                  </a:cubicBezTo>
                  <a:cubicBezTo>
                    <a:pt x="15383" y="10609"/>
                    <a:pt x="15216" y="10609"/>
                    <a:pt x="15038" y="10609"/>
                  </a:cubicBezTo>
                  <a:cubicBezTo>
                    <a:pt x="6727" y="10609"/>
                    <a:pt x="0" y="17324"/>
                    <a:pt x="0" y="25623"/>
                  </a:cubicBezTo>
                  <a:cubicBezTo>
                    <a:pt x="0" y="33910"/>
                    <a:pt x="6727" y="40625"/>
                    <a:pt x="15038" y="40625"/>
                  </a:cubicBezTo>
                  <a:cubicBezTo>
                    <a:pt x="19705" y="40625"/>
                    <a:pt x="23872" y="38505"/>
                    <a:pt x="26623" y="35184"/>
                  </a:cubicBezTo>
                  <a:cubicBezTo>
                    <a:pt x="30278" y="38589"/>
                    <a:pt x="35171" y="40684"/>
                    <a:pt x="40565" y="40684"/>
                  </a:cubicBezTo>
                  <a:cubicBezTo>
                    <a:pt x="43529" y="40684"/>
                    <a:pt x="46351" y="40053"/>
                    <a:pt x="48887" y="38910"/>
                  </a:cubicBezTo>
                  <a:cubicBezTo>
                    <a:pt x="51233" y="40922"/>
                    <a:pt x="54293" y="42149"/>
                    <a:pt x="57638" y="42149"/>
                  </a:cubicBezTo>
                  <a:cubicBezTo>
                    <a:pt x="61984" y="42149"/>
                    <a:pt x="65854" y="40077"/>
                    <a:pt x="68306" y="36874"/>
                  </a:cubicBezTo>
                  <a:cubicBezTo>
                    <a:pt x="69628" y="38124"/>
                    <a:pt x="71414" y="38898"/>
                    <a:pt x="73378" y="38898"/>
                  </a:cubicBezTo>
                  <a:cubicBezTo>
                    <a:pt x="77438" y="38898"/>
                    <a:pt x="80736" y="35600"/>
                    <a:pt x="80736" y="31540"/>
                  </a:cubicBezTo>
                  <a:cubicBezTo>
                    <a:pt x="80736" y="27480"/>
                    <a:pt x="77438" y="24194"/>
                    <a:pt x="73378" y="24194"/>
                  </a:cubicBezTo>
                  <a:lnTo>
                    <a:pt x="73343" y="24194"/>
                  </a:lnTo>
                  <a:cubicBezTo>
                    <a:pt x="73331" y="24194"/>
                    <a:pt x="73318" y="24194"/>
                    <a:pt x="73306" y="24194"/>
                  </a:cubicBezTo>
                  <a:cubicBezTo>
                    <a:pt x="71641" y="24194"/>
                    <a:pt x="70062" y="23386"/>
                    <a:pt x="69211" y="21944"/>
                  </a:cubicBezTo>
                  <a:cubicBezTo>
                    <a:pt x="67925" y="19777"/>
                    <a:pt x="66044" y="17991"/>
                    <a:pt x="63782" y="16824"/>
                  </a:cubicBezTo>
                  <a:cubicBezTo>
                    <a:pt x="61734" y="15764"/>
                    <a:pt x="60091" y="14086"/>
                    <a:pt x="59139" y="11978"/>
                  </a:cubicBezTo>
                  <a:cubicBezTo>
                    <a:pt x="55948" y="4918"/>
                    <a:pt x="48840" y="1"/>
                    <a:pt x="4056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5"/>
            <p:cNvSpPr/>
            <p:nvPr/>
          </p:nvSpPr>
          <p:spPr>
            <a:xfrm>
              <a:off x="377798" y="4155401"/>
              <a:ext cx="7110743" cy="648364"/>
            </a:xfrm>
            <a:custGeom>
              <a:avLst/>
              <a:gdLst/>
              <a:ahLst/>
              <a:cxnLst/>
              <a:rect l="l" t="t" r="r" b="b"/>
              <a:pathLst>
                <a:path w="285572" h="28409" extrusionOk="0">
                  <a:moveTo>
                    <a:pt x="1" y="1"/>
                  </a:moveTo>
                  <a:lnTo>
                    <a:pt x="1" y="28409"/>
                  </a:lnTo>
                  <a:lnTo>
                    <a:pt x="285572" y="28409"/>
                  </a:lnTo>
                  <a:lnTo>
                    <a:pt x="28557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0" name="Google Shape;300;p25"/>
          <p:cNvSpPr txBox="1">
            <a:spLocks noGrp="1"/>
          </p:cNvSpPr>
          <p:nvPr>
            <p:ph type="title"/>
          </p:nvPr>
        </p:nvSpPr>
        <p:spPr>
          <a:xfrm>
            <a:off x="717525" y="905150"/>
            <a:ext cx="2183400" cy="372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301" name="Google Shape;301;p25"/>
          <p:cNvSpPr txBox="1">
            <a:spLocks noGrp="1"/>
          </p:cNvSpPr>
          <p:nvPr>
            <p:ph type="subTitle" idx="1"/>
          </p:nvPr>
        </p:nvSpPr>
        <p:spPr>
          <a:xfrm>
            <a:off x="3343550" y="1515050"/>
            <a:ext cx="1529100" cy="6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02" name="Google Shape;302;p25"/>
          <p:cNvSpPr txBox="1">
            <a:spLocks noGrp="1"/>
          </p:cNvSpPr>
          <p:nvPr>
            <p:ph type="title" idx="2"/>
          </p:nvPr>
        </p:nvSpPr>
        <p:spPr>
          <a:xfrm>
            <a:off x="3343550" y="1130825"/>
            <a:ext cx="1529100" cy="3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03" name="Google Shape;303;p25"/>
          <p:cNvSpPr txBox="1">
            <a:spLocks noGrp="1"/>
          </p:cNvSpPr>
          <p:nvPr>
            <p:ph type="subTitle" idx="3"/>
          </p:nvPr>
        </p:nvSpPr>
        <p:spPr>
          <a:xfrm>
            <a:off x="5120450" y="1515050"/>
            <a:ext cx="1529100" cy="6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04" name="Google Shape;304;p25"/>
          <p:cNvSpPr txBox="1">
            <a:spLocks noGrp="1"/>
          </p:cNvSpPr>
          <p:nvPr>
            <p:ph type="title" idx="4"/>
          </p:nvPr>
        </p:nvSpPr>
        <p:spPr>
          <a:xfrm>
            <a:off x="5120463" y="1130825"/>
            <a:ext cx="1529100" cy="3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05" name="Google Shape;305;p25"/>
          <p:cNvSpPr txBox="1">
            <a:spLocks noGrp="1"/>
          </p:cNvSpPr>
          <p:nvPr>
            <p:ph type="subTitle" idx="5"/>
          </p:nvPr>
        </p:nvSpPr>
        <p:spPr>
          <a:xfrm>
            <a:off x="6897375" y="1515050"/>
            <a:ext cx="1529100" cy="6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06" name="Google Shape;306;p25"/>
          <p:cNvSpPr txBox="1">
            <a:spLocks noGrp="1"/>
          </p:cNvSpPr>
          <p:nvPr>
            <p:ph type="title" idx="6"/>
          </p:nvPr>
        </p:nvSpPr>
        <p:spPr>
          <a:xfrm>
            <a:off x="6897375" y="1130825"/>
            <a:ext cx="1529100" cy="3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3">
  <p:cSld name="CUSTOM_13">
    <p:bg>
      <p:bgPr>
        <a:solidFill>
          <a:schemeClr val="dk2"/>
        </a:solidFill>
        <a:effectLst/>
      </p:bgPr>
    </p:bg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6"/>
          <p:cNvSpPr/>
          <p:nvPr/>
        </p:nvSpPr>
        <p:spPr>
          <a:xfrm flipH="1">
            <a:off x="3222649" y="1592997"/>
            <a:ext cx="5854826" cy="2933425"/>
          </a:xfrm>
          <a:custGeom>
            <a:avLst/>
            <a:gdLst/>
            <a:ahLst/>
            <a:cxnLst/>
            <a:rect l="l" t="t" r="r" b="b"/>
            <a:pathLst>
              <a:path w="225946" h="113205" extrusionOk="0">
                <a:moveTo>
                  <a:pt x="62499" y="1"/>
                </a:moveTo>
                <a:cubicBezTo>
                  <a:pt x="59883" y="1"/>
                  <a:pt x="57255" y="334"/>
                  <a:pt x="54710" y="1008"/>
                </a:cubicBezTo>
                <a:cubicBezTo>
                  <a:pt x="48019" y="2794"/>
                  <a:pt x="42649" y="6628"/>
                  <a:pt x="39791" y="11712"/>
                </a:cubicBezTo>
                <a:cubicBezTo>
                  <a:pt x="36672" y="17272"/>
                  <a:pt x="35588" y="24499"/>
                  <a:pt x="28540" y="28059"/>
                </a:cubicBezTo>
                <a:cubicBezTo>
                  <a:pt x="26790" y="28940"/>
                  <a:pt x="24873" y="29250"/>
                  <a:pt x="22908" y="29678"/>
                </a:cubicBezTo>
                <a:cubicBezTo>
                  <a:pt x="21075" y="30083"/>
                  <a:pt x="19539" y="30774"/>
                  <a:pt x="18229" y="31869"/>
                </a:cubicBezTo>
                <a:cubicBezTo>
                  <a:pt x="15634" y="34048"/>
                  <a:pt x="13788" y="36953"/>
                  <a:pt x="12371" y="39691"/>
                </a:cubicBezTo>
                <a:cubicBezTo>
                  <a:pt x="10811" y="42715"/>
                  <a:pt x="9811" y="45906"/>
                  <a:pt x="9407" y="49157"/>
                </a:cubicBezTo>
                <a:cubicBezTo>
                  <a:pt x="8978" y="52514"/>
                  <a:pt x="9526" y="55765"/>
                  <a:pt x="9799" y="59122"/>
                </a:cubicBezTo>
                <a:cubicBezTo>
                  <a:pt x="9942" y="60956"/>
                  <a:pt x="9907" y="62813"/>
                  <a:pt x="9145" y="64563"/>
                </a:cubicBezTo>
                <a:cubicBezTo>
                  <a:pt x="8454" y="66159"/>
                  <a:pt x="7156" y="67528"/>
                  <a:pt x="5858" y="68850"/>
                </a:cubicBezTo>
                <a:cubicBezTo>
                  <a:pt x="3608" y="71124"/>
                  <a:pt x="2644" y="74053"/>
                  <a:pt x="1739" y="76886"/>
                </a:cubicBezTo>
                <a:cubicBezTo>
                  <a:pt x="1" y="82375"/>
                  <a:pt x="822" y="87769"/>
                  <a:pt x="5025" y="92293"/>
                </a:cubicBezTo>
                <a:cubicBezTo>
                  <a:pt x="9359" y="96948"/>
                  <a:pt x="15860" y="100080"/>
                  <a:pt x="22753" y="101830"/>
                </a:cubicBezTo>
                <a:cubicBezTo>
                  <a:pt x="28327" y="103249"/>
                  <a:pt x="34155" y="103754"/>
                  <a:pt x="39991" y="103754"/>
                </a:cubicBezTo>
                <a:cubicBezTo>
                  <a:pt x="42970" y="103754"/>
                  <a:pt x="45950" y="103623"/>
                  <a:pt x="48900" y="103413"/>
                </a:cubicBezTo>
                <a:cubicBezTo>
                  <a:pt x="53579" y="103092"/>
                  <a:pt x="58222" y="102437"/>
                  <a:pt x="62913" y="102175"/>
                </a:cubicBezTo>
                <a:cubicBezTo>
                  <a:pt x="63658" y="102135"/>
                  <a:pt x="64397" y="102114"/>
                  <a:pt x="65129" y="102114"/>
                </a:cubicBezTo>
                <a:cubicBezTo>
                  <a:pt x="68914" y="102114"/>
                  <a:pt x="72542" y="102654"/>
                  <a:pt x="76153" y="103711"/>
                </a:cubicBezTo>
                <a:cubicBezTo>
                  <a:pt x="80213" y="104902"/>
                  <a:pt x="84083" y="106461"/>
                  <a:pt x="88166" y="107592"/>
                </a:cubicBezTo>
                <a:cubicBezTo>
                  <a:pt x="90798" y="108319"/>
                  <a:pt x="93500" y="108890"/>
                  <a:pt x="96227" y="109331"/>
                </a:cubicBezTo>
                <a:cubicBezTo>
                  <a:pt x="101001" y="110283"/>
                  <a:pt x="106085" y="110676"/>
                  <a:pt x="110574" y="111283"/>
                </a:cubicBezTo>
                <a:cubicBezTo>
                  <a:pt x="113741" y="111712"/>
                  <a:pt x="116765" y="112534"/>
                  <a:pt x="119908" y="113022"/>
                </a:cubicBezTo>
                <a:cubicBezTo>
                  <a:pt x="120759" y="113151"/>
                  <a:pt x="121581" y="113204"/>
                  <a:pt x="122390" y="113204"/>
                </a:cubicBezTo>
                <a:cubicBezTo>
                  <a:pt x="124492" y="113204"/>
                  <a:pt x="126501" y="112842"/>
                  <a:pt x="128660" y="112498"/>
                </a:cubicBezTo>
                <a:cubicBezTo>
                  <a:pt x="130320" y="112230"/>
                  <a:pt x="131984" y="112138"/>
                  <a:pt x="133653" y="112138"/>
                </a:cubicBezTo>
                <a:cubicBezTo>
                  <a:pt x="135321" y="112138"/>
                  <a:pt x="136994" y="112230"/>
                  <a:pt x="138673" y="112331"/>
                </a:cubicBezTo>
                <a:cubicBezTo>
                  <a:pt x="141764" y="112515"/>
                  <a:pt x="144846" y="112620"/>
                  <a:pt x="147945" y="112620"/>
                </a:cubicBezTo>
                <a:cubicBezTo>
                  <a:pt x="148259" y="112620"/>
                  <a:pt x="148574" y="112619"/>
                  <a:pt x="148888" y="112617"/>
                </a:cubicBezTo>
                <a:cubicBezTo>
                  <a:pt x="162152" y="112522"/>
                  <a:pt x="175273" y="110831"/>
                  <a:pt x="188488" y="110069"/>
                </a:cubicBezTo>
                <a:cubicBezTo>
                  <a:pt x="199526" y="109438"/>
                  <a:pt x="212682" y="110081"/>
                  <a:pt x="221040" y="103235"/>
                </a:cubicBezTo>
                <a:cubicBezTo>
                  <a:pt x="224219" y="100627"/>
                  <a:pt x="225946" y="97151"/>
                  <a:pt x="225350" y="93531"/>
                </a:cubicBezTo>
                <a:cubicBezTo>
                  <a:pt x="224803" y="90138"/>
                  <a:pt x="222243" y="87197"/>
                  <a:pt x="218087" y="86007"/>
                </a:cubicBezTo>
                <a:cubicBezTo>
                  <a:pt x="212908" y="84518"/>
                  <a:pt x="207181" y="85637"/>
                  <a:pt x="201943" y="84316"/>
                </a:cubicBezTo>
                <a:cubicBezTo>
                  <a:pt x="197144" y="83101"/>
                  <a:pt x="193418" y="80244"/>
                  <a:pt x="189429" y="77958"/>
                </a:cubicBezTo>
                <a:cubicBezTo>
                  <a:pt x="187453" y="76815"/>
                  <a:pt x="185357" y="75779"/>
                  <a:pt x="183047" y="75124"/>
                </a:cubicBezTo>
                <a:cubicBezTo>
                  <a:pt x="181018" y="74552"/>
                  <a:pt x="178881" y="74329"/>
                  <a:pt x="176737" y="74329"/>
                </a:cubicBezTo>
                <a:cubicBezTo>
                  <a:pt x="176026" y="74329"/>
                  <a:pt x="175314" y="74353"/>
                  <a:pt x="174606" y="74398"/>
                </a:cubicBezTo>
                <a:cubicBezTo>
                  <a:pt x="168947" y="74749"/>
                  <a:pt x="163483" y="76316"/>
                  <a:pt x="157786" y="76316"/>
                </a:cubicBezTo>
                <a:cubicBezTo>
                  <a:pt x="157682" y="76316"/>
                  <a:pt x="157577" y="76316"/>
                  <a:pt x="157473" y="76315"/>
                </a:cubicBezTo>
                <a:cubicBezTo>
                  <a:pt x="152663" y="76267"/>
                  <a:pt x="147317" y="75124"/>
                  <a:pt x="144816" y="71600"/>
                </a:cubicBezTo>
                <a:cubicBezTo>
                  <a:pt x="143388" y="69576"/>
                  <a:pt x="143149" y="67207"/>
                  <a:pt x="142661" y="64956"/>
                </a:cubicBezTo>
                <a:cubicBezTo>
                  <a:pt x="142245" y="62968"/>
                  <a:pt x="141518" y="61075"/>
                  <a:pt x="140209" y="59337"/>
                </a:cubicBezTo>
                <a:cubicBezTo>
                  <a:pt x="137863" y="56205"/>
                  <a:pt x="134089" y="53753"/>
                  <a:pt x="129743" y="52514"/>
                </a:cubicBezTo>
                <a:cubicBezTo>
                  <a:pt x="127656" y="51919"/>
                  <a:pt x="125480" y="51649"/>
                  <a:pt x="123261" y="51649"/>
                </a:cubicBezTo>
                <a:cubicBezTo>
                  <a:pt x="123037" y="51649"/>
                  <a:pt x="122812" y="51652"/>
                  <a:pt x="122587" y="51657"/>
                </a:cubicBezTo>
                <a:cubicBezTo>
                  <a:pt x="122123" y="51669"/>
                  <a:pt x="121659" y="51693"/>
                  <a:pt x="121182" y="51728"/>
                </a:cubicBezTo>
                <a:cubicBezTo>
                  <a:pt x="116479" y="50609"/>
                  <a:pt x="111503" y="50002"/>
                  <a:pt x="107121" y="48192"/>
                </a:cubicBezTo>
                <a:cubicBezTo>
                  <a:pt x="99501" y="45049"/>
                  <a:pt x="96298" y="38441"/>
                  <a:pt x="94560" y="32178"/>
                </a:cubicBezTo>
                <a:cubicBezTo>
                  <a:pt x="93584" y="28678"/>
                  <a:pt x="92929" y="25106"/>
                  <a:pt x="91726" y="21641"/>
                </a:cubicBezTo>
                <a:cubicBezTo>
                  <a:pt x="90810" y="19034"/>
                  <a:pt x="89548" y="16486"/>
                  <a:pt x="87952" y="14081"/>
                </a:cubicBezTo>
                <a:cubicBezTo>
                  <a:pt x="84809" y="9330"/>
                  <a:pt x="80237" y="4973"/>
                  <a:pt x="74200" y="2365"/>
                </a:cubicBezTo>
                <a:cubicBezTo>
                  <a:pt x="70558" y="797"/>
                  <a:pt x="66542" y="1"/>
                  <a:pt x="62499" y="1"/>
                </a:cubicBezTo>
                <a:close/>
              </a:path>
            </a:pathLst>
          </a:custGeom>
          <a:solidFill>
            <a:schemeClr val="lt1">
              <a:alpha val="31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26"/>
          <p:cNvSpPr/>
          <p:nvPr/>
        </p:nvSpPr>
        <p:spPr>
          <a:xfrm>
            <a:off x="70" y="850947"/>
            <a:ext cx="8179245" cy="4098021"/>
          </a:xfrm>
          <a:custGeom>
            <a:avLst/>
            <a:gdLst/>
            <a:ahLst/>
            <a:cxnLst/>
            <a:rect l="l" t="t" r="r" b="b"/>
            <a:pathLst>
              <a:path w="225946" h="113205" extrusionOk="0">
                <a:moveTo>
                  <a:pt x="62499" y="1"/>
                </a:moveTo>
                <a:cubicBezTo>
                  <a:pt x="59883" y="1"/>
                  <a:pt x="57255" y="334"/>
                  <a:pt x="54710" y="1008"/>
                </a:cubicBezTo>
                <a:cubicBezTo>
                  <a:pt x="48019" y="2794"/>
                  <a:pt x="42649" y="6628"/>
                  <a:pt x="39791" y="11712"/>
                </a:cubicBezTo>
                <a:cubicBezTo>
                  <a:pt x="36672" y="17272"/>
                  <a:pt x="35588" y="24499"/>
                  <a:pt x="28540" y="28059"/>
                </a:cubicBezTo>
                <a:cubicBezTo>
                  <a:pt x="26790" y="28940"/>
                  <a:pt x="24873" y="29250"/>
                  <a:pt x="22908" y="29678"/>
                </a:cubicBezTo>
                <a:cubicBezTo>
                  <a:pt x="21075" y="30083"/>
                  <a:pt x="19539" y="30774"/>
                  <a:pt x="18229" y="31869"/>
                </a:cubicBezTo>
                <a:cubicBezTo>
                  <a:pt x="15634" y="34048"/>
                  <a:pt x="13788" y="36953"/>
                  <a:pt x="12371" y="39691"/>
                </a:cubicBezTo>
                <a:cubicBezTo>
                  <a:pt x="10811" y="42715"/>
                  <a:pt x="9811" y="45906"/>
                  <a:pt x="9407" y="49157"/>
                </a:cubicBezTo>
                <a:cubicBezTo>
                  <a:pt x="8978" y="52514"/>
                  <a:pt x="9526" y="55765"/>
                  <a:pt x="9799" y="59122"/>
                </a:cubicBezTo>
                <a:cubicBezTo>
                  <a:pt x="9942" y="60956"/>
                  <a:pt x="9907" y="62813"/>
                  <a:pt x="9145" y="64563"/>
                </a:cubicBezTo>
                <a:cubicBezTo>
                  <a:pt x="8454" y="66159"/>
                  <a:pt x="7156" y="67528"/>
                  <a:pt x="5858" y="68850"/>
                </a:cubicBezTo>
                <a:cubicBezTo>
                  <a:pt x="3608" y="71124"/>
                  <a:pt x="2644" y="74053"/>
                  <a:pt x="1739" y="76886"/>
                </a:cubicBezTo>
                <a:cubicBezTo>
                  <a:pt x="1" y="82375"/>
                  <a:pt x="822" y="87769"/>
                  <a:pt x="5025" y="92293"/>
                </a:cubicBezTo>
                <a:cubicBezTo>
                  <a:pt x="9359" y="96948"/>
                  <a:pt x="15860" y="100080"/>
                  <a:pt x="22753" y="101830"/>
                </a:cubicBezTo>
                <a:cubicBezTo>
                  <a:pt x="28327" y="103249"/>
                  <a:pt x="34155" y="103754"/>
                  <a:pt x="39991" y="103754"/>
                </a:cubicBezTo>
                <a:cubicBezTo>
                  <a:pt x="42970" y="103754"/>
                  <a:pt x="45950" y="103623"/>
                  <a:pt x="48900" y="103413"/>
                </a:cubicBezTo>
                <a:cubicBezTo>
                  <a:pt x="53579" y="103092"/>
                  <a:pt x="58222" y="102437"/>
                  <a:pt x="62913" y="102175"/>
                </a:cubicBezTo>
                <a:cubicBezTo>
                  <a:pt x="63658" y="102135"/>
                  <a:pt x="64397" y="102114"/>
                  <a:pt x="65129" y="102114"/>
                </a:cubicBezTo>
                <a:cubicBezTo>
                  <a:pt x="68914" y="102114"/>
                  <a:pt x="72542" y="102654"/>
                  <a:pt x="76153" y="103711"/>
                </a:cubicBezTo>
                <a:cubicBezTo>
                  <a:pt x="80213" y="104902"/>
                  <a:pt x="84083" y="106461"/>
                  <a:pt x="88166" y="107592"/>
                </a:cubicBezTo>
                <a:cubicBezTo>
                  <a:pt x="90798" y="108319"/>
                  <a:pt x="93500" y="108890"/>
                  <a:pt x="96227" y="109331"/>
                </a:cubicBezTo>
                <a:cubicBezTo>
                  <a:pt x="101001" y="110283"/>
                  <a:pt x="106085" y="110676"/>
                  <a:pt x="110574" y="111283"/>
                </a:cubicBezTo>
                <a:cubicBezTo>
                  <a:pt x="113741" y="111712"/>
                  <a:pt x="116765" y="112534"/>
                  <a:pt x="119908" y="113022"/>
                </a:cubicBezTo>
                <a:cubicBezTo>
                  <a:pt x="120759" y="113151"/>
                  <a:pt x="121581" y="113204"/>
                  <a:pt x="122390" y="113204"/>
                </a:cubicBezTo>
                <a:cubicBezTo>
                  <a:pt x="124492" y="113204"/>
                  <a:pt x="126501" y="112842"/>
                  <a:pt x="128660" y="112498"/>
                </a:cubicBezTo>
                <a:cubicBezTo>
                  <a:pt x="130320" y="112230"/>
                  <a:pt x="131984" y="112138"/>
                  <a:pt x="133653" y="112138"/>
                </a:cubicBezTo>
                <a:cubicBezTo>
                  <a:pt x="135321" y="112138"/>
                  <a:pt x="136994" y="112230"/>
                  <a:pt x="138673" y="112331"/>
                </a:cubicBezTo>
                <a:cubicBezTo>
                  <a:pt x="141764" y="112515"/>
                  <a:pt x="144846" y="112620"/>
                  <a:pt x="147945" y="112620"/>
                </a:cubicBezTo>
                <a:cubicBezTo>
                  <a:pt x="148259" y="112620"/>
                  <a:pt x="148574" y="112619"/>
                  <a:pt x="148888" y="112617"/>
                </a:cubicBezTo>
                <a:cubicBezTo>
                  <a:pt x="162152" y="112522"/>
                  <a:pt x="175273" y="110831"/>
                  <a:pt x="188488" y="110069"/>
                </a:cubicBezTo>
                <a:cubicBezTo>
                  <a:pt x="199526" y="109438"/>
                  <a:pt x="212682" y="110081"/>
                  <a:pt x="221040" y="103235"/>
                </a:cubicBezTo>
                <a:cubicBezTo>
                  <a:pt x="224219" y="100627"/>
                  <a:pt x="225946" y="97151"/>
                  <a:pt x="225350" y="93531"/>
                </a:cubicBezTo>
                <a:cubicBezTo>
                  <a:pt x="224803" y="90138"/>
                  <a:pt x="222243" y="87197"/>
                  <a:pt x="218087" y="86007"/>
                </a:cubicBezTo>
                <a:cubicBezTo>
                  <a:pt x="212908" y="84518"/>
                  <a:pt x="207181" y="85637"/>
                  <a:pt x="201943" y="84316"/>
                </a:cubicBezTo>
                <a:cubicBezTo>
                  <a:pt x="197144" y="83101"/>
                  <a:pt x="193418" y="80244"/>
                  <a:pt x="189429" y="77958"/>
                </a:cubicBezTo>
                <a:cubicBezTo>
                  <a:pt x="187453" y="76815"/>
                  <a:pt x="185357" y="75779"/>
                  <a:pt x="183047" y="75124"/>
                </a:cubicBezTo>
                <a:cubicBezTo>
                  <a:pt x="181018" y="74552"/>
                  <a:pt x="178881" y="74329"/>
                  <a:pt x="176737" y="74329"/>
                </a:cubicBezTo>
                <a:cubicBezTo>
                  <a:pt x="176026" y="74329"/>
                  <a:pt x="175314" y="74353"/>
                  <a:pt x="174606" y="74398"/>
                </a:cubicBezTo>
                <a:cubicBezTo>
                  <a:pt x="168947" y="74749"/>
                  <a:pt x="163483" y="76316"/>
                  <a:pt x="157786" y="76316"/>
                </a:cubicBezTo>
                <a:cubicBezTo>
                  <a:pt x="157682" y="76316"/>
                  <a:pt x="157577" y="76316"/>
                  <a:pt x="157473" y="76315"/>
                </a:cubicBezTo>
                <a:cubicBezTo>
                  <a:pt x="152663" y="76267"/>
                  <a:pt x="147317" y="75124"/>
                  <a:pt x="144816" y="71600"/>
                </a:cubicBezTo>
                <a:cubicBezTo>
                  <a:pt x="143388" y="69576"/>
                  <a:pt x="143149" y="67207"/>
                  <a:pt x="142661" y="64956"/>
                </a:cubicBezTo>
                <a:cubicBezTo>
                  <a:pt x="142245" y="62968"/>
                  <a:pt x="141518" y="61075"/>
                  <a:pt x="140209" y="59337"/>
                </a:cubicBezTo>
                <a:cubicBezTo>
                  <a:pt x="137863" y="56205"/>
                  <a:pt x="134089" y="53753"/>
                  <a:pt x="129743" y="52514"/>
                </a:cubicBezTo>
                <a:cubicBezTo>
                  <a:pt x="127656" y="51919"/>
                  <a:pt x="125480" y="51649"/>
                  <a:pt x="123261" y="51649"/>
                </a:cubicBezTo>
                <a:cubicBezTo>
                  <a:pt x="123037" y="51649"/>
                  <a:pt x="122812" y="51652"/>
                  <a:pt x="122587" y="51657"/>
                </a:cubicBezTo>
                <a:cubicBezTo>
                  <a:pt x="122123" y="51669"/>
                  <a:pt x="121659" y="51693"/>
                  <a:pt x="121182" y="51728"/>
                </a:cubicBezTo>
                <a:cubicBezTo>
                  <a:pt x="116479" y="50609"/>
                  <a:pt x="111503" y="50002"/>
                  <a:pt x="107121" y="48192"/>
                </a:cubicBezTo>
                <a:cubicBezTo>
                  <a:pt x="99501" y="45049"/>
                  <a:pt x="96298" y="38441"/>
                  <a:pt x="94560" y="32178"/>
                </a:cubicBezTo>
                <a:cubicBezTo>
                  <a:pt x="93584" y="28678"/>
                  <a:pt x="92929" y="25106"/>
                  <a:pt x="91726" y="21641"/>
                </a:cubicBezTo>
                <a:cubicBezTo>
                  <a:pt x="90810" y="19034"/>
                  <a:pt x="89548" y="16486"/>
                  <a:pt x="87952" y="14081"/>
                </a:cubicBezTo>
                <a:cubicBezTo>
                  <a:pt x="84809" y="9330"/>
                  <a:pt x="80237" y="4973"/>
                  <a:pt x="74200" y="2365"/>
                </a:cubicBezTo>
                <a:cubicBezTo>
                  <a:pt x="70558" y="797"/>
                  <a:pt x="66542" y="1"/>
                  <a:pt x="62499" y="1"/>
                </a:cubicBezTo>
                <a:close/>
              </a:path>
            </a:pathLst>
          </a:custGeom>
          <a:solidFill>
            <a:schemeClr val="lt1">
              <a:alpha val="446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6"/>
          <p:cNvSpPr/>
          <p:nvPr/>
        </p:nvSpPr>
        <p:spPr>
          <a:xfrm>
            <a:off x="82" y="3040134"/>
            <a:ext cx="9143830" cy="2103365"/>
          </a:xfrm>
          <a:custGeom>
            <a:avLst/>
            <a:gdLst/>
            <a:ahLst/>
            <a:cxnLst/>
            <a:rect l="l" t="t" r="r" b="b"/>
            <a:pathLst>
              <a:path w="252592" h="58104" extrusionOk="0">
                <a:moveTo>
                  <a:pt x="23957" y="0"/>
                </a:moveTo>
                <a:cubicBezTo>
                  <a:pt x="15373" y="0"/>
                  <a:pt x="7336" y="1024"/>
                  <a:pt x="0" y="3430"/>
                </a:cubicBezTo>
                <a:lnTo>
                  <a:pt x="0" y="17206"/>
                </a:lnTo>
                <a:lnTo>
                  <a:pt x="0" y="40352"/>
                </a:lnTo>
                <a:lnTo>
                  <a:pt x="0" y="58104"/>
                </a:lnTo>
                <a:lnTo>
                  <a:pt x="148650" y="58104"/>
                </a:lnTo>
                <a:cubicBezTo>
                  <a:pt x="147757" y="57997"/>
                  <a:pt x="146769" y="57818"/>
                  <a:pt x="145721" y="57568"/>
                </a:cubicBezTo>
                <a:lnTo>
                  <a:pt x="145721" y="57568"/>
                </a:lnTo>
                <a:lnTo>
                  <a:pt x="148650" y="58104"/>
                </a:lnTo>
                <a:lnTo>
                  <a:pt x="252592" y="58104"/>
                </a:lnTo>
                <a:lnTo>
                  <a:pt x="252592" y="16777"/>
                </a:lnTo>
                <a:cubicBezTo>
                  <a:pt x="236294" y="29080"/>
                  <a:pt x="217132" y="33582"/>
                  <a:pt x="196520" y="33582"/>
                </a:cubicBezTo>
                <a:cubicBezTo>
                  <a:pt x="140227" y="33582"/>
                  <a:pt x="73113" y="0"/>
                  <a:pt x="239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26"/>
          <p:cNvSpPr txBox="1">
            <a:spLocks noGrp="1"/>
          </p:cNvSpPr>
          <p:nvPr>
            <p:ph type="title"/>
          </p:nvPr>
        </p:nvSpPr>
        <p:spPr>
          <a:xfrm>
            <a:off x="717525" y="552990"/>
            <a:ext cx="770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2" name="Google Shape;312;p26"/>
          <p:cNvSpPr txBox="1">
            <a:spLocks noGrp="1"/>
          </p:cNvSpPr>
          <p:nvPr>
            <p:ph type="subTitle" idx="1"/>
          </p:nvPr>
        </p:nvSpPr>
        <p:spPr>
          <a:xfrm>
            <a:off x="1162550" y="2509075"/>
            <a:ext cx="1984800" cy="11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13" name="Google Shape;313;p26"/>
          <p:cNvSpPr txBox="1">
            <a:spLocks noGrp="1"/>
          </p:cNvSpPr>
          <p:nvPr>
            <p:ph type="title" idx="2"/>
          </p:nvPr>
        </p:nvSpPr>
        <p:spPr>
          <a:xfrm>
            <a:off x="1162538" y="3737250"/>
            <a:ext cx="19848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314" name="Google Shape;314;p26"/>
          <p:cNvSpPr txBox="1">
            <a:spLocks noGrp="1"/>
          </p:cNvSpPr>
          <p:nvPr>
            <p:ph type="subTitle" idx="3"/>
          </p:nvPr>
        </p:nvSpPr>
        <p:spPr>
          <a:xfrm>
            <a:off x="3579600" y="2509075"/>
            <a:ext cx="1984800" cy="11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15" name="Google Shape;315;p26"/>
          <p:cNvSpPr txBox="1">
            <a:spLocks noGrp="1"/>
          </p:cNvSpPr>
          <p:nvPr>
            <p:ph type="title" idx="4"/>
          </p:nvPr>
        </p:nvSpPr>
        <p:spPr>
          <a:xfrm>
            <a:off x="3579588" y="3737250"/>
            <a:ext cx="19848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316" name="Google Shape;316;p26"/>
          <p:cNvSpPr txBox="1">
            <a:spLocks noGrp="1"/>
          </p:cNvSpPr>
          <p:nvPr>
            <p:ph type="subTitle" idx="5"/>
          </p:nvPr>
        </p:nvSpPr>
        <p:spPr>
          <a:xfrm>
            <a:off x="5996650" y="2509075"/>
            <a:ext cx="1984800" cy="11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17" name="Google Shape;317;p26"/>
          <p:cNvSpPr txBox="1">
            <a:spLocks noGrp="1"/>
          </p:cNvSpPr>
          <p:nvPr>
            <p:ph type="title" idx="6"/>
          </p:nvPr>
        </p:nvSpPr>
        <p:spPr>
          <a:xfrm>
            <a:off x="5996638" y="3737250"/>
            <a:ext cx="19848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4">
  <p:cSld name="CUSTOM_8_1">
    <p:bg>
      <p:bgPr>
        <a:solidFill>
          <a:schemeClr val="dk2"/>
        </a:solidFill>
        <a:effectLst/>
      </p:bgPr>
    </p:bg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7"/>
          <p:cNvSpPr txBox="1">
            <a:spLocks noGrp="1"/>
          </p:cNvSpPr>
          <p:nvPr>
            <p:ph type="title"/>
          </p:nvPr>
        </p:nvSpPr>
        <p:spPr>
          <a:xfrm>
            <a:off x="717525" y="552990"/>
            <a:ext cx="770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0" name="Google Shape;320;p27"/>
          <p:cNvSpPr txBox="1">
            <a:spLocks noGrp="1"/>
          </p:cNvSpPr>
          <p:nvPr>
            <p:ph type="title" idx="2"/>
          </p:nvPr>
        </p:nvSpPr>
        <p:spPr>
          <a:xfrm>
            <a:off x="720000" y="2440811"/>
            <a:ext cx="22320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321" name="Google Shape;321;p27"/>
          <p:cNvSpPr txBox="1">
            <a:spLocks noGrp="1"/>
          </p:cNvSpPr>
          <p:nvPr>
            <p:ph type="subTitle" idx="1"/>
          </p:nvPr>
        </p:nvSpPr>
        <p:spPr>
          <a:xfrm>
            <a:off x="720000" y="2948461"/>
            <a:ext cx="22320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22" name="Google Shape;322;p27"/>
          <p:cNvSpPr txBox="1">
            <a:spLocks noGrp="1"/>
          </p:cNvSpPr>
          <p:nvPr>
            <p:ph type="title" idx="3"/>
          </p:nvPr>
        </p:nvSpPr>
        <p:spPr>
          <a:xfrm>
            <a:off x="3456581" y="2440811"/>
            <a:ext cx="22320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323" name="Google Shape;323;p27"/>
          <p:cNvSpPr txBox="1">
            <a:spLocks noGrp="1"/>
          </p:cNvSpPr>
          <p:nvPr>
            <p:ph type="subTitle" idx="4"/>
          </p:nvPr>
        </p:nvSpPr>
        <p:spPr>
          <a:xfrm>
            <a:off x="3457163" y="2948461"/>
            <a:ext cx="22320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24" name="Google Shape;324;p27"/>
          <p:cNvSpPr txBox="1">
            <a:spLocks noGrp="1"/>
          </p:cNvSpPr>
          <p:nvPr>
            <p:ph type="title" idx="5"/>
          </p:nvPr>
        </p:nvSpPr>
        <p:spPr>
          <a:xfrm>
            <a:off x="6194325" y="2440811"/>
            <a:ext cx="22320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325" name="Google Shape;325;p27"/>
          <p:cNvSpPr txBox="1">
            <a:spLocks noGrp="1"/>
          </p:cNvSpPr>
          <p:nvPr>
            <p:ph type="subTitle" idx="6"/>
          </p:nvPr>
        </p:nvSpPr>
        <p:spPr>
          <a:xfrm>
            <a:off x="6194325" y="2948461"/>
            <a:ext cx="22320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grpSp>
        <p:nvGrpSpPr>
          <p:cNvPr id="326" name="Google Shape;326;p27"/>
          <p:cNvGrpSpPr/>
          <p:nvPr/>
        </p:nvGrpSpPr>
        <p:grpSpPr>
          <a:xfrm flipH="1">
            <a:off x="36826" y="-6"/>
            <a:ext cx="1430732" cy="1059983"/>
            <a:chOff x="7676452" y="-6"/>
            <a:chExt cx="1430732" cy="1059983"/>
          </a:xfrm>
        </p:grpSpPr>
        <p:grpSp>
          <p:nvGrpSpPr>
            <p:cNvPr id="327" name="Google Shape;327;p27"/>
            <p:cNvGrpSpPr/>
            <p:nvPr/>
          </p:nvGrpSpPr>
          <p:grpSpPr>
            <a:xfrm rot="10690018">
              <a:off x="7690194" y="79769"/>
              <a:ext cx="1152535" cy="877616"/>
              <a:chOff x="3077675" y="6690087"/>
              <a:chExt cx="2525088" cy="1922768"/>
            </a:xfrm>
          </p:grpSpPr>
          <p:sp>
            <p:nvSpPr>
              <p:cNvPr id="328" name="Google Shape;328;p27"/>
              <p:cNvSpPr/>
              <p:nvPr/>
            </p:nvSpPr>
            <p:spPr>
              <a:xfrm>
                <a:off x="3538754" y="6690087"/>
                <a:ext cx="2064009" cy="1922768"/>
              </a:xfrm>
              <a:custGeom>
                <a:avLst/>
                <a:gdLst/>
                <a:ahLst/>
                <a:cxnLst/>
                <a:rect l="l" t="t" r="r" b="b"/>
                <a:pathLst>
                  <a:path w="83428" h="77719" extrusionOk="0">
                    <a:moveTo>
                      <a:pt x="43744" y="1"/>
                    </a:moveTo>
                    <a:cubicBezTo>
                      <a:pt x="43607" y="1"/>
                      <a:pt x="43469" y="5"/>
                      <a:pt x="43328" y="15"/>
                    </a:cubicBezTo>
                    <a:cubicBezTo>
                      <a:pt x="39256" y="277"/>
                      <a:pt x="37779" y="4360"/>
                      <a:pt x="36839" y="7718"/>
                    </a:cubicBezTo>
                    <a:cubicBezTo>
                      <a:pt x="35589" y="12203"/>
                      <a:pt x="34968" y="18558"/>
                      <a:pt x="31040" y="18558"/>
                    </a:cubicBezTo>
                    <a:cubicBezTo>
                      <a:pt x="29952" y="18558"/>
                      <a:pt x="28611" y="18070"/>
                      <a:pt x="26933" y="16921"/>
                    </a:cubicBezTo>
                    <a:cubicBezTo>
                      <a:pt x="25614" y="16019"/>
                      <a:pt x="23908" y="14589"/>
                      <a:pt x="22178" y="14589"/>
                    </a:cubicBezTo>
                    <a:cubicBezTo>
                      <a:pt x="21830" y="14589"/>
                      <a:pt x="21481" y="14647"/>
                      <a:pt x="21134" y="14778"/>
                    </a:cubicBezTo>
                    <a:cubicBezTo>
                      <a:pt x="15276" y="16993"/>
                      <a:pt x="19075" y="24530"/>
                      <a:pt x="19753" y="28387"/>
                    </a:cubicBezTo>
                    <a:cubicBezTo>
                      <a:pt x="20166" y="30701"/>
                      <a:pt x="20096" y="34763"/>
                      <a:pt x="17456" y="34763"/>
                    </a:cubicBezTo>
                    <a:cubicBezTo>
                      <a:pt x="17054" y="34763"/>
                      <a:pt x="16592" y="34669"/>
                      <a:pt x="16062" y="34459"/>
                    </a:cubicBezTo>
                    <a:cubicBezTo>
                      <a:pt x="11365" y="32594"/>
                      <a:pt x="10296" y="26273"/>
                      <a:pt x="4770" y="26273"/>
                    </a:cubicBezTo>
                    <a:cubicBezTo>
                      <a:pt x="4512" y="26273"/>
                      <a:pt x="4244" y="26287"/>
                      <a:pt x="3966" y="26315"/>
                    </a:cubicBezTo>
                    <a:cubicBezTo>
                      <a:pt x="715" y="26649"/>
                      <a:pt x="1" y="29554"/>
                      <a:pt x="489" y="32328"/>
                    </a:cubicBezTo>
                    <a:cubicBezTo>
                      <a:pt x="1251" y="36555"/>
                      <a:pt x="3644" y="40222"/>
                      <a:pt x="5085" y="44211"/>
                    </a:cubicBezTo>
                    <a:cubicBezTo>
                      <a:pt x="6597" y="48390"/>
                      <a:pt x="7061" y="52997"/>
                      <a:pt x="6549" y="57403"/>
                    </a:cubicBezTo>
                    <a:cubicBezTo>
                      <a:pt x="6275" y="59784"/>
                      <a:pt x="4037" y="62999"/>
                      <a:pt x="4632" y="65380"/>
                    </a:cubicBezTo>
                    <a:cubicBezTo>
                      <a:pt x="5513" y="68856"/>
                      <a:pt x="12336" y="68321"/>
                      <a:pt x="15050" y="68797"/>
                    </a:cubicBezTo>
                    <a:cubicBezTo>
                      <a:pt x="18884" y="69476"/>
                      <a:pt x="22766" y="70095"/>
                      <a:pt x="26468" y="71345"/>
                    </a:cubicBezTo>
                    <a:cubicBezTo>
                      <a:pt x="30939" y="72847"/>
                      <a:pt x="38196" y="77718"/>
                      <a:pt x="44090" y="77718"/>
                    </a:cubicBezTo>
                    <a:cubicBezTo>
                      <a:pt x="46186" y="77718"/>
                      <a:pt x="48109" y="77102"/>
                      <a:pt x="49674" y="75500"/>
                    </a:cubicBezTo>
                    <a:cubicBezTo>
                      <a:pt x="51602" y="73524"/>
                      <a:pt x="50626" y="70488"/>
                      <a:pt x="49185" y="68559"/>
                    </a:cubicBezTo>
                    <a:cubicBezTo>
                      <a:pt x="47364" y="66130"/>
                      <a:pt x="44090" y="64594"/>
                      <a:pt x="42661" y="61856"/>
                    </a:cubicBezTo>
                    <a:cubicBezTo>
                      <a:pt x="41468" y="59570"/>
                      <a:pt x="43103" y="58980"/>
                      <a:pt x="45242" y="58980"/>
                    </a:cubicBezTo>
                    <a:cubicBezTo>
                      <a:pt x="47158" y="58980"/>
                      <a:pt x="49479" y="59453"/>
                      <a:pt x="50531" y="59605"/>
                    </a:cubicBezTo>
                    <a:cubicBezTo>
                      <a:pt x="52312" y="59861"/>
                      <a:pt x="54410" y="60234"/>
                      <a:pt x="56446" y="60234"/>
                    </a:cubicBezTo>
                    <a:cubicBezTo>
                      <a:pt x="59050" y="60234"/>
                      <a:pt x="61553" y="59624"/>
                      <a:pt x="63163" y="57379"/>
                    </a:cubicBezTo>
                    <a:cubicBezTo>
                      <a:pt x="66116" y="53271"/>
                      <a:pt x="61497" y="49068"/>
                      <a:pt x="58818" y="46354"/>
                    </a:cubicBezTo>
                    <a:cubicBezTo>
                      <a:pt x="55151" y="42627"/>
                      <a:pt x="56532" y="41246"/>
                      <a:pt x="59306" y="40817"/>
                    </a:cubicBezTo>
                    <a:cubicBezTo>
                      <a:pt x="60111" y="40689"/>
                      <a:pt x="61032" y="40643"/>
                      <a:pt x="61979" y="40643"/>
                    </a:cubicBezTo>
                    <a:cubicBezTo>
                      <a:pt x="63762" y="40643"/>
                      <a:pt x="65636" y="40807"/>
                      <a:pt x="66997" y="40901"/>
                    </a:cubicBezTo>
                    <a:cubicBezTo>
                      <a:pt x="68350" y="40991"/>
                      <a:pt x="70090" y="41137"/>
                      <a:pt x="71903" y="41137"/>
                    </a:cubicBezTo>
                    <a:cubicBezTo>
                      <a:pt x="76075" y="41137"/>
                      <a:pt x="80636" y="40364"/>
                      <a:pt x="81773" y="36364"/>
                    </a:cubicBezTo>
                    <a:cubicBezTo>
                      <a:pt x="83428" y="30578"/>
                      <a:pt x="75260" y="28090"/>
                      <a:pt x="71057" y="27816"/>
                    </a:cubicBezTo>
                    <a:cubicBezTo>
                      <a:pt x="69545" y="27720"/>
                      <a:pt x="66307" y="27518"/>
                      <a:pt x="65557" y="25863"/>
                    </a:cubicBezTo>
                    <a:cubicBezTo>
                      <a:pt x="64425" y="23339"/>
                      <a:pt x="68890" y="21386"/>
                      <a:pt x="70414" y="20291"/>
                    </a:cubicBezTo>
                    <a:cubicBezTo>
                      <a:pt x="73534" y="18029"/>
                      <a:pt x="75927" y="14493"/>
                      <a:pt x="76606" y="10659"/>
                    </a:cubicBezTo>
                    <a:cubicBezTo>
                      <a:pt x="77201" y="7313"/>
                      <a:pt x="75355" y="4337"/>
                      <a:pt x="72319" y="2920"/>
                    </a:cubicBezTo>
                    <a:cubicBezTo>
                      <a:pt x="71216" y="2408"/>
                      <a:pt x="70191" y="2186"/>
                      <a:pt x="69227" y="2186"/>
                    </a:cubicBezTo>
                    <a:cubicBezTo>
                      <a:pt x="63183" y="2186"/>
                      <a:pt x="59515" y="10924"/>
                      <a:pt x="53960" y="12135"/>
                    </a:cubicBezTo>
                    <a:cubicBezTo>
                      <a:pt x="53728" y="12186"/>
                      <a:pt x="53514" y="12210"/>
                      <a:pt x="53317" y="12210"/>
                    </a:cubicBezTo>
                    <a:cubicBezTo>
                      <a:pt x="50797" y="12210"/>
                      <a:pt x="50946" y="8282"/>
                      <a:pt x="50317" y="6206"/>
                    </a:cubicBezTo>
                    <a:cubicBezTo>
                      <a:pt x="49353" y="3076"/>
                      <a:pt x="47297" y="1"/>
                      <a:pt x="4374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27"/>
              <p:cNvSpPr/>
              <p:nvPr/>
            </p:nvSpPr>
            <p:spPr>
              <a:xfrm>
                <a:off x="3077675" y="7144734"/>
                <a:ext cx="1927197" cy="1319656"/>
              </a:xfrm>
              <a:custGeom>
                <a:avLst/>
                <a:gdLst/>
                <a:ahLst/>
                <a:cxnLst/>
                <a:rect l="l" t="t" r="r" b="b"/>
                <a:pathLst>
                  <a:path w="77898" h="53341" extrusionOk="0">
                    <a:moveTo>
                      <a:pt x="77657" y="0"/>
                    </a:moveTo>
                    <a:cubicBezTo>
                      <a:pt x="77524" y="0"/>
                      <a:pt x="77309" y="98"/>
                      <a:pt x="77038" y="330"/>
                    </a:cubicBezTo>
                    <a:cubicBezTo>
                      <a:pt x="77038" y="330"/>
                      <a:pt x="75681" y="1521"/>
                      <a:pt x="73430" y="3497"/>
                    </a:cubicBezTo>
                    <a:cubicBezTo>
                      <a:pt x="72299" y="4486"/>
                      <a:pt x="70954" y="5664"/>
                      <a:pt x="69430" y="6998"/>
                    </a:cubicBezTo>
                    <a:cubicBezTo>
                      <a:pt x="68668" y="7665"/>
                      <a:pt x="67870" y="8367"/>
                      <a:pt x="67037" y="9093"/>
                    </a:cubicBezTo>
                    <a:cubicBezTo>
                      <a:pt x="66203" y="9820"/>
                      <a:pt x="65334" y="10594"/>
                      <a:pt x="64441" y="11391"/>
                    </a:cubicBezTo>
                    <a:cubicBezTo>
                      <a:pt x="63548" y="12177"/>
                      <a:pt x="62631" y="12999"/>
                      <a:pt x="61691" y="13832"/>
                    </a:cubicBezTo>
                    <a:cubicBezTo>
                      <a:pt x="61453" y="14034"/>
                      <a:pt x="61215" y="14249"/>
                      <a:pt x="60976" y="14463"/>
                    </a:cubicBezTo>
                    <a:cubicBezTo>
                      <a:pt x="60750" y="14677"/>
                      <a:pt x="60512" y="14892"/>
                      <a:pt x="60274" y="15106"/>
                    </a:cubicBezTo>
                    <a:cubicBezTo>
                      <a:pt x="59798" y="15535"/>
                      <a:pt x="59321" y="15975"/>
                      <a:pt x="58845" y="16416"/>
                    </a:cubicBezTo>
                    <a:cubicBezTo>
                      <a:pt x="57881" y="17297"/>
                      <a:pt x="56916" y="18190"/>
                      <a:pt x="55940" y="19083"/>
                    </a:cubicBezTo>
                    <a:lnTo>
                      <a:pt x="55571" y="19416"/>
                    </a:lnTo>
                    <a:lnTo>
                      <a:pt x="55214" y="19773"/>
                    </a:lnTo>
                    <a:cubicBezTo>
                      <a:pt x="54976" y="20011"/>
                      <a:pt x="54738" y="20250"/>
                      <a:pt x="54499" y="20488"/>
                    </a:cubicBezTo>
                    <a:cubicBezTo>
                      <a:pt x="54035" y="20964"/>
                      <a:pt x="53571" y="21440"/>
                      <a:pt x="53106" y="21916"/>
                    </a:cubicBezTo>
                    <a:cubicBezTo>
                      <a:pt x="51261" y="23845"/>
                      <a:pt x="49463" y="25798"/>
                      <a:pt x="47725" y="27691"/>
                    </a:cubicBezTo>
                    <a:cubicBezTo>
                      <a:pt x="45975" y="29572"/>
                      <a:pt x="44284" y="31370"/>
                      <a:pt x="42653" y="33025"/>
                    </a:cubicBezTo>
                    <a:cubicBezTo>
                      <a:pt x="41033" y="34668"/>
                      <a:pt x="39259" y="36406"/>
                      <a:pt x="37342" y="38085"/>
                    </a:cubicBezTo>
                    <a:cubicBezTo>
                      <a:pt x="36378" y="38918"/>
                      <a:pt x="35390" y="39752"/>
                      <a:pt x="34354" y="40538"/>
                    </a:cubicBezTo>
                    <a:cubicBezTo>
                      <a:pt x="33318" y="41335"/>
                      <a:pt x="32247" y="42109"/>
                      <a:pt x="31151" y="42824"/>
                    </a:cubicBezTo>
                    <a:cubicBezTo>
                      <a:pt x="30044" y="43550"/>
                      <a:pt x="28913" y="44205"/>
                      <a:pt x="27746" y="44812"/>
                    </a:cubicBezTo>
                    <a:cubicBezTo>
                      <a:pt x="27460" y="44967"/>
                      <a:pt x="27175" y="45122"/>
                      <a:pt x="26877" y="45253"/>
                    </a:cubicBezTo>
                    <a:cubicBezTo>
                      <a:pt x="26579" y="45395"/>
                      <a:pt x="26293" y="45538"/>
                      <a:pt x="25996" y="45669"/>
                    </a:cubicBezTo>
                    <a:cubicBezTo>
                      <a:pt x="25401" y="45919"/>
                      <a:pt x="24793" y="46146"/>
                      <a:pt x="24186" y="46384"/>
                    </a:cubicBezTo>
                    <a:cubicBezTo>
                      <a:pt x="23888" y="46503"/>
                      <a:pt x="23591" y="46622"/>
                      <a:pt x="23293" y="46741"/>
                    </a:cubicBezTo>
                    <a:cubicBezTo>
                      <a:pt x="23138" y="46800"/>
                      <a:pt x="22995" y="46860"/>
                      <a:pt x="22853" y="46919"/>
                    </a:cubicBezTo>
                    <a:cubicBezTo>
                      <a:pt x="22698" y="46967"/>
                      <a:pt x="22543" y="47027"/>
                      <a:pt x="22400" y="47074"/>
                    </a:cubicBezTo>
                    <a:cubicBezTo>
                      <a:pt x="21793" y="47289"/>
                      <a:pt x="21198" y="47491"/>
                      <a:pt x="20602" y="47693"/>
                    </a:cubicBezTo>
                    <a:cubicBezTo>
                      <a:pt x="20317" y="47801"/>
                      <a:pt x="20019" y="47908"/>
                      <a:pt x="19721" y="48003"/>
                    </a:cubicBezTo>
                    <a:cubicBezTo>
                      <a:pt x="19435" y="48098"/>
                      <a:pt x="19138" y="48182"/>
                      <a:pt x="18852" y="48277"/>
                    </a:cubicBezTo>
                    <a:cubicBezTo>
                      <a:pt x="18257" y="48455"/>
                      <a:pt x="17685" y="48634"/>
                      <a:pt x="17114" y="48813"/>
                    </a:cubicBezTo>
                    <a:cubicBezTo>
                      <a:pt x="12566" y="50170"/>
                      <a:pt x="8470" y="51087"/>
                      <a:pt x="5553" y="51753"/>
                    </a:cubicBezTo>
                    <a:cubicBezTo>
                      <a:pt x="4100" y="52075"/>
                      <a:pt x="2922" y="52337"/>
                      <a:pt x="2112" y="52503"/>
                    </a:cubicBezTo>
                    <a:cubicBezTo>
                      <a:pt x="1314" y="52682"/>
                      <a:pt x="874" y="52777"/>
                      <a:pt x="874" y="52777"/>
                    </a:cubicBezTo>
                    <a:cubicBezTo>
                      <a:pt x="47" y="52974"/>
                      <a:pt x="1" y="53340"/>
                      <a:pt x="641" y="53340"/>
                    </a:cubicBezTo>
                    <a:cubicBezTo>
                      <a:pt x="739" y="53340"/>
                      <a:pt x="852" y="53332"/>
                      <a:pt x="981" y="53313"/>
                    </a:cubicBezTo>
                    <a:cubicBezTo>
                      <a:pt x="981" y="53313"/>
                      <a:pt x="1421" y="53218"/>
                      <a:pt x="2231" y="53063"/>
                    </a:cubicBezTo>
                    <a:cubicBezTo>
                      <a:pt x="3041" y="52896"/>
                      <a:pt x="4219" y="52658"/>
                      <a:pt x="5684" y="52361"/>
                    </a:cubicBezTo>
                    <a:cubicBezTo>
                      <a:pt x="8625" y="51741"/>
                      <a:pt x="12732" y="50884"/>
                      <a:pt x="17340" y="49575"/>
                    </a:cubicBezTo>
                    <a:cubicBezTo>
                      <a:pt x="17911" y="49408"/>
                      <a:pt x="18495" y="49241"/>
                      <a:pt x="19090" y="49063"/>
                    </a:cubicBezTo>
                    <a:cubicBezTo>
                      <a:pt x="19388" y="48979"/>
                      <a:pt x="19686" y="48884"/>
                      <a:pt x="19983" y="48801"/>
                    </a:cubicBezTo>
                    <a:cubicBezTo>
                      <a:pt x="20281" y="48705"/>
                      <a:pt x="20578" y="48598"/>
                      <a:pt x="20876" y="48503"/>
                    </a:cubicBezTo>
                    <a:cubicBezTo>
                      <a:pt x="21471" y="48301"/>
                      <a:pt x="22079" y="48098"/>
                      <a:pt x="22686" y="47896"/>
                    </a:cubicBezTo>
                    <a:cubicBezTo>
                      <a:pt x="22841" y="47848"/>
                      <a:pt x="22995" y="47789"/>
                      <a:pt x="23150" y="47741"/>
                    </a:cubicBezTo>
                    <a:cubicBezTo>
                      <a:pt x="23293" y="47681"/>
                      <a:pt x="23448" y="47622"/>
                      <a:pt x="23603" y="47562"/>
                    </a:cubicBezTo>
                    <a:cubicBezTo>
                      <a:pt x="23900" y="47455"/>
                      <a:pt x="24210" y="47336"/>
                      <a:pt x="24519" y="47217"/>
                    </a:cubicBezTo>
                    <a:cubicBezTo>
                      <a:pt x="25127" y="46979"/>
                      <a:pt x="25746" y="46753"/>
                      <a:pt x="26365" y="46515"/>
                    </a:cubicBezTo>
                    <a:cubicBezTo>
                      <a:pt x="26663" y="46372"/>
                      <a:pt x="26972" y="46229"/>
                      <a:pt x="27270" y="46086"/>
                    </a:cubicBezTo>
                    <a:cubicBezTo>
                      <a:pt x="27579" y="45955"/>
                      <a:pt x="27877" y="45800"/>
                      <a:pt x="28175" y="45646"/>
                    </a:cubicBezTo>
                    <a:cubicBezTo>
                      <a:pt x="29365" y="45038"/>
                      <a:pt x="30544" y="44372"/>
                      <a:pt x="31675" y="43645"/>
                    </a:cubicBezTo>
                    <a:cubicBezTo>
                      <a:pt x="32806" y="42919"/>
                      <a:pt x="33902" y="42145"/>
                      <a:pt x="34961" y="41347"/>
                    </a:cubicBezTo>
                    <a:cubicBezTo>
                      <a:pt x="36021" y="40538"/>
                      <a:pt x="37033" y="39704"/>
                      <a:pt x="38021" y="38859"/>
                    </a:cubicBezTo>
                    <a:cubicBezTo>
                      <a:pt x="39974" y="37168"/>
                      <a:pt x="41772" y="35430"/>
                      <a:pt x="43415" y="33763"/>
                    </a:cubicBezTo>
                    <a:cubicBezTo>
                      <a:pt x="45046" y="32108"/>
                      <a:pt x="46748" y="30286"/>
                      <a:pt x="48475" y="28381"/>
                    </a:cubicBezTo>
                    <a:cubicBezTo>
                      <a:pt x="50213" y="26488"/>
                      <a:pt x="51999" y="24524"/>
                      <a:pt x="53809" y="22595"/>
                    </a:cubicBezTo>
                    <a:cubicBezTo>
                      <a:pt x="54273" y="22107"/>
                      <a:pt x="54726" y="21631"/>
                      <a:pt x="55190" y="21154"/>
                    </a:cubicBezTo>
                    <a:cubicBezTo>
                      <a:pt x="55416" y="20916"/>
                      <a:pt x="55642" y="20678"/>
                      <a:pt x="55881" y="20452"/>
                    </a:cubicBezTo>
                    <a:lnTo>
                      <a:pt x="56226" y="20095"/>
                    </a:lnTo>
                    <a:lnTo>
                      <a:pt x="56583" y="19761"/>
                    </a:lnTo>
                    <a:cubicBezTo>
                      <a:pt x="57547" y="18857"/>
                      <a:pt x="58512" y="17952"/>
                      <a:pt x="59452" y="17071"/>
                    </a:cubicBezTo>
                    <a:cubicBezTo>
                      <a:pt x="59929" y="16618"/>
                      <a:pt x="60393" y="16178"/>
                      <a:pt x="60869" y="15749"/>
                    </a:cubicBezTo>
                    <a:cubicBezTo>
                      <a:pt x="61095" y="15523"/>
                      <a:pt x="61334" y="15308"/>
                      <a:pt x="61560" y="15094"/>
                    </a:cubicBezTo>
                    <a:cubicBezTo>
                      <a:pt x="61798" y="14880"/>
                      <a:pt x="62024" y="14666"/>
                      <a:pt x="62262" y="14451"/>
                    </a:cubicBezTo>
                    <a:cubicBezTo>
                      <a:pt x="63191" y="13606"/>
                      <a:pt x="64096" y="12784"/>
                      <a:pt x="64977" y="11987"/>
                    </a:cubicBezTo>
                    <a:cubicBezTo>
                      <a:pt x="72049" y="5581"/>
                      <a:pt x="77407" y="735"/>
                      <a:pt x="77407" y="735"/>
                    </a:cubicBezTo>
                    <a:cubicBezTo>
                      <a:pt x="77868" y="321"/>
                      <a:pt x="77898" y="0"/>
                      <a:pt x="7765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27"/>
              <p:cNvSpPr/>
              <p:nvPr/>
            </p:nvSpPr>
            <p:spPr>
              <a:xfrm>
                <a:off x="4083257" y="7963826"/>
                <a:ext cx="485028" cy="66056"/>
              </a:xfrm>
              <a:custGeom>
                <a:avLst/>
                <a:gdLst/>
                <a:ahLst/>
                <a:cxnLst/>
                <a:rect l="l" t="t" r="r" b="b"/>
                <a:pathLst>
                  <a:path w="19605" h="2670" extrusionOk="0">
                    <a:moveTo>
                      <a:pt x="13901" y="0"/>
                    </a:moveTo>
                    <a:cubicBezTo>
                      <a:pt x="13437" y="0"/>
                      <a:pt x="12960" y="12"/>
                      <a:pt x="12472" y="24"/>
                    </a:cubicBezTo>
                    <a:cubicBezTo>
                      <a:pt x="12234" y="24"/>
                      <a:pt x="11996" y="36"/>
                      <a:pt x="11758" y="36"/>
                    </a:cubicBezTo>
                    <a:cubicBezTo>
                      <a:pt x="11639" y="48"/>
                      <a:pt x="11520" y="48"/>
                      <a:pt x="11401" y="48"/>
                    </a:cubicBezTo>
                    <a:cubicBezTo>
                      <a:pt x="11282" y="60"/>
                      <a:pt x="11163" y="72"/>
                      <a:pt x="11044" y="72"/>
                    </a:cubicBezTo>
                    <a:cubicBezTo>
                      <a:pt x="10579" y="107"/>
                      <a:pt x="10127" y="143"/>
                      <a:pt x="9710" y="179"/>
                    </a:cubicBezTo>
                    <a:cubicBezTo>
                      <a:pt x="9472" y="203"/>
                      <a:pt x="9222" y="226"/>
                      <a:pt x="8972" y="250"/>
                    </a:cubicBezTo>
                    <a:cubicBezTo>
                      <a:pt x="8722" y="286"/>
                      <a:pt x="8460" y="322"/>
                      <a:pt x="8198" y="357"/>
                    </a:cubicBezTo>
                    <a:cubicBezTo>
                      <a:pt x="7674" y="429"/>
                      <a:pt x="7138" y="500"/>
                      <a:pt x="6602" y="584"/>
                    </a:cubicBezTo>
                    <a:cubicBezTo>
                      <a:pt x="6067" y="679"/>
                      <a:pt x="5519" y="786"/>
                      <a:pt x="4995" y="881"/>
                    </a:cubicBezTo>
                    <a:cubicBezTo>
                      <a:pt x="4733" y="941"/>
                      <a:pt x="4471" y="988"/>
                      <a:pt x="4221" y="1036"/>
                    </a:cubicBezTo>
                    <a:cubicBezTo>
                      <a:pt x="3971" y="1096"/>
                      <a:pt x="3733" y="1155"/>
                      <a:pt x="3495" y="1215"/>
                    </a:cubicBezTo>
                    <a:cubicBezTo>
                      <a:pt x="3019" y="1334"/>
                      <a:pt x="2566" y="1441"/>
                      <a:pt x="2161" y="1536"/>
                    </a:cubicBezTo>
                    <a:cubicBezTo>
                      <a:pt x="1769" y="1655"/>
                      <a:pt x="1411" y="1762"/>
                      <a:pt x="1114" y="1846"/>
                    </a:cubicBezTo>
                    <a:cubicBezTo>
                      <a:pt x="530" y="2024"/>
                      <a:pt x="173" y="2131"/>
                      <a:pt x="173" y="2131"/>
                    </a:cubicBezTo>
                    <a:cubicBezTo>
                      <a:pt x="1" y="2200"/>
                      <a:pt x="117" y="2669"/>
                      <a:pt x="307" y="2669"/>
                    </a:cubicBezTo>
                    <a:cubicBezTo>
                      <a:pt x="314" y="2669"/>
                      <a:pt x="321" y="2668"/>
                      <a:pt x="328" y="2667"/>
                    </a:cubicBezTo>
                    <a:cubicBezTo>
                      <a:pt x="328" y="2667"/>
                      <a:pt x="685" y="2584"/>
                      <a:pt x="1280" y="2453"/>
                    </a:cubicBezTo>
                    <a:cubicBezTo>
                      <a:pt x="1578" y="2393"/>
                      <a:pt x="1923" y="2310"/>
                      <a:pt x="2328" y="2227"/>
                    </a:cubicBezTo>
                    <a:cubicBezTo>
                      <a:pt x="2733" y="2155"/>
                      <a:pt x="3173" y="2084"/>
                      <a:pt x="3650" y="2000"/>
                    </a:cubicBezTo>
                    <a:cubicBezTo>
                      <a:pt x="3888" y="1953"/>
                      <a:pt x="4126" y="1917"/>
                      <a:pt x="4376" y="1870"/>
                    </a:cubicBezTo>
                    <a:cubicBezTo>
                      <a:pt x="4626" y="1834"/>
                      <a:pt x="4888" y="1798"/>
                      <a:pt x="5150" y="1762"/>
                    </a:cubicBezTo>
                    <a:cubicBezTo>
                      <a:pt x="5674" y="1691"/>
                      <a:pt x="6210" y="1619"/>
                      <a:pt x="6733" y="1548"/>
                    </a:cubicBezTo>
                    <a:cubicBezTo>
                      <a:pt x="7269" y="1489"/>
                      <a:pt x="7805" y="1429"/>
                      <a:pt x="8317" y="1381"/>
                    </a:cubicBezTo>
                    <a:cubicBezTo>
                      <a:pt x="8579" y="1346"/>
                      <a:pt x="8829" y="1322"/>
                      <a:pt x="9079" y="1298"/>
                    </a:cubicBezTo>
                    <a:cubicBezTo>
                      <a:pt x="9329" y="1274"/>
                      <a:pt x="9567" y="1250"/>
                      <a:pt x="9805" y="1239"/>
                    </a:cubicBezTo>
                    <a:cubicBezTo>
                      <a:pt x="10222" y="1191"/>
                      <a:pt x="10663" y="1155"/>
                      <a:pt x="11127" y="1108"/>
                    </a:cubicBezTo>
                    <a:cubicBezTo>
                      <a:pt x="11234" y="1096"/>
                      <a:pt x="11353" y="1084"/>
                      <a:pt x="11460" y="1072"/>
                    </a:cubicBezTo>
                    <a:cubicBezTo>
                      <a:pt x="11579" y="1072"/>
                      <a:pt x="11698" y="1060"/>
                      <a:pt x="11817" y="1060"/>
                    </a:cubicBezTo>
                    <a:cubicBezTo>
                      <a:pt x="12056" y="1036"/>
                      <a:pt x="12282" y="1024"/>
                      <a:pt x="12520" y="1012"/>
                    </a:cubicBezTo>
                    <a:cubicBezTo>
                      <a:pt x="12996" y="977"/>
                      <a:pt x="13460" y="941"/>
                      <a:pt x="13925" y="917"/>
                    </a:cubicBezTo>
                    <a:cubicBezTo>
                      <a:pt x="14389" y="893"/>
                      <a:pt x="14842" y="881"/>
                      <a:pt x="15258" y="869"/>
                    </a:cubicBezTo>
                    <a:cubicBezTo>
                      <a:pt x="15830" y="838"/>
                      <a:pt x="16354" y="838"/>
                      <a:pt x="16802" y="838"/>
                    </a:cubicBezTo>
                    <a:lnTo>
                      <a:pt x="16802" y="838"/>
                    </a:lnTo>
                    <a:cubicBezTo>
                      <a:pt x="17026" y="838"/>
                      <a:pt x="17231" y="838"/>
                      <a:pt x="17413" y="834"/>
                    </a:cubicBezTo>
                    <a:cubicBezTo>
                      <a:pt x="17866" y="834"/>
                      <a:pt x="18189" y="834"/>
                      <a:pt x="18314" y="827"/>
                    </a:cubicBezTo>
                    <a:lnTo>
                      <a:pt x="18314" y="827"/>
                    </a:lnTo>
                    <a:cubicBezTo>
                      <a:pt x="18323" y="833"/>
                      <a:pt x="18333" y="839"/>
                      <a:pt x="18342" y="846"/>
                    </a:cubicBezTo>
                    <a:cubicBezTo>
                      <a:pt x="18378" y="858"/>
                      <a:pt x="18413" y="869"/>
                      <a:pt x="18449" y="881"/>
                    </a:cubicBezTo>
                    <a:cubicBezTo>
                      <a:pt x="18509" y="905"/>
                      <a:pt x="18556" y="917"/>
                      <a:pt x="18616" y="929"/>
                    </a:cubicBezTo>
                    <a:cubicBezTo>
                      <a:pt x="18711" y="953"/>
                      <a:pt x="18794" y="977"/>
                      <a:pt x="18866" y="988"/>
                    </a:cubicBezTo>
                    <a:cubicBezTo>
                      <a:pt x="19009" y="1012"/>
                      <a:pt x="19104" y="1024"/>
                      <a:pt x="19175" y="1036"/>
                    </a:cubicBezTo>
                    <a:cubicBezTo>
                      <a:pt x="19318" y="1060"/>
                      <a:pt x="19330" y="1060"/>
                      <a:pt x="19330" y="1060"/>
                    </a:cubicBezTo>
                    <a:cubicBezTo>
                      <a:pt x="19533" y="1060"/>
                      <a:pt x="19604" y="607"/>
                      <a:pt x="19414" y="524"/>
                    </a:cubicBezTo>
                    <a:cubicBezTo>
                      <a:pt x="19414" y="524"/>
                      <a:pt x="19402" y="524"/>
                      <a:pt x="19271" y="500"/>
                    </a:cubicBezTo>
                    <a:cubicBezTo>
                      <a:pt x="19199" y="488"/>
                      <a:pt x="19104" y="465"/>
                      <a:pt x="18973" y="441"/>
                    </a:cubicBezTo>
                    <a:cubicBezTo>
                      <a:pt x="18914" y="429"/>
                      <a:pt x="18830" y="417"/>
                      <a:pt x="18759" y="393"/>
                    </a:cubicBezTo>
                    <a:cubicBezTo>
                      <a:pt x="18723" y="381"/>
                      <a:pt x="18675" y="369"/>
                      <a:pt x="18640" y="357"/>
                    </a:cubicBezTo>
                    <a:cubicBezTo>
                      <a:pt x="18616" y="346"/>
                      <a:pt x="18604" y="334"/>
                      <a:pt x="18580" y="334"/>
                    </a:cubicBezTo>
                    <a:cubicBezTo>
                      <a:pt x="18568" y="322"/>
                      <a:pt x="18556" y="322"/>
                      <a:pt x="18544" y="310"/>
                    </a:cubicBezTo>
                    <a:lnTo>
                      <a:pt x="18449" y="274"/>
                    </a:lnTo>
                    <a:lnTo>
                      <a:pt x="18402" y="262"/>
                    </a:lnTo>
                    <a:cubicBezTo>
                      <a:pt x="18354" y="250"/>
                      <a:pt x="18009" y="215"/>
                      <a:pt x="17449" y="167"/>
                    </a:cubicBezTo>
                    <a:cubicBezTo>
                      <a:pt x="16889" y="119"/>
                      <a:pt x="16127" y="36"/>
                      <a:pt x="15258" y="36"/>
                    </a:cubicBezTo>
                    <a:cubicBezTo>
                      <a:pt x="14830" y="24"/>
                      <a:pt x="14377" y="12"/>
                      <a:pt x="139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27"/>
              <p:cNvSpPr/>
              <p:nvPr/>
            </p:nvSpPr>
            <p:spPr>
              <a:xfrm>
                <a:off x="4465836" y="7206782"/>
                <a:ext cx="184066" cy="404227"/>
              </a:xfrm>
              <a:custGeom>
                <a:avLst/>
                <a:gdLst/>
                <a:ahLst/>
                <a:cxnLst/>
                <a:rect l="l" t="t" r="r" b="b"/>
                <a:pathLst>
                  <a:path w="7440" h="16339" extrusionOk="0">
                    <a:moveTo>
                      <a:pt x="7065" y="0"/>
                    </a:moveTo>
                    <a:cubicBezTo>
                      <a:pt x="6996" y="0"/>
                      <a:pt x="6934" y="18"/>
                      <a:pt x="6902" y="61"/>
                    </a:cubicBezTo>
                    <a:cubicBezTo>
                      <a:pt x="6902" y="61"/>
                      <a:pt x="6771" y="370"/>
                      <a:pt x="6569" y="870"/>
                    </a:cubicBezTo>
                    <a:cubicBezTo>
                      <a:pt x="6367" y="1406"/>
                      <a:pt x="6081" y="2097"/>
                      <a:pt x="5759" y="2930"/>
                    </a:cubicBezTo>
                    <a:cubicBezTo>
                      <a:pt x="5140" y="4573"/>
                      <a:pt x="4378" y="6609"/>
                      <a:pt x="3771" y="8205"/>
                    </a:cubicBezTo>
                    <a:cubicBezTo>
                      <a:pt x="3473" y="9002"/>
                      <a:pt x="3128" y="9895"/>
                      <a:pt x="2759" y="10788"/>
                    </a:cubicBezTo>
                    <a:cubicBezTo>
                      <a:pt x="2378" y="11681"/>
                      <a:pt x="1973" y="12562"/>
                      <a:pt x="1580" y="13336"/>
                    </a:cubicBezTo>
                    <a:cubicBezTo>
                      <a:pt x="1378" y="13717"/>
                      <a:pt x="1187" y="14086"/>
                      <a:pt x="1009" y="14408"/>
                    </a:cubicBezTo>
                    <a:cubicBezTo>
                      <a:pt x="830" y="14717"/>
                      <a:pt x="663" y="15003"/>
                      <a:pt x="533" y="15241"/>
                    </a:cubicBezTo>
                    <a:cubicBezTo>
                      <a:pt x="247" y="15706"/>
                      <a:pt x="68" y="15991"/>
                      <a:pt x="68" y="15991"/>
                    </a:cubicBezTo>
                    <a:cubicBezTo>
                      <a:pt x="0" y="16117"/>
                      <a:pt x="265" y="16339"/>
                      <a:pt x="429" y="16339"/>
                    </a:cubicBezTo>
                    <a:cubicBezTo>
                      <a:pt x="466" y="16339"/>
                      <a:pt x="499" y="16327"/>
                      <a:pt x="521" y="16301"/>
                    </a:cubicBezTo>
                    <a:cubicBezTo>
                      <a:pt x="521" y="16301"/>
                      <a:pt x="723" y="16027"/>
                      <a:pt x="1056" y="15587"/>
                    </a:cubicBezTo>
                    <a:cubicBezTo>
                      <a:pt x="1211" y="15360"/>
                      <a:pt x="1402" y="15086"/>
                      <a:pt x="1616" y="14765"/>
                    </a:cubicBezTo>
                    <a:cubicBezTo>
                      <a:pt x="1818" y="14455"/>
                      <a:pt x="2045" y="14098"/>
                      <a:pt x="2283" y="13729"/>
                    </a:cubicBezTo>
                    <a:cubicBezTo>
                      <a:pt x="2735" y="12955"/>
                      <a:pt x="3211" y="12086"/>
                      <a:pt x="3640" y="11193"/>
                    </a:cubicBezTo>
                    <a:cubicBezTo>
                      <a:pt x="4069" y="10288"/>
                      <a:pt x="4462" y="9383"/>
                      <a:pt x="4759" y="8574"/>
                    </a:cubicBezTo>
                    <a:cubicBezTo>
                      <a:pt x="5378" y="6966"/>
                      <a:pt x="6009" y="4871"/>
                      <a:pt x="6521" y="3192"/>
                    </a:cubicBezTo>
                    <a:cubicBezTo>
                      <a:pt x="7033" y="1501"/>
                      <a:pt x="7414" y="227"/>
                      <a:pt x="7414" y="227"/>
                    </a:cubicBezTo>
                    <a:cubicBezTo>
                      <a:pt x="7439" y="102"/>
                      <a:pt x="7229" y="0"/>
                      <a:pt x="7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2" name="Google Shape;332;p27"/>
            <p:cNvGrpSpPr/>
            <p:nvPr/>
          </p:nvGrpSpPr>
          <p:grpSpPr>
            <a:xfrm rot="8905895">
              <a:off x="8402486" y="210113"/>
              <a:ext cx="491590" cy="778812"/>
              <a:chOff x="-1904298" y="1056455"/>
              <a:chExt cx="581725" cy="921611"/>
            </a:xfrm>
          </p:grpSpPr>
          <p:sp>
            <p:nvSpPr>
              <p:cNvPr id="333" name="Google Shape;333;p27"/>
              <p:cNvSpPr/>
              <p:nvPr/>
            </p:nvSpPr>
            <p:spPr>
              <a:xfrm>
                <a:off x="-1904298" y="1056455"/>
                <a:ext cx="581725" cy="887132"/>
              </a:xfrm>
              <a:custGeom>
                <a:avLst/>
                <a:gdLst/>
                <a:ahLst/>
                <a:cxnLst/>
                <a:rect l="l" t="t" r="r" b="b"/>
                <a:pathLst>
                  <a:path w="38196" h="58249" extrusionOk="0">
                    <a:moveTo>
                      <a:pt x="34903" y="0"/>
                    </a:moveTo>
                    <a:cubicBezTo>
                      <a:pt x="34867" y="0"/>
                      <a:pt x="34830" y="5"/>
                      <a:pt x="34790" y="15"/>
                    </a:cubicBezTo>
                    <a:cubicBezTo>
                      <a:pt x="28206" y="1801"/>
                      <a:pt x="22396" y="5385"/>
                      <a:pt x="17002" y="9468"/>
                    </a:cubicBezTo>
                    <a:cubicBezTo>
                      <a:pt x="11918" y="13326"/>
                      <a:pt x="6870" y="17434"/>
                      <a:pt x="3929" y="23232"/>
                    </a:cubicBezTo>
                    <a:cubicBezTo>
                      <a:pt x="1143" y="28733"/>
                      <a:pt x="179" y="34983"/>
                      <a:pt x="83" y="41103"/>
                    </a:cubicBezTo>
                    <a:cubicBezTo>
                      <a:pt x="0" y="46771"/>
                      <a:pt x="310" y="52998"/>
                      <a:pt x="4120" y="57534"/>
                    </a:cubicBezTo>
                    <a:cubicBezTo>
                      <a:pt x="4191" y="57635"/>
                      <a:pt x="4287" y="57668"/>
                      <a:pt x="4373" y="57668"/>
                    </a:cubicBezTo>
                    <a:cubicBezTo>
                      <a:pt x="4388" y="57668"/>
                      <a:pt x="4403" y="57667"/>
                      <a:pt x="4417" y="57665"/>
                    </a:cubicBezTo>
                    <a:lnTo>
                      <a:pt x="4417" y="57665"/>
                    </a:lnTo>
                    <a:cubicBezTo>
                      <a:pt x="4322" y="57903"/>
                      <a:pt x="4429" y="58248"/>
                      <a:pt x="4774" y="58248"/>
                    </a:cubicBezTo>
                    <a:cubicBezTo>
                      <a:pt x="16324" y="58213"/>
                      <a:pt x="26372" y="48259"/>
                      <a:pt x="31444" y="38674"/>
                    </a:cubicBezTo>
                    <a:cubicBezTo>
                      <a:pt x="37648" y="26983"/>
                      <a:pt x="38195" y="13278"/>
                      <a:pt x="35874" y="467"/>
                    </a:cubicBezTo>
                    <a:cubicBezTo>
                      <a:pt x="35836" y="265"/>
                      <a:pt x="35686" y="176"/>
                      <a:pt x="35526" y="176"/>
                    </a:cubicBezTo>
                    <a:cubicBezTo>
                      <a:pt x="35432" y="176"/>
                      <a:pt x="35334" y="207"/>
                      <a:pt x="35254" y="265"/>
                    </a:cubicBezTo>
                    <a:cubicBezTo>
                      <a:pt x="35205" y="116"/>
                      <a:pt x="35081" y="0"/>
                      <a:pt x="349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27"/>
              <p:cNvSpPr/>
              <p:nvPr/>
            </p:nvSpPr>
            <p:spPr>
              <a:xfrm>
                <a:off x="-1862965" y="1216748"/>
                <a:ext cx="442995" cy="761317"/>
              </a:xfrm>
              <a:custGeom>
                <a:avLst/>
                <a:gdLst/>
                <a:ahLst/>
                <a:cxnLst/>
                <a:rect l="l" t="t" r="r" b="b"/>
                <a:pathLst>
                  <a:path w="29087" h="49988" extrusionOk="0">
                    <a:moveTo>
                      <a:pt x="21381" y="0"/>
                    </a:moveTo>
                    <a:cubicBezTo>
                      <a:pt x="21179" y="0"/>
                      <a:pt x="20962" y="128"/>
                      <a:pt x="20932" y="384"/>
                    </a:cubicBezTo>
                    <a:cubicBezTo>
                      <a:pt x="20491" y="4468"/>
                      <a:pt x="20277" y="13386"/>
                      <a:pt x="20325" y="13540"/>
                    </a:cubicBezTo>
                    <a:cubicBezTo>
                      <a:pt x="17836" y="17624"/>
                      <a:pt x="15348" y="21696"/>
                      <a:pt x="12871" y="25780"/>
                    </a:cubicBezTo>
                    <a:cubicBezTo>
                      <a:pt x="12657" y="26137"/>
                      <a:pt x="12443" y="26494"/>
                      <a:pt x="12228" y="26852"/>
                    </a:cubicBezTo>
                    <a:cubicBezTo>
                      <a:pt x="10454" y="22565"/>
                      <a:pt x="9609" y="18065"/>
                      <a:pt x="9728" y="13433"/>
                    </a:cubicBezTo>
                    <a:cubicBezTo>
                      <a:pt x="9740" y="13171"/>
                      <a:pt x="9544" y="13040"/>
                      <a:pt x="9343" y="13040"/>
                    </a:cubicBezTo>
                    <a:cubicBezTo>
                      <a:pt x="9142" y="13040"/>
                      <a:pt x="8936" y="13171"/>
                      <a:pt x="8930" y="13433"/>
                    </a:cubicBezTo>
                    <a:cubicBezTo>
                      <a:pt x="8799" y="18196"/>
                      <a:pt x="9669" y="22839"/>
                      <a:pt x="11526" y="27245"/>
                    </a:cubicBezTo>
                    <a:cubicBezTo>
                      <a:pt x="11585" y="27387"/>
                      <a:pt x="11716" y="27471"/>
                      <a:pt x="11847" y="27495"/>
                    </a:cubicBezTo>
                    <a:cubicBezTo>
                      <a:pt x="8859" y="32483"/>
                      <a:pt x="6001" y="37567"/>
                      <a:pt x="3692" y="42889"/>
                    </a:cubicBezTo>
                    <a:cubicBezTo>
                      <a:pt x="1668" y="38996"/>
                      <a:pt x="834" y="34745"/>
                      <a:pt x="1227" y="30364"/>
                    </a:cubicBezTo>
                    <a:cubicBezTo>
                      <a:pt x="1251" y="30108"/>
                      <a:pt x="1063" y="29980"/>
                      <a:pt x="864" y="29980"/>
                    </a:cubicBezTo>
                    <a:cubicBezTo>
                      <a:pt x="664" y="29980"/>
                      <a:pt x="453" y="30108"/>
                      <a:pt x="429" y="30364"/>
                    </a:cubicBezTo>
                    <a:cubicBezTo>
                      <a:pt x="1" y="35019"/>
                      <a:pt x="953" y="39556"/>
                      <a:pt x="3180" y="43675"/>
                    </a:cubicBezTo>
                    <a:cubicBezTo>
                      <a:pt x="3215" y="43723"/>
                      <a:pt x="3251" y="43770"/>
                      <a:pt x="3299" y="43806"/>
                    </a:cubicBezTo>
                    <a:cubicBezTo>
                      <a:pt x="2513" y="45663"/>
                      <a:pt x="1799" y="47557"/>
                      <a:pt x="1167" y="49497"/>
                    </a:cubicBezTo>
                    <a:cubicBezTo>
                      <a:pt x="1074" y="49793"/>
                      <a:pt x="1320" y="49988"/>
                      <a:pt x="1563" y="49988"/>
                    </a:cubicBezTo>
                    <a:cubicBezTo>
                      <a:pt x="1722" y="49988"/>
                      <a:pt x="1880" y="49904"/>
                      <a:pt x="1941" y="49712"/>
                    </a:cubicBezTo>
                    <a:cubicBezTo>
                      <a:pt x="3323" y="45449"/>
                      <a:pt x="5132" y="41389"/>
                      <a:pt x="7168" y="37436"/>
                    </a:cubicBezTo>
                    <a:cubicBezTo>
                      <a:pt x="7216" y="37532"/>
                      <a:pt x="7287" y="37603"/>
                      <a:pt x="7430" y="37627"/>
                    </a:cubicBezTo>
                    <a:cubicBezTo>
                      <a:pt x="8398" y="37795"/>
                      <a:pt x="9366" y="37879"/>
                      <a:pt x="10324" y="37879"/>
                    </a:cubicBezTo>
                    <a:cubicBezTo>
                      <a:pt x="13834" y="37879"/>
                      <a:pt x="17225" y="36758"/>
                      <a:pt x="20087" y="34579"/>
                    </a:cubicBezTo>
                    <a:cubicBezTo>
                      <a:pt x="20431" y="34323"/>
                      <a:pt x="20214" y="33799"/>
                      <a:pt x="19894" y="33799"/>
                    </a:cubicBezTo>
                    <a:cubicBezTo>
                      <a:pt x="19826" y="33799"/>
                      <a:pt x="19754" y="33822"/>
                      <a:pt x="19682" y="33876"/>
                    </a:cubicBezTo>
                    <a:cubicBezTo>
                      <a:pt x="16937" y="35970"/>
                      <a:pt x="13691" y="37085"/>
                      <a:pt x="10318" y="37085"/>
                    </a:cubicBezTo>
                    <a:cubicBezTo>
                      <a:pt x="9433" y="37085"/>
                      <a:pt x="8540" y="37009"/>
                      <a:pt x="7644" y="36853"/>
                    </a:cubicBezTo>
                    <a:cubicBezTo>
                      <a:pt x="7615" y="36847"/>
                      <a:pt x="7585" y="36844"/>
                      <a:pt x="7557" y="36844"/>
                    </a:cubicBezTo>
                    <a:cubicBezTo>
                      <a:pt x="7528" y="36844"/>
                      <a:pt x="7502" y="36847"/>
                      <a:pt x="7478" y="36853"/>
                    </a:cubicBezTo>
                    <a:cubicBezTo>
                      <a:pt x="9478" y="33019"/>
                      <a:pt x="11693" y="29281"/>
                      <a:pt x="13943" y="25578"/>
                    </a:cubicBezTo>
                    <a:cubicBezTo>
                      <a:pt x="14872" y="24042"/>
                      <a:pt x="15812" y="22518"/>
                      <a:pt x="16741" y="20982"/>
                    </a:cubicBezTo>
                    <a:cubicBezTo>
                      <a:pt x="16788" y="21006"/>
                      <a:pt x="16848" y="21018"/>
                      <a:pt x="16919" y="21018"/>
                    </a:cubicBezTo>
                    <a:cubicBezTo>
                      <a:pt x="20956" y="20768"/>
                      <a:pt x="24861" y="19946"/>
                      <a:pt x="28659" y="18553"/>
                    </a:cubicBezTo>
                    <a:cubicBezTo>
                      <a:pt x="29087" y="18393"/>
                      <a:pt x="28967" y="17753"/>
                      <a:pt x="28585" y="17753"/>
                    </a:cubicBezTo>
                    <a:cubicBezTo>
                      <a:pt x="28542" y="17753"/>
                      <a:pt x="28495" y="17761"/>
                      <a:pt x="28445" y="17779"/>
                    </a:cubicBezTo>
                    <a:cubicBezTo>
                      <a:pt x="24813" y="19113"/>
                      <a:pt x="21087" y="19910"/>
                      <a:pt x="17229" y="20184"/>
                    </a:cubicBezTo>
                    <a:cubicBezTo>
                      <a:pt x="21075" y="13874"/>
                      <a:pt x="24944" y="7564"/>
                      <a:pt x="28790" y="1265"/>
                    </a:cubicBezTo>
                    <a:cubicBezTo>
                      <a:pt x="28979" y="953"/>
                      <a:pt x="28702" y="663"/>
                      <a:pt x="28427" y="663"/>
                    </a:cubicBezTo>
                    <a:cubicBezTo>
                      <a:pt x="28303" y="663"/>
                      <a:pt x="28180" y="721"/>
                      <a:pt x="28099" y="860"/>
                    </a:cubicBezTo>
                    <a:cubicBezTo>
                      <a:pt x="25790" y="4635"/>
                      <a:pt x="23468" y="8409"/>
                      <a:pt x="21158" y="12183"/>
                    </a:cubicBezTo>
                    <a:cubicBezTo>
                      <a:pt x="21134" y="8242"/>
                      <a:pt x="21313" y="4313"/>
                      <a:pt x="21741" y="384"/>
                    </a:cubicBezTo>
                    <a:cubicBezTo>
                      <a:pt x="21771" y="128"/>
                      <a:pt x="21584" y="0"/>
                      <a:pt x="213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35" name="Google Shape;335;p27"/>
            <p:cNvSpPr/>
            <p:nvPr/>
          </p:nvSpPr>
          <p:spPr>
            <a:xfrm rot="10800000" flipH="1">
              <a:off x="7676500" y="-6"/>
              <a:ext cx="1430684" cy="365231"/>
            </a:xfrm>
            <a:custGeom>
              <a:avLst/>
              <a:gdLst/>
              <a:ahLst/>
              <a:cxnLst/>
              <a:rect l="l" t="t" r="r" b="b"/>
              <a:pathLst>
                <a:path w="43054" h="10991" extrusionOk="0">
                  <a:moveTo>
                    <a:pt x="21920" y="1"/>
                  </a:moveTo>
                  <a:cubicBezTo>
                    <a:pt x="19110" y="1"/>
                    <a:pt x="16717" y="2084"/>
                    <a:pt x="15753" y="5025"/>
                  </a:cubicBezTo>
                  <a:cubicBezTo>
                    <a:pt x="14574" y="3882"/>
                    <a:pt x="12967" y="3168"/>
                    <a:pt x="11181" y="3168"/>
                  </a:cubicBezTo>
                  <a:cubicBezTo>
                    <a:pt x="7954" y="3168"/>
                    <a:pt x="5275" y="5502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44" y="8228"/>
                    <a:pt x="275" y="9419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7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65" y="6704"/>
                  </a:cubicBezTo>
                  <a:cubicBezTo>
                    <a:pt x="35815" y="4025"/>
                    <a:pt x="33374" y="2061"/>
                    <a:pt x="30469" y="2061"/>
                  </a:cubicBezTo>
                  <a:cubicBezTo>
                    <a:pt x="29231" y="2061"/>
                    <a:pt x="28088" y="2418"/>
                    <a:pt x="27123" y="3025"/>
                  </a:cubicBezTo>
                  <a:cubicBezTo>
                    <a:pt x="25909" y="1191"/>
                    <a:pt x="24028" y="1"/>
                    <a:pt x="2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" name="Google Shape;336;p27"/>
          <p:cNvGrpSpPr/>
          <p:nvPr/>
        </p:nvGrpSpPr>
        <p:grpSpPr>
          <a:xfrm flipH="1">
            <a:off x="5195593" y="4090039"/>
            <a:ext cx="3948417" cy="1053464"/>
            <a:chOff x="271750" y="3380525"/>
            <a:chExt cx="3056050" cy="815375"/>
          </a:xfrm>
        </p:grpSpPr>
        <p:sp>
          <p:nvSpPr>
            <p:cNvPr id="337" name="Google Shape;337;p27"/>
            <p:cNvSpPr/>
            <p:nvPr/>
          </p:nvSpPr>
          <p:spPr>
            <a:xfrm>
              <a:off x="271750" y="3380525"/>
              <a:ext cx="1876450" cy="815375"/>
            </a:xfrm>
            <a:custGeom>
              <a:avLst/>
              <a:gdLst/>
              <a:ahLst/>
              <a:cxnLst/>
              <a:rect l="l" t="t" r="r" b="b"/>
              <a:pathLst>
                <a:path w="75058" h="32615" extrusionOk="0">
                  <a:moveTo>
                    <a:pt x="26971" y="1"/>
                  </a:moveTo>
                  <a:cubicBezTo>
                    <a:pt x="16792" y="1"/>
                    <a:pt x="7040" y="5763"/>
                    <a:pt x="2429" y="15589"/>
                  </a:cubicBezTo>
                  <a:cubicBezTo>
                    <a:pt x="2382" y="15684"/>
                    <a:pt x="2358" y="15779"/>
                    <a:pt x="2310" y="15875"/>
                  </a:cubicBezTo>
                  <a:cubicBezTo>
                    <a:pt x="1453" y="16946"/>
                    <a:pt x="679" y="18065"/>
                    <a:pt x="0" y="19244"/>
                  </a:cubicBezTo>
                  <a:lnTo>
                    <a:pt x="0" y="32615"/>
                  </a:lnTo>
                  <a:lnTo>
                    <a:pt x="75057" y="32615"/>
                  </a:lnTo>
                  <a:cubicBezTo>
                    <a:pt x="73819" y="28007"/>
                    <a:pt x="70640" y="23959"/>
                    <a:pt x="65985" y="21768"/>
                  </a:cubicBezTo>
                  <a:cubicBezTo>
                    <a:pt x="63680" y="20692"/>
                    <a:pt x="61256" y="20183"/>
                    <a:pt x="58871" y="20183"/>
                  </a:cubicBezTo>
                  <a:cubicBezTo>
                    <a:pt x="56981" y="20183"/>
                    <a:pt x="55116" y="20503"/>
                    <a:pt x="53352" y="21113"/>
                  </a:cubicBezTo>
                  <a:cubicBezTo>
                    <a:pt x="51566" y="13255"/>
                    <a:pt x="46328" y="6266"/>
                    <a:pt x="38470" y="2575"/>
                  </a:cubicBezTo>
                  <a:cubicBezTo>
                    <a:pt x="34746" y="828"/>
                    <a:pt x="30828" y="1"/>
                    <a:pt x="269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7"/>
            <p:cNvSpPr/>
            <p:nvPr/>
          </p:nvSpPr>
          <p:spPr>
            <a:xfrm>
              <a:off x="1828200" y="3808500"/>
              <a:ext cx="1499600" cy="387400"/>
            </a:xfrm>
            <a:custGeom>
              <a:avLst/>
              <a:gdLst/>
              <a:ahLst/>
              <a:cxnLst/>
              <a:rect l="l" t="t" r="r" b="b"/>
              <a:pathLst>
                <a:path w="59984" h="15496" extrusionOk="0">
                  <a:moveTo>
                    <a:pt x="8620" y="0"/>
                  </a:moveTo>
                  <a:cubicBezTo>
                    <a:pt x="6622" y="0"/>
                    <a:pt x="4637" y="834"/>
                    <a:pt x="3227" y="2459"/>
                  </a:cubicBezTo>
                  <a:cubicBezTo>
                    <a:pt x="988" y="5042"/>
                    <a:pt x="941" y="8769"/>
                    <a:pt x="2893" y="11400"/>
                  </a:cubicBezTo>
                  <a:cubicBezTo>
                    <a:pt x="2608" y="11662"/>
                    <a:pt x="2334" y="11948"/>
                    <a:pt x="2072" y="12245"/>
                  </a:cubicBezTo>
                  <a:cubicBezTo>
                    <a:pt x="1203" y="13246"/>
                    <a:pt x="512" y="14341"/>
                    <a:pt x="0" y="15496"/>
                  </a:cubicBezTo>
                  <a:lnTo>
                    <a:pt x="59984" y="15496"/>
                  </a:lnTo>
                  <a:cubicBezTo>
                    <a:pt x="58853" y="11960"/>
                    <a:pt x="56781" y="8685"/>
                    <a:pt x="53769" y="6066"/>
                  </a:cubicBezTo>
                  <a:cubicBezTo>
                    <a:pt x="49777" y="2603"/>
                    <a:pt x="44856" y="905"/>
                    <a:pt x="39958" y="905"/>
                  </a:cubicBezTo>
                  <a:cubicBezTo>
                    <a:pt x="34060" y="905"/>
                    <a:pt x="28196" y="3367"/>
                    <a:pt x="24027" y="8174"/>
                  </a:cubicBezTo>
                  <a:cubicBezTo>
                    <a:pt x="23967" y="8233"/>
                    <a:pt x="23932" y="8304"/>
                    <a:pt x="23872" y="8364"/>
                  </a:cubicBezTo>
                  <a:cubicBezTo>
                    <a:pt x="22789" y="9138"/>
                    <a:pt x="21777" y="9995"/>
                    <a:pt x="20860" y="10960"/>
                  </a:cubicBezTo>
                  <a:cubicBezTo>
                    <a:pt x="20848" y="10948"/>
                    <a:pt x="20836" y="10936"/>
                    <a:pt x="20824" y="10924"/>
                  </a:cubicBezTo>
                  <a:cubicBezTo>
                    <a:pt x="19288" y="9578"/>
                    <a:pt x="17526" y="8674"/>
                    <a:pt x="15681" y="8162"/>
                  </a:cubicBezTo>
                  <a:cubicBezTo>
                    <a:pt x="16014" y="5840"/>
                    <a:pt x="15216" y="3399"/>
                    <a:pt x="13311" y="1756"/>
                  </a:cubicBezTo>
                  <a:cubicBezTo>
                    <a:pt x="11954" y="577"/>
                    <a:pt x="10283" y="0"/>
                    <a:pt x="8620" y="0"/>
                  </a:cubicBezTo>
                  <a:close/>
                </a:path>
              </a:pathLst>
            </a:custGeom>
            <a:solidFill>
              <a:schemeClr val="lt1">
                <a:alpha val="446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5">
  <p:cSld name="CUSTOM_3_1_2_1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8"/>
          <p:cNvSpPr txBox="1">
            <a:spLocks noGrp="1"/>
          </p:cNvSpPr>
          <p:nvPr>
            <p:ph type="title"/>
          </p:nvPr>
        </p:nvSpPr>
        <p:spPr>
          <a:xfrm>
            <a:off x="720000" y="2919070"/>
            <a:ext cx="21600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1" name="Google Shape;341;p28"/>
          <p:cNvSpPr txBox="1">
            <a:spLocks noGrp="1"/>
          </p:cNvSpPr>
          <p:nvPr>
            <p:ph type="subTitle" idx="1"/>
          </p:nvPr>
        </p:nvSpPr>
        <p:spPr>
          <a:xfrm>
            <a:off x="720000" y="3426762"/>
            <a:ext cx="2160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342" name="Google Shape;342;p28"/>
          <p:cNvSpPr txBox="1">
            <a:spLocks noGrp="1"/>
          </p:cNvSpPr>
          <p:nvPr>
            <p:ph type="title" idx="2"/>
          </p:nvPr>
        </p:nvSpPr>
        <p:spPr>
          <a:xfrm>
            <a:off x="6263800" y="2919050"/>
            <a:ext cx="21600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3" name="Google Shape;343;p28"/>
          <p:cNvSpPr txBox="1">
            <a:spLocks noGrp="1"/>
          </p:cNvSpPr>
          <p:nvPr>
            <p:ph type="subTitle" idx="3"/>
          </p:nvPr>
        </p:nvSpPr>
        <p:spPr>
          <a:xfrm>
            <a:off x="6263800" y="3426750"/>
            <a:ext cx="2160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344" name="Google Shape;344;p28"/>
          <p:cNvSpPr txBox="1">
            <a:spLocks noGrp="1"/>
          </p:cNvSpPr>
          <p:nvPr>
            <p:ph type="title" idx="4"/>
          </p:nvPr>
        </p:nvSpPr>
        <p:spPr>
          <a:xfrm>
            <a:off x="3492000" y="2919050"/>
            <a:ext cx="21600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5" name="Google Shape;345;p28"/>
          <p:cNvSpPr txBox="1">
            <a:spLocks noGrp="1"/>
          </p:cNvSpPr>
          <p:nvPr>
            <p:ph type="subTitle" idx="5"/>
          </p:nvPr>
        </p:nvSpPr>
        <p:spPr>
          <a:xfrm>
            <a:off x="3492000" y="3426765"/>
            <a:ext cx="2160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346" name="Google Shape;346;p28"/>
          <p:cNvSpPr txBox="1">
            <a:spLocks noGrp="1"/>
          </p:cNvSpPr>
          <p:nvPr>
            <p:ph type="title" idx="6"/>
          </p:nvPr>
        </p:nvSpPr>
        <p:spPr>
          <a:xfrm>
            <a:off x="720000" y="554400"/>
            <a:ext cx="77040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47" name="Google Shape;347;p28"/>
          <p:cNvGrpSpPr/>
          <p:nvPr/>
        </p:nvGrpSpPr>
        <p:grpSpPr>
          <a:xfrm>
            <a:off x="7676452" y="-6"/>
            <a:ext cx="1430732" cy="1059983"/>
            <a:chOff x="7676452" y="-6"/>
            <a:chExt cx="1430732" cy="1059983"/>
          </a:xfrm>
        </p:grpSpPr>
        <p:grpSp>
          <p:nvGrpSpPr>
            <p:cNvPr id="348" name="Google Shape;348;p28"/>
            <p:cNvGrpSpPr/>
            <p:nvPr/>
          </p:nvGrpSpPr>
          <p:grpSpPr>
            <a:xfrm rot="10690018">
              <a:off x="7690194" y="79769"/>
              <a:ext cx="1152535" cy="877616"/>
              <a:chOff x="3077675" y="6690087"/>
              <a:chExt cx="2525088" cy="1922768"/>
            </a:xfrm>
          </p:grpSpPr>
          <p:sp>
            <p:nvSpPr>
              <p:cNvPr id="349" name="Google Shape;349;p28"/>
              <p:cNvSpPr/>
              <p:nvPr/>
            </p:nvSpPr>
            <p:spPr>
              <a:xfrm>
                <a:off x="3538754" y="6690087"/>
                <a:ext cx="2064009" cy="1922768"/>
              </a:xfrm>
              <a:custGeom>
                <a:avLst/>
                <a:gdLst/>
                <a:ahLst/>
                <a:cxnLst/>
                <a:rect l="l" t="t" r="r" b="b"/>
                <a:pathLst>
                  <a:path w="83428" h="77719" extrusionOk="0">
                    <a:moveTo>
                      <a:pt x="43744" y="1"/>
                    </a:moveTo>
                    <a:cubicBezTo>
                      <a:pt x="43607" y="1"/>
                      <a:pt x="43469" y="5"/>
                      <a:pt x="43328" y="15"/>
                    </a:cubicBezTo>
                    <a:cubicBezTo>
                      <a:pt x="39256" y="277"/>
                      <a:pt x="37779" y="4360"/>
                      <a:pt x="36839" y="7718"/>
                    </a:cubicBezTo>
                    <a:cubicBezTo>
                      <a:pt x="35589" y="12203"/>
                      <a:pt x="34968" y="18558"/>
                      <a:pt x="31040" y="18558"/>
                    </a:cubicBezTo>
                    <a:cubicBezTo>
                      <a:pt x="29952" y="18558"/>
                      <a:pt x="28611" y="18070"/>
                      <a:pt x="26933" y="16921"/>
                    </a:cubicBezTo>
                    <a:cubicBezTo>
                      <a:pt x="25614" y="16019"/>
                      <a:pt x="23908" y="14589"/>
                      <a:pt x="22178" y="14589"/>
                    </a:cubicBezTo>
                    <a:cubicBezTo>
                      <a:pt x="21830" y="14589"/>
                      <a:pt x="21481" y="14647"/>
                      <a:pt x="21134" y="14778"/>
                    </a:cubicBezTo>
                    <a:cubicBezTo>
                      <a:pt x="15276" y="16993"/>
                      <a:pt x="19075" y="24530"/>
                      <a:pt x="19753" y="28387"/>
                    </a:cubicBezTo>
                    <a:cubicBezTo>
                      <a:pt x="20166" y="30701"/>
                      <a:pt x="20096" y="34763"/>
                      <a:pt x="17456" y="34763"/>
                    </a:cubicBezTo>
                    <a:cubicBezTo>
                      <a:pt x="17054" y="34763"/>
                      <a:pt x="16592" y="34669"/>
                      <a:pt x="16062" y="34459"/>
                    </a:cubicBezTo>
                    <a:cubicBezTo>
                      <a:pt x="11365" y="32594"/>
                      <a:pt x="10296" y="26273"/>
                      <a:pt x="4770" y="26273"/>
                    </a:cubicBezTo>
                    <a:cubicBezTo>
                      <a:pt x="4512" y="26273"/>
                      <a:pt x="4244" y="26287"/>
                      <a:pt x="3966" y="26315"/>
                    </a:cubicBezTo>
                    <a:cubicBezTo>
                      <a:pt x="715" y="26649"/>
                      <a:pt x="1" y="29554"/>
                      <a:pt x="489" y="32328"/>
                    </a:cubicBezTo>
                    <a:cubicBezTo>
                      <a:pt x="1251" y="36555"/>
                      <a:pt x="3644" y="40222"/>
                      <a:pt x="5085" y="44211"/>
                    </a:cubicBezTo>
                    <a:cubicBezTo>
                      <a:pt x="6597" y="48390"/>
                      <a:pt x="7061" y="52997"/>
                      <a:pt x="6549" y="57403"/>
                    </a:cubicBezTo>
                    <a:cubicBezTo>
                      <a:pt x="6275" y="59784"/>
                      <a:pt x="4037" y="62999"/>
                      <a:pt x="4632" y="65380"/>
                    </a:cubicBezTo>
                    <a:cubicBezTo>
                      <a:pt x="5513" y="68856"/>
                      <a:pt x="12336" y="68321"/>
                      <a:pt x="15050" y="68797"/>
                    </a:cubicBezTo>
                    <a:cubicBezTo>
                      <a:pt x="18884" y="69476"/>
                      <a:pt x="22766" y="70095"/>
                      <a:pt x="26468" y="71345"/>
                    </a:cubicBezTo>
                    <a:cubicBezTo>
                      <a:pt x="30939" y="72847"/>
                      <a:pt x="38196" y="77718"/>
                      <a:pt x="44090" y="77718"/>
                    </a:cubicBezTo>
                    <a:cubicBezTo>
                      <a:pt x="46186" y="77718"/>
                      <a:pt x="48109" y="77102"/>
                      <a:pt x="49674" y="75500"/>
                    </a:cubicBezTo>
                    <a:cubicBezTo>
                      <a:pt x="51602" y="73524"/>
                      <a:pt x="50626" y="70488"/>
                      <a:pt x="49185" y="68559"/>
                    </a:cubicBezTo>
                    <a:cubicBezTo>
                      <a:pt x="47364" y="66130"/>
                      <a:pt x="44090" y="64594"/>
                      <a:pt x="42661" y="61856"/>
                    </a:cubicBezTo>
                    <a:cubicBezTo>
                      <a:pt x="41468" y="59570"/>
                      <a:pt x="43103" y="58980"/>
                      <a:pt x="45242" y="58980"/>
                    </a:cubicBezTo>
                    <a:cubicBezTo>
                      <a:pt x="47158" y="58980"/>
                      <a:pt x="49479" y="59453"/>
                      <a:pt x="50531" y="59605"/>
                    </a:cubicBezTo>
                    <a:cubicBezTo>
                      <a:pt x="52312" y="59861"/>
                      <a:pt x="54410" y="60234"/>
                      <a:pt x="56446" y="60234"/>
                    </a:cubicBezTo>
                    <a:cubicBezTo>
                      <a:pt x="59050" y="60234"/>
                      <a:pt x="61553" y="59624"/>
                      <a:pt x="63163" y="57379"/>
                    </a:cubicBezTo>
                    <a:cubicBezTo>
                      <a:pt x="66116" y="53271"/>
                      <a:pt x="61497" y="49068"/>
                      <a:pt x="58818" y="46354"/>
                    </a:cubicBezTo>
                    <a:cubicBezTo>
                      <a:pt x="55151" y="42627"/>
                      <a:pt x="56532" y="41246"/>
                      <a:pt x="59306" y="40817"/>
                    </a:cubicBezTo>
                    <a:cubicBezTo>
                      <a:pt x="60111" y="40689"/>
                      <a:pt x="61032" y="40643"/>
                      <a:pt x="61979" y="40643"/>
                    </a:cubicBezTo>
                    <a:cubicBezTo>
                      <a:pt x="63762" y="40643"/>
                      <a:pt x="65636" y="40807"/>
                      <a:pt x="66997" y="40901"/>
                    </a:cubicBezTo>
                    <a:cubicBezTo>
                      <a:pt x="68350" y="40991"/>
                      <a:pt x="70090" y="41137"/>
                      <a:pt x="71903" y="41137"/>
                    </a:cubicBezTo>
                    <a:cubicBezTo>
                      <a:pt x="76075" y="41137"/>
                      <a:pt x="80636" y="40364"/>
                      <a:pt x="81773" y="36364"/>
                    </a:cubicBezTo>
                    <a:cubicBezTo>
                      <a:pt x="83428" y="30578"/>
                      <a:pt x="75260" y="28090"/>
                      <a:pt x="71057" y="27816"/>
                    </a:cubicBezTo>
                    <a:cubicBezTo>
                      <a:pt x="69545" y="27720"/>
                      <a:pt x="66307" y="27518"/>
                      <a:pt x="65557" y="25863"/>
                    </a:cubicBezTo>
                    <a:cubicBezTo>
                      <a:pt x="64425" y="23339"/>
                      <a:pt x="68890" y="21386"/>
                      <a:pt x="70414" y="20291"/>
                    </a:cubicBezTo>
                    <a:cubicBezTo>
                      <a:pt x="73534" y="18029"/>
                      <a:pt x="75927" y="14493"/>
                      <a:pt x="76606" y="10659"/>
                    </a:cubicBezTo>
                    <a:cubicBezTo>
                      <a:pt x="77201" y="7313"/>
                      <a:pt x="75355" y="4337"/>
                      <a:pt x="72319" y="2920"/>
                    </a:cubicBezTo>
                    <a:cubicBezTo>
                      <a:pt x="71216" y="2408"/>
                      <a:pt x="70191" y="2186"/>
                      <a:pt x="69227" y="2186"/>
                    </a:cubicBezTo>
                    <a:cubicBezTo>
                      <a:pt x="63183" y="2186"/>
                      <a:pt x="59515" y="10924"/>
                      <a:pt x="53960" y="12135"/>
                    </a:cubicBezTo>
                    <a:cubicBezTo>
                      <a:pt x="53728" y="12186"/>
                      <a:pt x="53514" y="12210"/>
                      <a:pt x="53317" y="12210"/>
                    </a:cubicBezTo>
                    <a:cubicBezTo>
                      <a:pt x="50797" y="12210"/>
                      <a:pt x="50946" y="8282"/>
                      <a:pt x="50317" y="6206"/>
                    </a:cubicBezTo>
                    <a:cubicBezTo>
                      <a:pt x="49353" y="3076"/>
                      <a:pt x="47297" y="1"/>
                      <a:pt x="4374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28"/>
              <p:cNvSpPr/>
              <p:nvPr/>
            </p:nvSpPr>
            <p:spPr>
              <a:xfrm>
                <a:off x="3077675" y="7144734"/>
                <a:ext cx="1927197" cy="1319656"/>
              </a:xfrm>
              <a:custGeom>
                <a:avLst/>
                <a:gdLst/>
                <a:ahLst/>
                <a:cxnLst/>
                <a:rect l="l" t="t" r="r" b="b"/>
                <a:pathLst>
                  <a:path w="77898" h="53341" extrusionOk="0">
                    <a:moveTo>
                      <a:pt x="77657" y="0"/>
                    </a:moveTo>
                    <a:cubicBezTo>
                      <a:pt x="77524" y="0"/>
                      <a:pt x="77309" y="98"/>
                      <a:pt x="77038" y="330"/>
                    </a:cubicBezTo>
                    <a:cubicBezTo>
                      <a:pt x="77038" y="330"/>
                      <a:pt x="75681" y="1521"/>
                      <a:pt x="73430" y="3497"/>
                    </a:cubicBezTo>
                    <a:cubicBezTo>
                      <a:pt x="72299" y="4486"/>
                      <a:pt x="70954" y="5664"/>
                      <a:pt x="69430" y="6998"/>
                    </a:cubicBezTo>
                    <a:cubicBezTo>
                      <a:pt x="68668" y="7665"/>
                      <a:pt x="67870" y="8367"/>
                      <a:pt x="67037" y="9093"/>
                    </a:cubicBezTo>
                    <a:cubicBezTo>
                      <a:pt x="66203" y="9820"/>
                      <a:pt x="65334" y="10594"/>
                      <a:pt x="64441" y="11391"/>
                    </a:cubicBezTo>
                    <a:cubicBezTo>
                      <a:pt x="63548" y="12177"/>
                      <a:pt x="62631" y="12999"/>
                      <a:pt x="61691" y="13832"/>
                    </a:cubicBezTo>
                    <a:cubicBezTo>
                      <a:pt x="61453" y="14034"/>
                      <a:pt x="61215" y="14249"/>
                      <a:pt x="60976" y="14463"/>
                    </a:cubicBezTo>
                    <a:cubicBezTo>
                      <a:pt x="60750" y="14677"/>
                      <a:pt x="60512" y="14892"/>
                      <a:pt x="60274" y="15106"/>
                    </a:cubicBezTo>
                    <a:cubicBezTo>
                      <a:pt x="59798" y="15535"/>
                      <a:pt x="59321" y="15975"/>
                      <a:pt x="58845" y="16416"/>
                    </a:cubicBezTo>
                    <a:cubicBezTo>
                      <a:pt x="57881" y="17297"/>
                      <a:pt x="56916" y="18190"/>
                      <a:pt x="55940" y="19083"/>
                    </a:cubicBezTo>
                    <a:lnTo>
                      <a:pt x="55571" y="19416"/>
                    </a:lnTo>
                    <a:lnTo>
                      <a:pt x="55214" y="19773"/>
                    </a:lnTo>
                    <a:cubicBezTo>
                      <a:pt x="54976" y="20011"/>
                      <a:pt x="54738" y="20250"/>
                      <a:pt x="54499" y="20488"/>
                    </a:cubicBezTo>
                    <a:cubicBezTo>
                      <a:pt x="54035" y="20964"/>
                      <a:pt x="53571" y="21440"/>
                      <a:pt x="53106" y="21916"/>
                    </a:cubicBezTo>
                    <a:cubicBezTo>
                      <a:pt x="51261" y="23845"/>
                      <a:pt x="49463" y="25798"/>
                      <a:pt x="47725" y="27691"/>
                    </a:cubicBezTo>
                    <a:cubicBezTo>
                      <a:pt x="45975" y="29572"/>
                      <a:pt x="44284" y="31370"/>
                      <a:pt x="42653" y="33025"/>
                    </a:cubicBezTo>
                    <a:cubicBezTo>
                      <a:pt x="41033" y="34668"/>
                      <a:pt x="39259" y="36406"/>
                      <a:pt x="37342" y="38085"/>
                    </a:cubicBezTo>
                    <a:cubicBezTo>
                      <a:pt x="36378" y="38918"/>
                      <a:pt x="35390" y="39752"/>
                      <a:pt x="34354" y="40538"/>
                    </a:cubicBezTo>
                    <a:cubicBezTo>
                      <a:pt x="33318" y="41335"/>
                      <a:pt x="32247" y="42109"/>
                      <a:pt x="31151" y="42824"/>
                    </a:cubicBezTo>
                    <a:cubicBezTo>
                      <a:pt x="30044" y="43550"/>
                      <a:pt x="28913" y="44205"/>
                      <a:pt x="27746" y="44812"/>
                    </a:cubicBezTo>
                    <a:cubicBezTo>
                      <a:pt x="27460" y="44967"/>
                      <a:pt x="27175" y="45122"/>
                      <a:pt x="26877" y="45253"/>
                    </a:cubicBezTo>
                    <a:cubicBezTo>
                      <a:pt x="26579" y="45395"/>
                      <a:pt x="26293" y="45538"/>
                      <a:pt x="25996" y="45669"/>
                    </a:cubicBezTo>
                    <a:cubicBezTo>
                      <a:pt x="25401" y="45919"/>
                      <a:pt x="24793" y="46146"/>
                      <a:pt x="24186" y="46384"/>
                    </a:cubicBezTo>
                    <a:cubicBezTo>
                      <a:pt x="23888" y="46503"/>
                      <a:pt x="23591" y="46622"/>
                      <a:pt x="23293" y="46741"/>
                    </a:cubicBezTo>
                    <a:cubicBezTo>
                      <a:pt x="23138" y="46800"/>
                      <a:pt x="22995" y="46860"/>
                      <a:pt x="22853" y="46919"/>
                    </a:cubicBezTo>
                    <a:cubicBezTo>
                      <a:pt x="22698" y="46967"/>
                      <a:pt x="22543" y="47027"/>
                      <a:pt x="22400" y="47074"/>
                    </a:cubicBezTo>
                    <a:cubicBezTo>
                      <a:pt x="21793" y="47289"/>
                      <a:pt x="21198" y="47491"/>
                      <a:pt x="20602" y="47693"/>
                    </a:cubicBezTo>
                    <a:cubicBezTo>
                      <a:pt x="20317" y="47801"/>
                      <a:pt x="20019" y="47908"/>
                      <a:pt x="19721" y="48003"/>
                    </a:cubicBezTo>
                    <a:cubicBezTo>
                      <a:pt x="19435" y="48098"/>
                      <a:pt x="19138" y="48182"/>
                      <a:pt x="18852" y="48277"/>
                    </a:cubicBezTo>
                    <a:cubicBezTo>
                      <a:pt x="18257" y="48455"/>
                      <a:pt x="17685" y="48634"/>
                      <a:pt x="17114" y="48813"/>
                    </a:cubicBezTo>
                    <a:cubicBezTo>
                      <a:pt x="12566" y="50170"/>
                      <a:pt x="8470" y="51087"/>
                      <a:pt x="5553" y="51753"/>
                    </a:cubicBezTo>
                    <a:cubicBezTo>
                      <a:pt x="4100" y="52075"/>
                      <a:pt x="2922" y="52337"/>
                      <a:pt x="2112" y="52503"/>
                    </a:cubicBezTo>
                    <a:cubicBezTo>
                      <a:pt x="1314" y="52682"/>
                      <a:pt x="874" y="52777"/>
                      <a:pt x="874" y="52777"/>
                    </a:cubicBezTo>
                    <a:cubicBezTo>
                      <a:pt x="47" y="52974"/>
                      <a:pt x="1" y="53340"/>
                      <a:pt x="641" y="53340"/>
                    </a:cubicBezTo>
                    <a:cubicBezTo>
                      <a:pt x="739" y="53340"/>
                      <a:pt x="852" y="53332"/>
                      <a:pt x="981" y="53313"/>
                    </a:cubicBezTo>
                    <a:cubicBezTo>
                      <a:pt x="981" y="53313"/>
                      <a:pt x="1421" y="53218"/>
                      <a:pt x="2231" y="53063"/>
                    </a:cubicBezTo>
                    <a:cubicBezTo>
                      <a:pt x="3041" y="52896"/>
                      <a:pt x="4219" y="52658"/>
                      <a:pt x="5684" y="52361"/>
                    </a:cubicBezTo>
                    <a:cubicBezTo>
                      <a:pt x="8625" y="51741"/>
                      <a:pt x="12732" y="50884"/>
                      <a:pt x="17340" y="49575"/>
                    </a:cubicBezTo>
                    <a:cubicBezTo>
                      <a:pt x="17911" y="49408"/>
                      <a:pt x="18495" y="49241"/>
                      <a:pt x="19090" y="49063"/>
                    </a:cubicBezTo>
                    <a:cubicBezTo>
                      <a:pt x="19388" y="48979"/>
                      <a:pt x="19686" y="48884"/>
                      <a:pt x="19983" y="48801"/>
                    </a:cubicBezTo>
                    <a:cubicBezTo>
                      <a:pt x="20281" y="48705"/>
                      <a:pt x="20578" y="48598"/>
                      <a:pt x="20876" y="48503"/>
                    </a:cubicBezTo>
                    <a:cubicBezTo>
                      <a:pt x="21471" y="48301"/>
                      <a:pt x="22079" y="48098"/>
                      <a:pt x="22686" y="47896"/>
                    </a:cubicBezTo>
                    <a:cubicBezTo>
                      <a:pt x="22841" y="47848"/>
                      <a:pt x="22995" y="47789"/>
                      <a:pt x="23150" y="47741"/>
                    </a:cubicBezTo>
                    <a:cubicBezTo>
                      <a:pt x="23293" y="47681"/>
                      <a:pt x="23448" y="47622"/>
                      <a:pt x="23603" y="47562"/>
                    </a:cubicBezTo>
                    <a:cubicBezTo>
                      <a:pt x="23900" y="47455"/>
                      <a:pt x="24210" y="47336"/>
                      <a:pt x="24519" y="47217"/>
                    </a:cubicBezTo>
                    <a:cubicBezTo>
                      <a:pt x="25127" y="46979"/>
                      <a:pt x="25746" y="46753"/>
                      <a:pt x="26365" y="46515"/>
                    </a:cubicBezTo>
                    <a:cubicBezTo>
                      <a:pt x="26663" y="46372"/>
                      <a:pt x="26972" y="46229"/>
                      <a:pt x="27270" y="46086"/>
                    </a:cubicBezTo>
                    <a:cubicBezTo>
                      <a:pt x="27579" y="45955"/>
                      <a:pt x="27877" y="45800"/>
                      <a:pt x="28175" y="45646"/>
                    </a:cubicBezTo>
                    <a:cubicBezTo>
                      <a:pt x="29365" y="45038"/>
                      <a:pt x="30544" y="44372"/>
                      <a:pt x="31675" y="43645"/>
                    </a:cubicBezTo>
                    <a:cubicBezTo>
                      <a:pt x="32806" y="42919"/>
                      <a:pt x="33902" y="42145"/>
                      <a:pt x="34961" y="41347"/>
                    </a:cubicBezTo>
                    <a:cubicBezTo>
                      <a:pt x="36021" y="40538"/>
                      <a:pt x="37033" y="39704"/>
                      <a:pt x="38021" y="38859"/>
                    </a:cubicBezTo>
                    <a:cubicBezTo>
                      <a:pt x="39974" y="37168"/>
                      <a:pt x="41772" y="35430"/>
                      <a:pt x="43415" y="33763"/>
                    </a:cubicBezTo>
                    <a:cubicBezTo>
                      <a:pt x="45046" y="32108"/>
                      <a:pt x="46748" y="30286"/>
                      <a:pt x="48475" y="28381"/>
                    </a:cubicBezTo>
                    <a:cubicBezTo>
                      <a:pt x="50213" y="26488"/>
                      <a:pt x="51999" y="24524"/>
                      <a:pt x="53809" y="22595"/>
                    </a:cubicBezTo>
                    <a:cubicBezTo>
                      <a:pt x="54273" y="22107"/>
                      <a:pt x="54726" y="21631"/>
                      <a:pt x="55190" y="21154"/>
                    </a:cubicBezTo>
                    <a:cubicBezTo>
                      <a:pt x="55416" y="20916"/>
                      <a:pt x="55642" y="20678"/>
                      <a:pt x="55881" y="20452"/>
                    </a:cubicBezTo>
                    <a:lnTo>
                      <a:pt x="56226" y="20095"/>
                    </a:lnTo>
                    <a:lnTo>
                      <a:pt x="56583" y="19761"/>
                    </a:lnTo>
                    <a:cubicBezTo>
                      <a:pt x="57547" y="18857"/>
                      <a:pt x="58512" y="17952"/>
                      <a:pt x="59452" y="17071"/>
                    </a:cubicBezTo>
                    <a:cubicBezTo>
                      <a:pt x="59929" y="16618"/>
                      <a:pt x="60393" y="16178"/>
                      <a:pt x="60869" y="15749"/>
                    </a:cubicBezTo>
                    <a:cubicBezTo>
                      <a:pt x="61095" y="15523"/>
                      <a:pt x="61334" y="15308"/>
                      <a:pt x="61560" y="15094"/>
                    </a:cubicBezTo>
                    <a:cubicBezTo>
                      <a:pt x="61798" y="14880"/>
                      <a:pt x="62024" y="14666"/>
                      <a:pt x="62262" y="14451"/>
                    </a:cubicBezTo>
                    <a:cubicBezTo>
                      <a:pt x="63191" y="13606"/>
                      <a:pt x="64096" y="12784"/>
                      <a:pt x="64977" y="11987"/>
                    </a:cubicBezTo>
                    <a:cubicBezTo>
                      <a:pt x="72049" y="5581"/>
                      <a:pt x="77407" y="735"/>
                      <a:pt x="77407" y="735"/>
                    </a:cubicBezTo>
                    <a:cubicBezTo>
                      <a:pt x="77868" y="321"/>
                      <a:pt x="77898" y="0"/>
                      <a:pt x="7765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28"/>
              <p:cNvSpPr/>
              <p:nvPr/>
            </p:nvSpPr>
            <p:spPr>
              <a:xfrm>
                <a:off x="4083257" y="7963826"/>
                <a:ext cx="485028" cy="66056"/>
              </a:xfrm>
              <a:custGeom>
                <a:avLst/>
                <a:gdLst/>
                <a:ahLst/>
                <a:cxnLst/>
                <a:rect l="l" t="t" r="r" b="b"/>
                <a:pathLst>
                  <a:path w="19605" h="2670" extrusionOk="0">
                    <a:moveTo>
                      <a:pt x="13901" y="0"/>
                    </a:moveTo>
                    <a:cubicBezTo>
                      <a:pt x="13437" y="0"/>
                      <a:pt x="12960" y="12"/>
                      <a:pt x="12472" y="24"/>
                    </a:cubicBezTo>
                    <a:cubicBezTo>
                      <a:pt x="12234" y="24"/>
                      <a:pt x="11996" y="36"/>
                      <a:pt x="11758" y="36"/>
                    </a:cubicBezTo>
                    <a:cubicBezTo>
                      <a:pt x="11639" y="48"/>
                      <a:pt x="11520" y="48"/>
                      <a:pt x="11401" y="48"/>
                    </a:cubicBezTo>
                    <a:cubicBezTo>
                      <a:pt x="11282" y="60"/>
                      <a:pt x="11163" y="72"/>
                      <a:pt x="11044" y="72"/>
                    </a:cubicBezTo>
                    <a:cubicBezTo>
                      <a:pt x="10579" y="107"/>
                      <a:pt x="10127" y="143"/>
                      <a:pt x="9710" y="179"/>
                    </a:cubicBezTo>
                    <a:cubicBezTo>
                      <a:pt x="9472" y="203"/>
                      <a:pt x="9222" y="226"/>
                      <a:pt x="8972" y="250"/>
                    </a:cubicBezTo>
                    <a:cubicBezTo>
                      <a:pt x="8722" y="286"/>
                      <a:pt x="8460" y="322"/>
                      <a:pt x="8198" y="357"/>
                    </a:cubicBezTo>
                    <a:cubicBezTo>
                      <a:pt x="7674" y="429"/>
                      <a:pt x="7138" y="500"/>
                      <a:pt x="6602" y="584"/>
                    </a:cubicBezTo>
                    <a:cubicBezTo>
                      <a:pt x="6067" y="679"/>
                      <a:pt x="5519" y="786"/>
                      <a:pt x="4995" y="881"/>
                    </a:cubicBezTo>
                    <a:cubicBezTo>
                      <a:pt x="4733" y="941"/>
                      <a:pt x="4471" y="988"/>
                      <a:pt x="4221" y="1036"/>
                    </a:cubicBezTo>
                    <a:cubicBezTo>
                      <a:pt x="3971" y="1096"/>
                      <a:pt x="3733" y="1155"/>
                      <a:pt x="3495" y="1215"/>
                    </a:cubicBezTo>
                    <a:cubicBezTo>
                      <a:pt x="3019" y="1334"/>
                      <a:pt x="2566" y="1441"/>
                      <a:pt x="2161" y="1536"/>
                    </a:cubicBezTo>
                    <a:cubicBezTo>
                      <a:pt x="1769" y="1655"/>
                      <a:pt x="1411" y="1762"/>
                      <a:pt x="1114" y="1846"/>
                    </a:cubicBezTo>
                    <a:cubicBezTo>
                      <a:pt x="530" y="2024"/>
                      <a:pt x="173" y="2131"/>
                      <a:pt x="173" y="2131"/>
                    </a:cubicBezTo>
                    <a:cubicBezTo>
                      <a:pt x="1" y="2200"/>
                      <a:pt x="117" y="2669"/>
                      <a:pt x="307" y="2669"/>
                    </a:cubicBezTo>
                    <a:cubicBezTo>
                      <a:pt x="314" y="2669"/>
                      <a:pt x="321" y="2668"/>
                      <a:pt x="328" y="2667"/>
                    </a:cubicBezTo>
                    <a:cubicBezTo>
                      <a:pt x="328" y="2667"/>
                      <a:pt x="685" y="2584"/>
                      <a:pt x="1280" y="2453"/>
                    </a:cubicBezTo>
                    <a:cubicBezTo>
                      <a:pt x="1578" y="2393"/>
                      <a:pt x="1923" y="2310"/>
                      <a:pt x="2328" y="2227"/>
                    </a:cubicBezTo>
                    <a:cubicBezTo>
                      <a:pt x="2733" y="2155"/>
                      <a:pt x="3173" y="2084"/>
                      <a:pt x="3650" y="2000"/>
                    </a:cubicBezTo>
                    <a:cubicBezTo>
                      <a:pt x="3888" y="1953"/>
                      <a:pt x="4126" y="1917"/>
                      <a:pt x="4376" y="1870"/>
                    </a:cubicBezTo>
                    <a:cubicBezTo>
                      <a:pt x="4626" y="1834"/>
                      <a:pt x="4888" y="1798"/>
                      <a:pt x="5150" y="1762"/>
                    </a:cubicBezTo>
                    <a:cubicBezTo>
                      <a:pt x="5674" y="1691"/>
                      <a:pt x="6210" y="1619"/>
                      <a:pt x="6733" y="1548"/>
                    </a:cubicBezTo>
                    <a:cubicBezTo>
                      <a:pt x="7269" y="1489"/>
                      <a:pt x="7805" y="1429"/>
                      <a:pt x="8317" y="1381"/>
                    </a:cubicBezTo>
                    <a:cubicBezTo>
                      <a:pt x="8579" y="1346"/>
                      <a:pt x="8829" y="1322"/>
                      <a:pt x="9079" y="1298"/>
                    </a:cubicBezTo>
                    <a:cubicBezTo>
                      <a:pt x="9329" y="1274"/>
                      <a:pt x="9567" y="1250"/>
                      <a:pt x="9805" y="1239"/>
                    </a:cubicBezTo>
                    <a:cubicBezTo>
                      <a:pt x="10222" y="1191"/>
                      <a:pt x="10663" y="1155"/>
                      <a:pt x="11127" y="1108"/>
                    </a:cubicBezTo>
                    <a:cubicBezTo>
                      <a:pt x="11234" y="1096"/>
                      <a:pt x="11353" y="1084"/>
                      <a:pt x="11460" y="1072"/>
                    </a:cubicBezTo>
                    <a:cubicBezTo>
                      <a:pt x="11579" y="1072"/>
                      <a:pt x="11698" y="1060"/>
                      <a:pt x="11817" y="1060"/>
                    </a:cubicBezTo>
                    <a:cubicBezTo>
                      <a:pt x="12056" y="1036"/>
                      <a:pt x="12282" y="1024"/>
                      <a:pt x="12520" y="1012"/>
                    </a:cubicBezTo>
                    <a:cubicBezTo>
                      <a:pt x="12996" y="977"/>
                      <a:pt x="13460" y="941"/>
                      <a:pt x="13925" y="917"/>
                    </a:cubicBezTo>
                    <a:cubicBezTo>
                      <a:pt x="14389" y="893"/>
                      <a:pt x="14842" y="881"/>
                      <a:pt x="15258" y="869"/>
                    </a:cubicBezTo>
                    <a:cubicBezTo>
                      <a:pt x="15830" y="838"/>
                      <a:pt x="16354" y="838"/>
                      <a:pt x="16802" y="838"/>
                    </a:cubicBezTo>
                    <a:lnTo>
                      <a:pt x="16802" y="838"/>
                    </a:lnTo>
                    <a:cubicBezTo>
                      <a:pt x="17026" y="838"/>
                      <a:pt x="17231" y="838"/>
                      <a:pt x="17413" y="834"/>
                    </a:cubicBezTo>
                    <a:cubicBezTo>
                      <a:pt x="17866" y="834"/>
                      <a:pt x="18189" y="834"/>
                      <a:pt x="18314" y="827"/>
                    </a:cubicBezTo>
                    <a:lnTo>
                      <a:pt x="18314" y="827"/>
                    </a:lnTo>
                    <a:cubicBezTo>
                      <a:pt x="18323" y="833"/>
                      <a:pt x="18333" y="839"/>
                      <a:pt x="18342" y="846"/>
                    </a:cubicBezTo>
                    <a:cubicBezTo>
                      <a:pt x="18378" y="858"/>
                      <a:pt x="18413" y="869"/>
                      <a:pt x="18449" y="881"/>
                    </a:cubicBezTo>
                    <a:cubicBezTo>
                      <a:pt x="18509" y="905"/>
                      <a:pt x="18556" y="917"/>
                      <a:pt x="18616" y="929"/>
                    </a:cubicBezTo>
                    <a:cubicBezTo>
                      <a:pt x="18711" y="953"/>
                      <a:pt x="18794" y="977"/>
                      <a:pt x="18866" y="988"/>
                    </a:cubicBezTo>
                    <a:cubicBezTo>
                      <a:pt x="19009" y="1012"/>
                      <a:pt x="19104" y="1024"/>
                      <a:pt x="19175" y="1036"/>
                    </a:cubicBezTo>
                    <a:cubicBezTo>
                      <a:pt x="19318" y="1060"/>
                      <a:pt x="19330" y="1060"/>
                      <a:pt x="19330" y="1060"/>
                    </a:cubicBezTo>
                    <a:cubicBezTo>
                      <a:pt x="19533" y="1060"/>
                      <a:pt x="19604" y="607"/>
                      <a:pt x="19414" y="524"/>
                    </a:cubicBezTo>
                    <a:cubicBezTo>
                      <a:pt x="19414" y="524"/>
                      <a:pt x="19402" y="524"/>
                      <a:pt x="19271" y="500"/>
                    </a:cubicBezTo>
                    <a:cubicBezTo>
                      <a:pt x="19199" y="488"/>
                      <a:pt x="19104" y="465"/>
                      <a:pt x="18973" y="441"/>
                    </a:cubicBezTo>
                    <a:cubicBezTo>
                      <a:pt x="18914" y="429"/>
                      <a:pt x="18830" y="417"/>
                      <a:pt x="18759" y="393"/>
                    </a:cubicBezTo>
                    <a:cubicBezTo>
                      <a:pt x="18723" y="381"/>
                      <a:pt x="18675" y="369"/>
                      <a:pt x="18640" y="357"/>
                    </a:cubicBezTo>
                    <a:cubicBezTo>
                      <a:pt x="18616" y="346"/>
                      <a:pt x="18604" y="334"/>
                      <a:pt x="18580" y="334"/>
                    </a:cubicBezTo>
                    <a:cubicBezTo>
                      <a:pt x="18568" y="322"/>
                      <a:pt x="18556" y="322"/>
                      <a:pt x="18544" y="310"/>
                    </a:cubicBezTo>
                    <a:lnTo>
                      <a:pt x="18449" y="274"/>
                    </a:lnTo>
                    <a:lnTo>
                      <a:pt x="18402" y="262"/>
                    </a:lnTo>
                    <a:cubicBezTo>
                      <a:pt x="18354" y="250"/>
                      <a:pt x="18009" y="215"/>
                      <a:pt x="17449" y="167"/>
                    </a:cubicBezTo>
                    <a:cubicBezTo>
                      <a:pt x="16889" y="119"/>
                      <a:pt x="16127" y="36"/>
                      <a:pt x="15258" y="36"/>
                    </a:cubicBezTo>
                    <a:cubicBezTo>
                      <a:pt x="14830" y="24"/>
                      <a:pt x="14377" y="12"/>
                      <a:pt x="139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28"/>
              <p:cNvSpPr/>
              <p:nvPr/>
            </p:nvSpPr>
            <p:spPr>
              <a:xfrm>
                <a:off x="4465836" y="7206782"/>
                <a:ext cx="184066" cy="404227"/>
              </a:xfrm>
              <a:custGeom>
                <a:avLst/>
                <a:gdLst/>
                <a:ahLst/>
                <a:cxnLst/>
                <a:rect l="l" t="t" r="r" b="b"/>
                <a:pathLst>
                  <a:path w="7440" h="16339" extrusionOk="0">
                    <a:moveTo>
                      <a:pt x="7065" y="0"/>
                    </a:moveTo>
                    <a:cubicBezTo>
                      <a:pt x="6996" y="0"/>
                      <a:pt x="6934" y="18"/>
                      <a:pt x="6902" y="61"/>
                    </a:cubicBezTo>
                    <a:cubicBezTo>
                      <a:pt x="6902" y="61"/>
                      <a:pt x="6771" y="370"/>
                      <a:pt x="6569" y="870"/>
                    </a:cubicBezTo>
                    <a:cubicBezTo>
                      <a:pt x="6367" y="1406"/>
                      <a:pt x="6081" y="2097"/>
                      <a:pt x="5759" y="2930"/>
                    </a:cubicBezTo>
                    <a:cubicBezTo>
                      <a:pt x="5140" y="4573"/>
                      <a:pt x="4378" y="6609"/>
                      <a:pt x="3771" y="8205"/>
                    </a:cubicBezTo>
                    <a:cubicBezTo>
                      <a:pt x="3473" y="9002"/>
                      <a:pt x="3128" y="9895"/>
                      <a:pt x="2759" y="10788"/>
                    </a:cubicBezTo>
                    <a:cubicBezTo>
                      <a:pt x="2378" y="11681"/>
                      <a:pt x="1973" y="12562"/>
                      <a:pt x="1580" y="13336"/>
                    </a:cubicBezTo>
                    <a:cubicBezTo>
                      <a:pt x="1378" y="13717"/>
                      <a:pt x="1187" y="14086"/>
                      <a:pt x="1009" y="14408"/>
                    </a:cubicBezTo>
                    <a:cubicBezTo>
                      <a:pt x="830" y="14717"/>
                      <a:pt x="663" y="15003"/>
                      <a:pt x="533" y="15241"/>
                    </a:cubicBezTo>
                    <a:cubicBezTo>
                      <a:pt x="247" y="15706"/>
                      <a:pt x="68" y="15991"/>
                      <a:pt x="68" y="15991"/>
                    </a:cubicBezTo>
                    <a:cubicBezTo>
                      <a:pt x="0" y="16117"/>
                      <a:pt x="265" y="16339"/>
                      <a:pt x="429" y="16339"/>
                    </a:cubicBezTo>
                    <a:cubicBezTo>
                      <a:pt x="466" y="16339"/>
                      <a:pt x="499" y="16327"/>
                      <a:pt x="521" y="16301"/>
                    </a:cubicBezTo>
                    <a:cubicBezTo>
                      <a:pt x="521" y="16301"/>
                      <a:pt x="723" y="16027"/>
                      <a:pt x="1056" y="15587"/>
                    </a:cubicBezTo>
                    <a:cubicBezTo>
                      <a:pt x="1211" y="15360"/>
                      <a:pt x="1402" y="15086"/>
                      <a:pt x="1616" y="14765"/>
                    </a:cubicBezTo>
                    <a:cubicBezTo>
                      <a:pt x="1818" y="14455"/>
                      <a:pt x="2045" y="14098"/>
                      <a:pt x="2283" y="13729"/>
                    </a:cubicBezTo>
                    <a:cubicBezTo>
                      <a:pt x="2735" y="12955"/>
                      <a:pt x="3211" y="12086"/>
                      <a:pt x="3640" y="11193"/>
                    </a:cubicBezTo>
                    <a:cubicBezTo>
                      <a:pt x="4069" y="10288"/>
                      <a:pt x="4462" y="9383"/>
                      <a:pt x="4759" y="8574"/>
                    </a:cubicBezTo>
                    <a:cubicBezTo>
                      <a:pt x="5378" y="6966"/>
                      <a:pt x="6009" y="4871"/>
                      <a:pt x="6521" y="3192"/>
                    </a:cubicBezTo>
                    <a:cubicBezTo>
                      <a:pt x="7033" y="1501"/>
                      <a:pt x="7414" y="227"/>
                      <a:pt x="7414" y="227"/>
                    </a:cubicBezTo>
                    <a:cubicBezTo>
                      <a:pt x="7439" y="102"/>
                      <a:pt x="7229" y="0"/>
                      <a:pt x="7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53" name="Google Shape;353;p28"/>
            <p:cNvGrpSpPr/>
            <p:nvPr/>
          </p:nvGrpSpPr>
          <p:grpSpPr>
            <a:xfrm rot="8905895">
              <a:off x="8402486" y="210113"/>
              <a:ext cx="491590" cy="778812"/>
              <a:chOff x="-1904298" y="1056455"/>
              <a:chExt cx="581725" cy="921611"/>
            </a:xfrm>
          </p:grpSpPr>
          <p:sp>
            <p:nvSpPr>
              <p:cNvPr id="354" name="Google Shape;354;p28"/>
              <p:cNvSpPr/>
              <p:nvPr/>
            </p:nvSpPr>
            <p:spPr>
              <a:xfrm>
                <a:off x="-1904298" y="1056455"/>
                <a:ext cx="581725" cy="887132"/>
              </a:xfrm>
              <a:custGeom>
                <a:avLst/>
                <a:gdLst/>
                <a:ahLst/>
                <a:cxnLst/>
                <a:rect l="l" t="t" r="r" b="b"/>
                <a:pathLst>
                  <a:path w="38196" h="58249" extrusionOk="0">
                    <a:moveTo>
                      <a:pt x="34903" y="0"/>
                    </a:moveTo>
                    <a:cubicBezTo>
                      <a:pt x="34867" y="0"/>
                      <a:pt x="34830" y="5"/>
                      <a:pt x="34790" y="15"/>
                    </a:cubicBezTo>
                    <a:cubicBezTo>
                      <a:pt x="28206" y="1801"/>
                      <a:pt x="22396" y="5385"/>
                      <a:pt x="17002" y="9468"/>
                    </a:cubicBezTo>
                    <a:cubicBezTo>
                      <a:pt x="11918" y="13326"/>
                      <a:pt x="6870" y="17434"/>
                      <a:pt x="3929" y="23232"/>
                    </a:cubicBezTo>
                    <a:cubicBezTo>
                      <a:pt x="1143" y="28733"/>
                      <a:pt x="179" y="34983"/>
                      <a:pt x="83" y="41103"/>
                    </a:cubicBezTo>
                    <a:cubicBezTo>
                      <a:pt x="0" y="46771"/>
                      <a:pt x="310" y="52998"/>
                      <a:pt x="4120" y="57534"/>
                    </a:cubicBezTo>
                    <a:cubicBezTo>
                      <a:pt x="4191" y="57635"/>
                      <a:pt x="4287" y="57668"/>
                      <a:pt x="4373" y="57668"/>
                    </a:cubicBezTo>
                    <a:cubicBezTo>
                      <a:pt x="4388" y="57668"/>
                      <a:pt x="4403" y="57667"/>
                      <a:pt x="4417" y="57665"/>
                    </a:cubicBezTo>
                    <a:lnTo>
                      <a:pt x="4417" y="57665"/>
                    </a:lnTo>
                    <a:cubicBezTo>
                      <a:pt x="4322" y="57903"/>
                      <a:pt x="4429" y="58248"/>
                      <a:pt x="4774" y="58248"/>
                    </a:cubicBezTo>
                    <a:cubicBezTo>
                      <a:pt x="16324" y="58213"/>
                      <a:pt x="26372" y="48259"/>
                      <a:pt x="31444" y="38674"/>
                    </a:cubicBezTo>
                    <a:cubicBezTo>
                      <a:pt x="37648" y="26983"/>
                      <a:pt x="38195" y="13278"/>
                      <a:pt x="35874" y="467"/>
                    </a:cubicBezTo>
                    <a:cubicBezTo>
                      <a:pt x="35836" y="265"/>
                      <a:pt x="35686" y="176"/>
                      <a:pt x="35526" y="176"/>
                    </a:cubicBezTo>
                    <a:cubicBezTo>
                      <a:pt x="35432" y="176"/>
                      <a:pt x="35334" y="207"/>
                      <a:pt x="35254" y="265"/>
                    </a:cubicBezTo>
                    <a:cubicBezTo>
                      <a:pt x="35205" y="116"/>
                      <a:pt x="35081" y="0"/>
                      <a:pt x="349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28"/>
              <p:cNvSpPr/>
              <p:nvPr/>
            </p:nvSpPr>
            <p:spPr>
              <a:xfrm>
                <a:off x="-1862965" y="1216748"/>
                <a:ext cx="442995" cy="761317"/>
              </a:xfrm>
              <a:custGeom>
                <a:avLst/>
                <a:gdLst/>
                <a:ahLst/>
                <a:cxnLst/>
                <a:rect l="l" t="t" r="r" b="b"/>
                <a:pathLst>
                  <a:path w="29087" h="49988" extrusionOk="0">
                    <a:moveTo>
                      <a:pt x="21381" y="0"/>
                    </a:moveTo>
                    <a:cubicBezTo>
                      <a:pt x="21179" y="0"/>
                      <a:pt x="20962" y="128"/>
                      <a:pt x="20932" y="384"/>
                    </a:cubicBezTo>
                    <a:cubicBezTo>
                      <a:pt x="20491" y="4468"/>
                      <a:pt x="20277" y="13386"/>
                      <a:pt x="20325" y="13540"/>
                    </a:cubicBezTo>
                    <a:cubicBezTo>
                      <a:pt x="17836" y="17624"/>
                      <a:pt x="15348" y="21696"/>
                      <a:pt x="12871" y="25780"/>
                    </a:cubicBezTo>
                    <a:cubicBezTo>
                      <a:pt x="12657" y="26137"/>
                      <a:pt x="12443" y="26494"/>
                      <a:pt x="12228" y="26852"/>
                    </a:cubicBezTo>
                    <a:cubicBezTo>
                      <a:pt x="10454" y="22565"/>
                      <a:pt x="9609" y="18065"/>
                      <a:pt x="9728" y="13433"/>
                    </a:cubicBezTo>
                    <a:cubicBezTo>
                      <a:pt x="9740" y="13171"/>
                      <a:pt x="9544" y="13040"/>
                      <a:pt x="9343" y="13040"/>
                    </a:cubicBezTo>
                    <a:cubicBezTo>
                      <a:pt x="9142" y="13040"/>
                      <a:pt x="8936" y="13171"/>
                      <a:pt x="8930" y="13433"/>
                    </a:cubicBezTo>
                    <a:cubicBezTo>
                      <a:pt x="8799" y="18196"/>
                      <a:pt x="9669" y="22839"/>
                      <a:pt x="11526" y="27245"/>
                    </a:cubicBezTo>
                    <a:cubicBezTo>
                      <a:pt x="11585" y="27387"/>
                      <a:pt x="11716" y="27471"/>
                      <a:pt x="11847" y="27495"/>
                    </a:cubicBezTo>
                    <a:cubicBezTo>
                      <a:pt x="8859" y="32483"/>
                      <a:pt x="6001" y="37567"/>
                      <a:pt x="3692" y="42889"/>
                    </a:cubicBezTo>
                    <a:cubicBezTo>
                      <a:pt x="1668" y="38996"/>
                      <a:pt x="834" y="34745"/>
                      <a:pt x="1227" y="30364"/>
                    </a:cubicBezTo>
                    <a:cubicBezTo>
                      <a:pt x="1251" y="30108"/>
                      <a:pt x="1063" y="29980"/>
                      <a:pt x="864" y="29980"/>
                    </a:cubicBezTo>
                    <a:cubicBezTo>
                      <a:pt x="664" y="29980"/>
                      <a:pt x="453" y="30108"/>
                      <a:pt x="429" y="30364"/>
                    </a:cubicBezTo>
                    <a:cubicBezTo>
                      <a:pt x="1" y="35019"/>
                      <a:pt x="953" y="39556"/>
                      <a:pt x="3180" y="43675"/>
                    </a:cubicBezTo>
                    <a:cubicBezTo>
                      <a:pt x="3215" y="43723"/>
                      <a:pt x="3251" y="43770"/>
                      <a:pt x="3299" y="43806"/>
                    </a:cubicBezTo>
                    <a:cubicBezTo>
                      <a:pt x="2513" y="45663"/>
                      <a:pt x="1799" y="47557"/>
                      <a:pt x="1167" y="49497"/>
                    </a:cubicBezTo>
                    <a:cubicBezTo>
                      <a:pt x="1074" y="49793"/>
                      <a:pt x="1320" y="49988"/>
                      <a:pt x="1563" y="49988"/>
                    </a:cubicBezTo>
                    <a:cubicBezTo>
                      <a:pt x="1722" y="49988"/>
                      <a:pt x="1880" y="49904"/>
                      <a:pt x="1941" y="49712"/>
                    </a:cubicBezTo>
                    <a:cubicBezTo>
                      <a:pt x="3323" y="45449"/>
                      <a:pt x="5132" y="41389"/>
                      <a:pt x="7168" y="37436"/>
                    </a:cubicBezTo>
                    <a:cubicBezTo>
                      <a:pt x="7216" y="37532"/>
                      <a:pt x="7287" y="37603"/>
                      <a:pt x="7430" y="37627"/>
                    </a:cubicBezTo>
                    <a:cubicBezTo>
                      <a:pt x="8398" y="37795"/>
                      <a:pt x="9366" y="37879"/>
                      <a:pt x="10324" y="37879"/>
                    </a:cubicBezTo>
                    <a:cubicBezTo>
                      <a:pt x="13834" y="37879"/>
                      <a:pt x="17225" y="36758"/>
                      <a:pt x="20087" y="34579"/>
                    </a:cubicBezTo>
                    <a:cubicBezTo>
                      <a:pt x="20431" y="34323"/>
                      <a:pt x="20214" y="33799"/>
                      <a:pt x="19894" y="33799"/>
                    </a:cubicBezTo>
                    <a:cubicBezTo>
                      <a:pt x="19826" y="33799"/>
                      <a:pt x="19754" y="33822"/>
                      <a:pt x="19682" y="33876"/>
                    </a:cubicBezTo>
                    <a:cubicBezTo>
                      <a:pt x="16937" y="35970"/>
                      <a:pt x="13691" y="37085"/>
                      <a:pt x="10318" y="37085"/>
                    </a:cubicBezTo>
                    <a:cubicBezTo>
                      <a:pt x="9433" y="37085"/>
                      <a:pt x="8540" y="37009"/>
                      <a:pt x="7644" y="36853"/>
                    </a:cubicBezTo>
                    <a:cubicBezTo>
                      <a:pt x="7615" y="36847"/>
                      <a:pt x="7585" y="36844"/>
                      <a:pt x="7557" y="36844"/>
                    </a:cubicBezTo>
                    <a:cubicBezTo>
                      <a:pt x="7528" y="36844"/>
                      <a:pt x="7502" y="36847"/>
                      <a:pt x="7478" y="36853"/>
                    </a:cubicBezTo>
                    <a:cubicBezTo>
                      <a:pt x="9478" y="33019"/>
                      <a:pt x="11693" y="29281"/>
                      <a:pt x="13943" y="25578"/>
                    </a:cubicBezTo>
                    <a:cubicBezTo>
                      <a:pt x="14872" y="24042"/>
                      <a:pt x="15812" y="22518"/>
                      <a:pt x="16741" y="20982"/>
                    </a:cubicBezTo>
                    <a:cubicBezTo>
                      <a:pt x="16788" y="21006"/>
                      <a:pt x="16848" y="21018"/>
                      <a:pt x="16919" y="21018"/>
                    </a:cubicBezTo>
                    <a:cubicBezTo>
                      <a:pt x="20956" y="20768"/>
                      <a:pt x="24861" y="19946"/>
                      <a:pt x="28659" y="18553"/>
                    </a:cubicBezTo>
                    <a:cubicBezTo>
                      <a:pt x="29087" y="18393"/>
                      <a:pt x="28967" y="17753"/>
                      <a:pt x="28585" y="17753"/>
                    </a:cubicBezTo>
                    <a:cubicBezTo>
                      <a:pt x="28542" y="17753"/>
                      <a:pt x="28495" y="17761"/>
                      <a:pt x="28445" y="17779"/>
                    </a:cubicBezTo>
                    <a:cubicBezTo>
                      <a:pt x="24813" y="19113"/>
                      <a:pt x="21087" y="19910"/>
                      <a:pt x="17229" y="20184"/>
                    </a:cubicBezTo>
                    <a:cubicBezTo>
                      <a:pt x="21075" y="13874"/>
                      <a:pt x="24944" y="7564"/>
                      <a:pt x="28790" y="1265"/>
                    </a:cubicBezTo>
                    <a:cubicBezTo>
                      <a:pt x="28979" y="953"/>
                      <a:pt x="28702" y="663"/>
                      <a:pt x="28427" y="663"/>
                    </a:cubicBezTo>
                    <a:cubicBezTo>
                      <a:pt x="28303" y="663"/>
                      <a:pt x="28180" y="721"/>
                      <a:pt x="28099" y="860"/>
                    </a:cubicBezTo>
                    <a:cubicBezTo>
                      <a:pt x="25790" y="4635"/>
                      <a:pt x="23468" y="8409"/>
                      <a:pt x="21158" y="12183"/>
                    </a:cubicBezTo>
                    <a:cubicBezTo>
                      <a:pt x="21134" y="8242"/>
                      <a:pt x="21313" y="4313"/>
                      <a:pt x="21741" y="384"/>
                    </a:cubicBezTo>
                    <a:cubicBezTo>
                      <a:pt x="21771" y="128"/>
                      <a:pt x="21584" y="0"/>
                      <a:pt x="213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56" name="Google Shape;356;p28"/>
            <p:cNvSpPr/>
            <p:nvPr/>
          </p:nvSpPr>
          <p:spPr>
            <a:xfrm rot="10800000" flipH="1">
              <a:off x="7676500" y="-6"/>
              <a:ext cx="1430684" cy="365231"/>
            </a:xfrm>
            <a:custGeom>
              <a:avLst/>
              <a:gdLst/>
              <a:ahLst/>
              <a:cxnLst/>
              <a:rect l="l" t="t" r="r" b="b"/>
              <a:pathLst>
                <a:path w="43054" h="10991" extrusionOk="0">
                  <a:moveTo>
                    <a:pt x="21920" y="1"/>
                  </a:moveTo>
                  <a:cubicBezTo>
                    <a:pt x="19110" y="1"/>
                    <a:pt x="16717" y="2084"/>
                    <a:pt x="15753" y="5025"/>
                  </a:cubicBezTo>
                  <a:cubicBezTo>
                    <a:pt x="14574" y="3882"/>
                    <a:pt x="12967" y="3168"/>
                    <a:pt x="11181" y="3168"/>
                  </a:cubicBezTo>
                  <a:cubicBezTo>
                    <a:pt x="7954" y="3168"/>
                    <a:pt x="5275" y="5502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44" y="8228"/>
                    <a:pt x="275" y="9419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7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65" y="6704"/>
                  </a:cubicBezTo>
                  <a:cubicBezTo>
                    <a:pt x="35815" y="4025"/>
                    <a:pt x="33374" y="2061"/>
                    <a:pt x="30469" y="2061"/>
                  </a:cubicBezTo>
                  <a:cubicBezTo>
                    <a:pt x="29231" y="2061"/>
                    <a:pt x="28088" y="2418"/>
                    <a:pt x="27123" y="3025"/>
                  </a:cubicBezTo>
                  <a:cubicBezTo>
                    <a:pt x="25909" y="1191"/>
                    <a:pt x="24028" y="1"/>
                    <a:pt x="2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7" name="Google Shape;357;p28"/>
          <p:cNvGrpSpPr/>
          <p:nvPr/>
        </p:nvGrpSpPr>
        <p:grpSpPr>
          <a:xfrm>
            <a:off x="-7" y="4090039"/>
            <a:ext cx="3948417" cy="1053464"/>
            <a:chOff x="271750" y="3380525"/>
            <a:chExt cx="3056050" cy="815375"/>
          </a:xfrm>
        </p:grpSpPr>
        <p:sp>
          <p:nvSpPr>
            <p:cNvPr id="358" name="Google Shape;358;p28"/>
            <p:cNvSpPr/>
            <p:nvPr/>
          </p:nvSpPr>
          <p:spPr>
            <a:xfrm>
              <a:off x="271750" y="3380525"/>
              <a:ext cx="1876450" cy="815375"/>
            </a:xfrm>
            <a:custGeom>
              <a:avLst/>
              <a:gdLst/>
              <a:ahLst/>
              <a:cxnLst/>
              <a:rect l="l" t="t" r="r" b="b"/>
              <a:pathLst>
                <a:path w="75058" h="32615" extrusionOk="0">
                  <a:moveTo>
                    <a:pt x="26971" y="1"/>
                  </a:moveTo>
                  <a:cubicBezTo>
                    <a:pt x="16792" y="1"/>
                    <a:pt x="7040" y="5763"/>
                    <a:pt x="2429" y="15589"/>
                  </a:cubicBezTo>
                  <a:cubicBezTo>
                    <a:pt x="2382" y="15684"/>
                    <a:pt x="2358" y="15779"/>
                    <a:pt x="2310" y="15875"/>
                  </a:cubicBezTo>
                  <a:cubicBezTo>
                    <a:pt x="1453" y="16946"/>
                    <a:pt x="679" y="18065"/>
                    <a:pt x="0" y="19244"/>
                  </a:cubicBezTo>
                  <a:lnTo>
                    <a:pt x="0" y="32615"/>
                  </a:lnTo>
                  <a:lnTo>
                    <a:pt x="75057" y="32615"/>
                  </a:lnTo>
                  <a:cubicBezTo>
                    <a:pt x="73819" y="28007"/>
                    <a:pt x="70640" y="23959"/>
                    <a:pt x="65985" y="21768"/>
                  </a:cubicBezTo>
                  <a:cubicBezTo>
                    <a:pt x="63680" y="20692"/>
                    <a:pt x="61256" y="20183"/>
                    <a:pt x="58871" y="20183"/>
                  </a:cubicBezTo>
                  <a:cubicBezTo>
                    <a:pt x="56981" y="20183"/>
                    <a:pt x="55116" y="20503"/>
                    <a:pt x="53352" y="21113"/>
                  </a:cubicBezTo>
                  <a:cubicBezTo>
                    <a:pt x="51566" y="13255"/>
                    <a:pt x="46328" y="6266"/>
                    <a:pt x="38470" y="2575"/>
                  </a:cubicBezTo>
                  <a:cubicBezTo>
                    <a:pt x="34746" y="828"/>
                    <a:pt x="30828" y="1"/>
                    <a:pt x="2697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8"/>
            <p:cNvSpPr/>
            <p:nvPr/>
          </p:nvSpPr>
          <p:spPr>
            <a:xfrm>
              <a:off x="1828200" y="3808500"/>
              <a:ext cx="1499600" cy="387400"/>
            </a:xfrm>
            <a:custGeom>
              <a:avLst/>
              <a:gdLst/>
              <a:ahLst/>
              <a:cxnLst/>
              <a:rect l="l" t="t" r="r" b="b"/>
              <a:pathLst>
                <a:path w="59984" h="15496" extrusionOk="0">
                  <a:moveTo>
                    <a:pt x="8620" y="0"/>
                  </a:moveTo>
                  <a:cubicBezTo>
                    <a:pt x="6622" y="0"/>
                    <a:pt x="4637" y="834"/>
                    <a:pt x="3227" y="2459"/>
                  </a:cubicBezTo>
                  <a:cubicBezTo>
                    <a:pt x="988" y="5042"/>
                    <a:pt x="941" y="8769"/>
                    <a:pt x="2893" y="11400"/>
                  </a:cubicBezTo>
                  <a:cubicBezTo>
                    <a:pt x="2608" y="11662"/>
                    <a:pt x="2334" y="11948"/>
                    <a:pt x="2072" y="12245"/>
                  </a:cubicBezTo>
                  <a:cubicBezTo>
                    <a:pt x="1203" y="13246"/>
                    <a:pt x="512" y="14341"/>
                    <a:pt x="0" y="15496"/>
                  </a:cubicBezTo>
                  <a:lnTo>
                    <a:pt x="59984" y="15496"/>
                  </a:lnTo>
                  <a:cubicBezTo>
                    <a:pt x="58853" y="11960"/>
                    <a:pt x="56781" y="8685"/>
                    <a:pt x="53769" y="6066"/>
                  </a:cubicBezTo>
                  <a:cubicBezTo>
                    <a:pt x="49777" y="2603"/>
                    <a:pt x="44856" y="905"/>
                    <a:pt x="39958" y="905"/>
                  </a:cubicBezTo>
                  <a:cubicBezTo>
                    <a:pt x="34060" y="905"/>
                    <a:pt x="28196" y="3367"/>
                    <a:pt x="24027" y="8174"/>
                  </a:cubicBezTo>
                  <a:cubicBezTo>
                    <a:pt x="23967" y="8233"/>
                    <a:pt x="23932" y="8304"/>
                    <a:pt x="23872" y="8364"/>
                  </a:cubicBezTo>
                  <a:cubicBezTo>
                    <a:pt x="22789" y="9138"/>
                    <a:pt x="21777" y="9995"/>
                    <a:pt x="20860" y="10960"/>
                  </a:cubicBezTo>
                  <a:cubicBezTo>
                    <a:pt x="20848" y="10948"/>
                    <a:pt x="20836" y="10936"/>
                    <a:pt x="20824" y="10924"/>
                  </a:cubicBezTo>
                  <a:cubicBezTo>
                    <a:pt x="19288" y="9578"/>
                    <a:pt x="17526" y="8674"/>
                    <a:pt x="15681" y="8162"/>
                  </a:cubicBezTo>
                  <a:cubicBezTo>
                    <a:pt x="16014" y="5840"/>
                    <a:pt x="15216" y="3399"/>
                    <a:pt x="13311" y="1756"/>
                  </a:cubicBezTo>
                  <a:cubicBezTo>
                    <a:pt x="11954" y="577"/>
                    <a:pt x="10283" y="0"/>
                    <a:pt x="86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1">
  <p:cSld name="CUSTOM_7">
    <p:bg>
      <p:bgPr>
        <a:solidFill>
          <a:schemeClr val="dk2"/>
        </a:solidFill>
        <a:effectLst/>
      </p:bgPr>
    </p:bg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9"/>
          <p:cNvSpPr txBox="1">
            <a:spLocks noGrp="1"/>
          </p:cNvSpPr>
          <p:nvPr>
            <p:ph type="title"/>
          </p:nvPr>
        </p:nvSpPr>
        <p:spPr>
          <a:xfrm>
            <a:off x="717525" y="552990"/>
            <a:ext cx="770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grpSp>
        <p:nvGrpSpPr>
          <p:cNvPr id="362" name="Google Shape;362;p29"/>
          <p:cNvGrpSpPr/>
          <p:nvPr/>
        </p:nvGrpSpPr>
        <p:grpSpPr>
          <a:xfrm>
            <a:off x="5496559" y="4259725"/>
            <a:ext cx="3647441" cy="883785"/>
            <a:chOff x="5496559" y="4280025"/>
            <a:chExt cx="3647441" cy="883785"/>
          </a:xfrm>
        </p:grpSpPr>
        <p:sp>
          <p:nvSpPr>
            <p:cNvPr id="363" name="Google Shape;363;p29"/>
            <p:cNvSpPr/>
            <p:nvPr/>
          </p:nvSpPr>
          <p:spPr>
            <a:xfrm flipH="1">
              <a:off x="7110116" y="4280025"/>
              <a:ext cx="2033884" cy="883785"/>
            </a:xfrm>
            <a:custGeom>
              <a:avLst/>
              <a:gdLst/>
              <a:ahLst/>
              <a:cxnLst/>
              <a:rect l="l" t="t" r="r" b="b"/>
              <a:pathLst>
                <a:path w="75058" h="32615" extrusionOk="0">
                  <a:moveTo>
                    <a:pt x="26971" y="1"/>
                  </a:moveTo>
                  <a:cubicBezTo>
                    <a:pt x="16792" y="1"/>
                    <a:pt x="7040" y="5763"/>
                    <a:pt x="2429" y="15589"/>
                  </a:cubicBezTo>
                  <a:cubicBezTo>
                    <a:pt x="2382" y="15684"/>
                    <a:pt x="2358" y="15779"/>
                    <a:pt x="2310" y="15875"/>
                  </a:cubicBezTo>
                  <a:cubicBezTo>
                    <a:pt x="1453" y="16946"/>
                    <a:pt x="679" y="18065"/>
                    <a:pt x="0" y="19244"/>
                  </a:cubicBezTo>
                  <a:lnTo>
                    <a:pt x="0" y="32615"/>
                  </a:lnTo>
                  <a:lnTo>
                    <a:pt x="75057" y="32615"/>
                  </a:lnTo>
                  <a:cubicBezTo>
                    <a:pt x="73819" y="28007"/>
                    <a:pt x="70640" y="23959"/>
                    <a:pt x="65985" y="21768"/>
                  </a:cubicBezTo>
                  <a:cubicBezTo>
                    <a:pt x="63680" y="20692"/>
                    <a:pt x="61256" y="20183"/>
                    <a:pt x="58871" y="20183"/>
                  </a:cubicBezTo>
                  <a:cubicBezTo>
                    <a:pt x="56981" y="20183"/>
                    <a:pt x="55116" y="20503"/>
                    <a:pt x="53352" y="21113"/>
                  </a:cubicBezTo>
                  <a:cubicBezTo>
                    <a:pt x="51566" y="13255"/>
                    <a:pt x="46328" y="6266"/>
                    <a:pt x="38470" y="2575"/>
                  </a:cubicBezTo>
                  <a:cubicBezTo>
                    <a:pt x="34746" y="828"/>
                    <a:pt x="30828" y="1"/>
                    <a:pt x="26971" y="1"/>
                  </a:cubicBezTo>
                  <a:close/>
                </a:path>
              </a:pathLst>
            </a:custGeom>
            <a:solidFill>
              <a:schemeClr val="lt1">
                <a:alpha val="446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9"/>
            <p:cNvSpPr/>
            <p:nvPr/>
          </p:nvSpPr>
          <p:spPr>
            <a:xfrm>
              <a:off x="5496559" y="4663290"/>
              <a:ext cx="1937483" cy="500521"/>
            </a:xfrm>
            <a:custGeom>
              <a:avLst/>
              <a:gdLst/>
              <a:ahLst/>
              <a:cxnLst/>
              <a:rect l="l" t="t" r="r" b="b"/>
              <a:pathLst>
                <a:path w="59984" h="15496" extrusionOk="0">
                  <a:moveTo>
                    <a:pt x="8620" y="0"/>
                  </a:moveTo>
                  <a:cubicBezTo>
                    <a:pt x="6622" y="0"/>
                    <a:pt x="4637" y="834"/>
                    <a:pt x="3227" y="2459"/>
                  </a:cubicBezTo>
                  <a:cubicBezTo>
                    <a:pt x="988" y="5042"/>
                    <a:pt x="941" y="8769"/>
                    <a:pt x="2893" y="11400"/>
                  </a:cubicBezTo>
                  <a:cubicBezTo>
                    <a:pt x="2608" y="11662"/>
                    <a:pt x="2334" y="11948"/>
                    <a:pt x="2072" y="12245"/>
                  </a:cubicBezTo>
                  <a:cubicBezTo>
                    <a:pt x="1203" y="13246"/>
                    <a:pt x="512" y="14341"/>
                    <a:pt x="0" y="15496"/>
                  </a:cubicBezTo>
                  <a:lnTo>
                    <a:pt x="59984" y="15496"/>
                  </a:lnTo>
                  <a:cubicBezTo>
                    <a:pt x="58853" y="11960"/>
                    <a:pt x="56781" y="8685"/>
                    <a:pt x="53769" y="6066"/>
                  </a:cubicBezTo>
                  <a:cubicBezTo>
                    <a:pt x="49777" y="2603"/>
                    <a:pt x="44856" y="905"/>
                    <a:pt x="39958" y="905"/>
                  </a:cubicBezTo>
                  <a:cubicBezTo>
                    <a:pt x="34060" y="905"/>
                    <a:pt x="28196" y="3367"/>
                    <a:pt x="24027" y="8174"/>
                  </a:cubicBezTo>
                  <a:cubicBezTo>
                    <a:pt x="23967" y="8233"/>
                    <a:pt x="23932" y="8304"/>
                    <a:pt x="23872" y="8364"/>
                  </a:cubicBezTo>
                  <a:cubicBezTo>
                    <a:pt x="22789" y="9138"/>
                    <a:pt x="21777" y="9995"/>
                    <a:pt x="20860" y="10960"/>
                  </a:cubicBezTo>
                  <a:cubicBezTo>
                    <a:pt x="20848" y="10948"/>
                    <a:pt x="20836" y="10936"/>
                    <a:pt x="20824" y="10924"/>
                  </a:cubicBezTo>
                  <a:cubicBezTo>
                    <a:pt x="19288" y="9578"/>
                    <a:pt x="17526" y="8674"/>
                    <a:pt x="15681" y="8162"/>
                  </a:cubicBezTo>
                  <a:cubicBezTo>
                    <a:pt x="16014" y="5840"/>
                    <a:pt x="15216" y="3399"/>
                    <a:pt x="13311" y="1756"/>
                  </a:cubicBezTo>
                  <a:cubicBezTo>
                    <a:pt x="11954" y="577"/>
                    <a:pt x="10283" y="0"/>
                    <a:pt x="8620" y="0"/>
                  </a:cubicBezTo>
                  <a:close/>
                </a:path>
              </a:pathLst>
            </a:custGeom>
            <a:solidFill>
              <a:schemeClr val="lt1">
                <a:alpha val="446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1">
  <p:cSld name="CUSTOM_4"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30"/>
          <p:cNvGrpSpPr/>
          <p:nvPr/>
        </p:nvGrpSpPr>
        <p:grpSpPr>
          <a:xfrm rot="-199848">
            <a:off x="7416046" y="3853117"/>
            <a:ext cx="581719" cy="921601"/>
            <a:chOff x="-1904298" y="1056455"/>
            <a:chExt cx="581725" cy="921611"/>
          </a:xfrm>
        </p:grpSpPr>
        <p:sp>
          <p:nvSpPr>
            <p:cNvPr id="367" name="Google Shape;367;p30"/>
            <p:cNvSpPr/>
            <p:nvPr/>
          </p:nvSpPr>
          <p:spPr>
            <a:xfrm>
              <a:off x="-1904298" y="1056455"/>
              <a:ext cx="581725" cy="887132"/>
            </a:xfrm>
            <a:custGeom>
              <a:avLst/>
              <a:gdLst/>
              <a:ahLst/>
              <a:cxnLst/>
              <a:rect l="l" t="t" r="r" b="b"/>
              <a:pathLst>
                <a:path w="38196" h="58249" extrusionOk="0">
                  <a:moveTo>
                    <a:pt x="34903" y="0"/>
                  </a:moveTo>
                  <a:cubicBezTo>
                    <a:pt x="34867" y="0"/>
                    <a:pt x="34830" y="5"/>
                    <a:pt x="34790" y="15"/>
                  </a:cubicBezTo>
                  <a:cubicBezTo>
                    <a:pt x="28206" y="1801"/>
                    <a:pt x="22396" y="5385"/>
                    <a:pt x="17002" y="9468"/>
                  </a:cubicBezTo>
                  <a:cubicBezTo>
                    <a:pt x="11918" y="13326"/>
                    <a:pt x="6870" y="17434"/>
                    <a:pt x="3929" y="23232"/>
                  </a:cubicBezTo>
                  <a:cubicBezTo>
                    <a:pt x="1143" y="28733"/>
                    <a:pt x="179" y="34983"/>
                    <a:pt x="83" y="41103"/>
                  </a:cubicBezTo>
                  <a:cubicBezTo>
                    <a:pt x="0" y="46771"/>
                    <a:pt x="310" y="52998"/>
                    <a:pt x="4120" y="57534"/>
                  </a:cubicBezTo>
                  <a:cubicBezTo>
                    <a:pt x="4191" y="57635"/>
                    <a:pt x="4287" y="57668"/>
                    <a:pt x="4373" y="57668"/>
                  </a:cubicBezTo>
                  <a:cubicBezTo>
                    <a:pt x="4388" y="57668"/>
                    <a:pt x="4403" y="57667"/>
                    <a:pt x="4417" y="57665"/>
                  </a:cubicBezTo>
                  <a:lnTo>
                    <a:pt x="4417" y="57665"/>
                  </a:lnTo>
                  <a:cubicBezTo>
                    <a:pt x="4322" y="57903"/>
                    <a:pt x="4429" y="58248"/>
                    <a:pt x="4774" y="58248"/>
                  </a:cubicBezTo>
                  <a:cubicBezTo>
                    <a:pt x="16324" y="58213"/>
                    <a:pt x="26372" y="48259"/>
                    <a:pt x="31444" y="38674"/>
                  </a:cubicBezTo>
                  <a:cubicBezTo>
                    <a:pt x="37648" y="26983"/>
                    <a:pt x="38195" y="13278"/>
                    <a:pt x="35874" y="467"/>
                  </a:cubicBezTo>
                  <a:cubicBezTo>
                    <a:pt x="35836" y="265"/>
                    <a:pt x="35686" y="176"/>
                    <a:pt x="35526" y="176"/>
                  </a:cubicBezTo>
                  <a:cubicBezTo>
                    <a:pt x="35432" y="176"/>
                    <a:pt x="35334" y="207"/>
                    <a:pt x="35254" y="265"/>
                  </a:cubicBezTo>
                  <a:cubicBezTo>
                    <a:pt x="35205" y="116"/>
                    <a:pt x="35081" y="0"/>
                    <a:pt x="349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0"/>
            <p:cNvSpPr/>
            <p:nvPr/>
          </p:nvSpPr>
          <p:spPr>
            <a:xfrm>
              <a:off x="-1862965" y="1216748"/>
              <a:ext cx="442995" cy="761317"/>
            </a:xfrm>
            <a:custGeom>
              <a:avLst/>
              <a:gdLst/>
              <a:ahLst/>
              <a:cxnLst/>
              <a:rect l="l" t="t" r="r" b="b"/>
              <a:pathLst>
                <a:path w="29087" h="49988" extrusionOk="0">
                  <a:moveTo>
                    <a:pt x="21381" y="0"/>
                  </a:moveTo>
                  <a:cubicBezTo>
                    <a:pt x="21179" y="0"/>
                    <a:pt x="20962" y="128"/>
                    <a:pt x="20932" y="384"/>
                  </a:cubicBezTo>
                  <a:cubicBezTo>
                    <a:pt x="20491" y="4468"/>
                    <a:pt x="20277" y="13386"/>
                    <a:pt x="20325" y="13540"/>
                  </a:cubicBezTo>
                  <a:cubicBezTo>
                    <a:pt x="17836" y="17624"/>
                    <a:pt x="15348" y="21696"/>
                    <a:pt x="12871" y="25780"/>
                  </a:cubicBezTo>
                  <a:cubicBezTo>
                    <a:pt x="12657" y="26137"/>
                    <a:pt x="12443" y="26494"/>
                    <a:pt x="12228" y="26852"/>
                  </a:cubicBezTo>
                  <a:cubicBezTo>
                    <a:pt x="10454" y="22565"/>
                    <a:pt x="9609" y="18065"/>
                    <a:pt x="9728" y="13433"/>
                  </a:cubicBezTo>
                  <a:cubicBezTo>
                    <a:pt x="9740" y="13171"/>
                    <a:pt x="9544" y="13040"/>
                    <a:pt x="9343" y="13040"/>
                  </a:cubicBezTo>
                  <a:cubicBezTo>
                    <a:pt x="9142" y="13040"/>
                    <a:pt x="8936" y="13171"/>
                    <a:pt x="8930" y="13433"/>
                  </a:cubicBezTo>
                  <a:cubicBezTo>
                    <a:pt x="8799" y="18196"/>
                    <a:pt x="9669" y="22839"/>
                    <a:pt x="11526" y="27245"/>
                  </a:cubicBezTo>
                  <a:cubicBezTo>
                    <a:pt x="11585" y="27387"/>
                    <a:pt x="11716" y="27471"/>
                    <a:pt x="11847" y="27495"/>
                  </a:cubicBezTo>
                  <a:cubicBezTo>
                    <a:pt x="8859" y="32483"/>
                    <a:pt x="6001" y="37567"/>
                    <a:pt x="3692" y="42889"/>
                  </a:cubicBezTo>
                  <a:cubicBezTo>
                    <a:pt x="1668" y="38996"/>
                    <a:pt x="834" y="34745"/>
                    <a:pt x="1227" y="30364"/>
                  </a:cubicBezTo>
                  <a:cubicBezTo>
                    <a:pt x="1251" y="30108"/>
                    <a:pt x="1063" y="29980"/>
                    <a:pt x="864" y="29980"/>
                  </a:cubicBezTo>
                  <a:cubicBezTo>
                    <a:pt x="664" y="29980"/>
                    <a:pt x="453" y="30108"/>
                    <a:pt x="429" y="30364"/>
                  </a:cubicBezTo>
                  <a:cubicBezTo>
                    <a:pt x="1" y="35019"/>
                    <a:pt x="953" y="39556"/>
                    <a:pt x="3180" y="43675"/>
                  </a:cubicBezTo>
                  <a:cubicBezTo>
                    <a:pt x="3215" y="43723"/>
                    <a:pt x="3251" y="43770"/>
                    <a:pt x="3299" y="43806"/>
                  </a:cubicBezTo>
                  <a:cubicBezTo>
                    <a:pt x="2513" y="45663"/>
                    <a:pt x="1799" y="47557"/>
                    <a:pt x="1167" y="49497"/>
                  </a:cubicBezTo>
                  <a:cubicBezTo>
                    <a:pt x="1074" y="49793"/>
                    <a:pt x="1320" y="49988"/>
                    <a:pt x="1563" y="49988"/>
                  </a:cubicBezTo>
                  <a:cubicBezTo>
                    <a:pt x="1722" y="49988"/>
                    <a:pt x="1880" y="49904"/>
                    <a:pt x="1941" y="49712"/>
                  </a:cubicBezTo>
                  <a:cubicBezTo>
                    <a:pt x="3323" y="45449"/>
                    <a:pt x="5132" y="41389"/>
                    <a:pt x="7168" y="37436"/>
                  </a:cubicBezTo>
                  <a:cubicBezTo>
                    <a:pt x="7216" y="37532"/>
                    <a:pt x="7287" y="37603"/>
                    <a:pt x="7430" y="37627"/>
                  </a:cubicBezTo>
                  <a:cubicBezTo>
                    <a:pt x="8398" y="37795"/>
                    <a:pt x="9366" y="37879"/>
                    <a:pt x="10324" y="37879"/>
                  </a:cubicBezTo>
                  <a:cubicBezTo>
                    <a:pt x="13834" y="37879"/>
                    <a:pt x="17225" y="36758"/>
                    <a:pt x="20087" y="34579"/>
                  </a:cubicBezTo>
                  <a:cubicBezTo>
                    <a:pt x="20431" y="34323"/>
                    <a:pt x="20214" y="33799"/>
                    <a:pt x="19894" y="33799"/>
                  </a:cubicBezTo>
                  <a:cubicBezTo>
                    <a:pt x="19826" y="33799"/>
                    <a:pt x="19754" y="33822"/>
                    <a:pt x="19682" y="33876"/>
                  </a:cubicBezTo>
                  <a:cubicBezTo>
                    <a:pt x="16937" y="35970"/>
                    <a:pt x="13691" y="37085"/>
                    <a:pt x="10318" y="37085"/>
                  </a:cubicBezTo>
                  <a:cubicBezTo>
                    <a:pt x="9433" y="37085"/>
                    <a:pt x="8540" y="37009"/>
                    <a:pt x="7644" y="36853"/>
                  </a:cubicBezTo>
                  <a:cubicBezTo>
                    <a:pt x="7615" y="36847"/>
                    <a:pt x="7585" y="36844"/>
                    <a:pt x="7557" y="36844"/>
                  </a:cubicBezTo>
                  <a:cubicBezTo>
                    <a:pt x="7528" y="36844"/>
                    <a:pt x="7502" y="36847"/>
                    <a:pt x="7478" y="36853"/>
                  </a:cubicBezTo>
                  <a:cubicBezTo>
                    <a:pt x="9478" y="33019"/>
                    <a:pt x="11693" y="29281"/>
                    <a:pt x="13943" y="25578"/>
                  </a:cubicBezTo>
                  <a:cubicBezTo>
                    <a:pt x="14872" y="24042"/>
                    <a:pt x="15812" y="22518"/>
                    <a:pt x="16741" y="20982"/>
                  </a:cubicBezTo>
                  <a:cubicBezTo>
                    <a:pt x="16788" y="21006"/>
                    <a:pt x="16848" y="21018"/>
                    <a:pt x="16919" y="21018"/>
                  </a:cubicBezTo>
                  <a:cubicBezTo>
                    <a:pt x="20956" y="20768"/>
                    <a:pt x="24861" y="19946"/>
                    <a:pt x="28659" y="18553"/>
                  </a:cubicBezTo>
                  <a:cubicBezTo>
                    <a:pt x="29087" y="18393"/>
                    <a:pt x="28967" y="17753"/>
                    <a:pt x="28585" y="17753"/>
                  </a:cubicBezTo>
                  <a:cubicBezTo>
                    <a:pt x="28542" y="17753"/>
                    <a:pt x="28495" y="17761"/>
                    <a:pt x="28445" y="17779"/>
                  </a:cubicBezTo>
                  <a:cubicBezTo>
                    <a:pt x="24813" y="19113"/>
                    <a:pt x="21087" y="19910"/>
                    <a:pt x="17229" y="20184"/>
                  </a:cubicBezTo>
                  <a:cubicBezTo>
                    <a:pt x="21075" y="13874"/>
                    <a:pt x="24944" y="7564"/>
                    <a:pt x="28790" y="1265"/>
                  </a:cubicBezTo>
                  <a:cubicBezTo>
                    <a:pt x="28979" y="953"/>
                    <a:pt x="28702" y="663"/>
                    <a:pt x="28427" y="663"/>
                  </a:cubicBezTo>
                  <a:cubicBezTo>
                    <a:pt x="28303" y="663"/>
                    <a:pt x="28180" y="721"/>
                    <a:pt x="28099" y="860"/>
                  </a:cubicBezTo>
                  <a:cubicBezTo>
                    <a:pt x="25790" y="4635"/>
                    <a:pt x="23468" y="8409"/>
                    <a:pt x="21158" y="12183"/>
                  </a:cubicBezTo>
                  <a:cubicBezTo>
                    <a:pt x="21134" y="8242"/>
                    <a:pt x="21313" y="4313"/>
                    <a:pt x="21741" y="384"/>
                  </a:cubicBezTo>
                  <a:cubicBezTo>
                    <a:pt x="21771" y="128"/>
                    <a:pt x="21584" y="0"/>
                    <a:pt x="21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9" name="Google Shape;369;p30"/>
          <p:cNvGrpSpPr/>
          <p:nvPr/>
        </p:nvGrpSpPr>
        <p:grpSpPr>
          <a:xfrm>
            <a:off x="6704539" y="3934149"/>
            <a:ext cx="878448" cy="863379"/>
            <a:chOff x="-5358445" y="839844"/>
            <a:chExt cx="1391711" cy="1367837"/>
          </a:xfrm>
        </p:grpSpPr>
        <p:sp>
          <p:nvSpPr>
            <p:cNvPr id="370" name="Google Shape;370;p30"/>
            <p:cNvSpPr/>
            <p:nvPr/>
          </p:nvSpPr>
          <p:spPr>
            <a:xfrm>
              <a:off x="-5358445" y="839844"/>
              <a:ext cx="1391711" cy="1367419"/>
            </a:xfrm>
            <a:custGeom>
              <a:avLst/>
              <a:gdLst/>
              <a:ahLst/>
              <a:cxnLst/>
              <a:rect l="l" t="t" r="r" b="b"/>
              <a:pathLst>
                <a:path w="49900" h="49029" extrusionOk="0">
                  <a:moveTo>
                    <a:pt x="1057" y="0"/>
                  </a:moveTo>
                  <a:cubicBezTo>
                    <a:pt x="781" y="0"/>
                    <a:pt x="673" y="296"/>
                    <a:pt x="750" y="529"/>
                  </a:cubicBezTo>
                  <a:cubicBezTo>
                    <a:pt x="560" y="529"/>
                    <a:pt x="369" y="648"/>
                    <a:pt x="357" y="886"/>
                  </a:cubicBezTo>
                  <a:cubicBezTo>
                    <a:pt x="0" y="7708"/>
                    <a:pt x="1596" y="14340"/>
                    <a:pt x="3798" y="20746"/>
                  </a:cubicBezTo>
                  <a:cubicBezTo>
                    <a:pt x="5870" y="26770"/>
                    <a:pt x="8204" y="32854"/>
                    <a:pt x="12788" y="37450"/>
                  </a:cubicBezTo>
                  <a:cubicBezTo>
                    <a:pt x="17157" y="41820"/>
                    <a:pt x="22789" y="44689"/>
                    <a:pt x="28575" y="46678"/>
                  </a:cubicBezTo>
                  <a:cubicBezTo>
                    <a:pt x="32108" y="47894"/>
                    <a:pt x="35925" y="49028"/>
                    <a:pt x="39693" y="49028"/>
                  </a:cubicBezTo>
                  <a:cubicBezTo>
                    <a:pt x="41639" y="49028"/>
                    <a:pt x="43573" y="48726"/>
                    <a:pt x="45446" y="47975"/>
                  </a:cubicBezTo>
                  <a:cubicBezTo>
                    <a:pt x="45589" y="47916"/>
                    <a:pt x="45649" y="47821"/>
                    <a:pt x="45661" y="47725"/>
                  </a:cubicBezTo>
                  <a:cubicBezTo>
                    <a:pt x="45745" y="47795"/>
                    <a:pt x="45857" y="47836"/>
                    <a:pt x="45967" y="47836"/>
                  </a:cubicBezTo>
                  <a:cubicBezTo>
                    <a:pt x="46118" y="47836"/>
                    <a:pt x="46265" y="47757"/>
                    <a:pt x="46327" y="47571"/>
                  </a:cubicBezTo>
                  <a:cubicBezTo>
                    <a:pt x="49899" y="36581"/>
                    <a:pt x="43565" y="23937"/>
                    <a:pt x="36052" y="16126"/>
                  </a:cubicBezTo>
                  <a:cubicBezTo>
                    <a:pt x="26873" y="6589"/>
                    <a:pt x="14014" y="1791"/>
                    <a:pt x="1119" y="5"/>
                  </a:cubicBezTo>
                  <a:cubicBezTo>
                    <a:pt x="1098" y="2"/>
                    <a:pt x="1077" y="0"/>
                    <a:pt x="10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0"/>
            <p:cNvSpPr/>
            <p:nvPr/>
          </p:nvSpPr>
          <p:spPr>
            <a:xfrm>
              <a:off x="-5168235" y="1050330"/>
              <a:ext cx="1163208" cy="1157351"/>
            </a:xfrm>
            <a:custGeom>
              <a:avLst/>
              <a:gdLst/>
              <a:ahLst/>
              <a:cxnLst/>
              <a:rect l="l" t="t" r="r" b="b"/>
              <a:pathLst>
                <a:path w="41707" h="41497" extrusionOk="0">
                  <a:moveTo>
                    <a:pt x="3415" y="0"/>
                  </a:moveTo>
                  <a:cubicBezTo>
                    <a:pt x="3118" y="0"/>
                    <a:pt x="2838" y="377"/>
                    <a:pt x="3098" y="673"/>
                  </a:cubicBezTo>
                  <a:cubicBezTo>
                    <a:pt x="5968" y="4043"/>
                    <a:pt x="8825" y="7424"/>
                    <a:pt x="11694" y="10794"/>
                  </a:cubicBezTo>
                  <a:cubicBezTo>
                    <a:pt x="7944" y="9591"/>
                    <a:pt x="4265" y="8186"/>
                    <a:pt x="669" y="6567"/>
                  </a:cubicBezTo>
                  <a:cubicBezTo>
                    <a:pt x="612" y="6541"/>
                    <a:pt x="557" y="6529"/>
                    <a:pt x="507" y="6529"/>
                  </a:cubicBezTo>
                  <a:cubicBezTo>
                    <a:pt x="143" y="6529"/>
                    <a:pt x="1" y="7141"/>
                    <a:pt x="419" y="7329"/>
                  </a:cubicBezTo>
                  <a:cubicBezTo>
                    <a:pt x="4158" y="9020"/>
                    <a:pt x="12564" y="12008"/>
                    <a:pt x="12730" y="12008"/>
                  </a:cubicBezTo>
                  <a:cubicBezTo>
                    <a:pt x="15826" y="15651"/>
                    <a:pt x="18922" y="19283"/>
                    <a:pt x="22029" y="22914"/>
                  </a:cubicBezTo>
                  <a:cubicBezTo>
                    <a:pt x="22303" y="23224"/>
                    <a:pt x="22577" y="23533"/>
                    <a:pt x="22851" y="23855"/>
                  </a:cubicBezTo>
                  <a:cubicBezTo>
                    <a:pt x="22003" y="23918"/>
                    <a:pt x="21159" y="23950"/>
                    <a:pt x="20319" y="23950"/>
                  </a:cubicBezTo>
                  <a:cubicBezTo>
                    <a:pt x="16565" y="23950"/>
                    <a:pt x="12884" y="23317"/>
                    <a:pt x="9313" y="22033"/>
                  </a:cubicBezTo>
                  <a:cubicBezTo>
                    <a:pt x="9266" y="22017"/>
                    <a:pt x="9220" y="22010"/>
                    <a:pt x="9178" y="22010"/>
                  </a:cubicBezTo>
                  <a:cubicBezTo>
                    <a:pt x="8783" y="22010"/>
                    <a:pt x="8623" y="22646"/>
                    <a:pt x="9063" y="22807"/>
                  </a:cubicBezTo>
                  <a:cubicBezTo>
                    <a:pt x="12688" y="24102"/>
                    <a:pt x="16421" y="24755"/>
                    <a:pt x="20225" y="24755"/>
                  </a:cubicBezTo>
                  <a:cubicBezTo>
                    <a:pt x="21144" y="24755"/>
                    <a:pt x="22067" y="24717"/>
                    <a:pt x="22993" y="24641"/>
                  </a:cubicBezTo>
                  <a:cubicBezTo>
                    <a:pt x="23160" y="24629"/>
                    <a:pt x="23267" y="24534"/>
                    <a:pt x="23339" y="24414"/>
                  </a:cubicBezTo>
                  <a:cubicBezTo>
                    <a:pt x="27149" y="28820"/>
                    <a:pt x="31090" y="33106"/>
                    <a:pt x="35424" y="36964"/>
                  </a:cubicBezTo>
                  <a:cubicBezTo>
                    <a:pt x="34186" y="37165"/>
                    <a:pt x="32949" y="37265"/>
                    <a:pt x="31719" y="37265"/>
                  </a:cubicBezTo>
                  <a:cubicBezTo>
                    <a:pt x="28655" y="37265"/>
                    <a:pt x="25636" y="36641"/>
                    <a:pt x="22755" y="35392"/>
                  </a:cubicBezTo>
                  <a:cubicBezTo>
                    <a:pt x="22701" y="35369"/>
                    <a:pt x="22650" y="35359"/>
                    <a:pt x="22602" y="35359"/>
                  </a:cubicBezTo>
                  <a:cubicBezTo>
                    <a:pt x="22232" y="35359"/>
                    <a:pt x="22083" y="35987"/>
                    <a:pt x="22505" y="36166"/>
                  </a:cubicBezTo>
                  <a:cubicBezTo>
                    <a:pt x="25470" y="37439"/>
                    <a:pt x="28583" y="38077"/>
                    <a:pt x="31737" y="38077"/>
                  </a:cubicBezTo>
                  <a:cubicBezTo>
                    <a:pt x="33155" y="38077"/>
                    <a:pt x="34582" y="37948"/>
                    <a:pt x="36007" y="37690"/>
                  </a:cubicBezTo>
                  <a:cubicBezTo>
                    <a:pt x="36078" y="37678"/>
                    <a:pt x="36126" y="37654"/>
                    <a:pt x="36174" y="37630"/>
                  </a:cubicBezTo>
                  <a:cubicBezTo>
                    <a:pt x="37698" y="38952"/>
                    <a:pt x="39269" y="40226"/>
                    <a:pt x="40912" y="41417"/>
                  </a:cubicBezTo>
                  <a:cubicBezTo>
                    <a:pt x="40988" y="41473"/>
                    <a:pt x="41064" y="41497"/>
                    <a:pt x="41137" y="41497"/>
                  </a:cubicBezTo>
                  <a:cubicBezTo>
                    <a:pt x="41464" y="41497"/>
                    <a:pt x="41706" y="41003"/>
                    <a:pt x="41365" y="40750"/>
                  </a:cubicBezTo>
                  <a:cubicBezTo>
                    <a:pt x="37745" y="38107"/>
                    <a:pt x="34447" y="35130"/>
                    <a:pt x="31328" y="31951"/>
                  </a:cubicBezTo>
                  <a:cubicBezTo>
                    <a:pt x="31423" y="31951"/>
                    <a:pt x="31530" y="31892"/>
                    <a:pt x="31590" y="31773"/>
                  </a:cubicBezTo>
                  <a:cubicBezTo>
                    <a:pt x="33745" y="27724"/>
                    <a:pt x="34150" y="23129"/>
                    <a:pt x="32638" y="18795"/>
                  </a:cubicBezTo>
                  <a:cubicBezTo>
                    <a:pt x="32568" y="18591"/>
                    <a:pt x="32389" y="18501"/>
                    <a:pt x="32216" y="18501"/>
                  </a:cubicBezTo>
                  <a:cubicBezTo>
                    <a:pt x="31975" y="18501"/>
                    <a:pt x="31748" y="18677"/>
                    <a:pt x="31852" y="18961"/>
                  </a:cubicBezTo>
                  <a:cubicBezTo>
                    <a:pt x="33280" y="23081"/>
                    <a:pt x="32971" y="27474"/>
                    <a:pt x="30923" y="31320"/>
                  </a:cubicBezTo>
                  <a:cubicBezTo>
                    <a:pt x="30887" y="31380"/>
                    <a:pt x="30875" y="31439"/>
                    <a:pt x="30875" y="31487"/>
                  </a:cubicBezTo>
                  <a:cubicBezTo>
                    <a:pt x="27851" y="28391"/>
                    <a:pt x="24982" y="25117"/>
                    <a:pt x="22172" y="21831"/>
                  </a:cubicBezTo>
                  <a:cubicBezTo>
                    <a:pt x="21005" y="20462"/>
                    <a:pt x="19838" y="19092"/>
                    <a:pt x="18683" y="17735"/>
                  </a:cubicBezTo>
                  <a:cubicBezTo>
                    <a:pt x="18719" y="17687"/>
                    <a:pt x="18743" y="17640"/>
                    <a:pt x="18767" y="17568"/>
                  </a:cubicBezTo>
                  <a:cubicBezTo>
                    <a:pt x="19779" y="13663"/>
                    <a:pt x="20231" y="9698"/>
                    <a:pt x="20088" y="5662"/>
                  </a:cubicBezTo>
                  <a:cubicBezTo>
                    <a:pt x="20076" y="5390"/>
                    <a:pt x="19854" y="5249"/>
                    <a:pt x="19646" y="5249"/>
                  </a:cubicBezTo>
                  <a:cubicBezTo>
                    <a:pt x="19454" y="5249"/>
                    <a:pt x="19273" y="5369"/>
                    <a:pt x="19279" y="5615"/>
                  </a:cubicBezTo>
                  <a:cubicBezTo>
                    <a:pt x="19422" y="9484"/>
                    <a:pt x="19017" y="13270"/>
                    <a:pt x="18064" y="17021"/>
                  </a:cubicBezTo>
                  <a:cubicBezTo>
                    <a:pt x="13278" y="11401"/>
                    <a:pt x="8492" y="5769"/>
                    <a:pt x="3693" y="138"/>
                  </a:cubicBezTo>
                  <a:cubicBezTo>
                    <a:pt x="3611" y="41"/>
                    <a:pt x="3512" y="0"/>
                    <a:pt x="34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2" name="Google Shape;372;p30"/>
          <p:cNvGrpSpPr/>
          <p:nvPr/>
        </p:nvGrpSpPr>
        <p:grpSpPr>
          <a:xfrm rot="-1263781">
            <a:off x="7715407" y="4030012"/>
            <a:ext cx="890375" cy="822935"/>
            <a:chOff x="-1855532" y="1600966"/>
            <a:chExt cx="890361" cy="822923"/>
          </a:xfrm>
        </p:grpSpPr>
        <p:sp>
          <p:nvSpPr>
            <p:cNvPr id="373" name="Google Shape;373;p30"/>
            <p:cNvSpPr/>
            <p:nvPr/>
          </p:nvSpPr>
          <p:spPr>
            <a:xfrm>
              <a:off x="-1855532" y="1600966"/>
              <a:ext cx="890361" cy="822923"/>
            </a:xfrm>
            <a:custGeom>
              <a:avLst/>
              <a:gdLst/>
              <a:ahLst/>
              <a:cxnLst/>
              <a:rect l="l" t="t" r="r" b="b"/>
              <a:pathLst>
                <a:path w="58461" h="54033" extrusionOk="0">
                  <a:moveTo>
                    <a:pt x="47321" y="1"/>
                  </a:moveTo>
                  <a:cubicBezTo>
                    <a:pt x="40441" y="1"/>
                    <a:pt x="37679" y="10881"/>
                    <a:pt x="33040" y="10881"/>
                  </a:cubicBezTo>
                  <a:cubicBezTo>
                    <a:pt x="32537" y="10881"/>
                    <a:pt x="32012" y="10754"/>
                    <a:pt x="31457" y="10470"/>
                  </a:cubicBezTo>
                  <a:cubicBezTo>
                    <a:pt x="28833" y="9132"/>
                    <a:pt x="29046" y="767"/>
                    <a:pt x="24301" y="767"/>
                  </a:cubicBezTo>
                  <a:cubicBezTo>
                    <a:pt x="23556" y="767"/>
                    <a:pt x="22689" y="973"/>
                    <a:pt x="21670" y="1445"/>
                  </a:cubicBezTo>
                  <a:cubicBezTo>
                    <a:pt x="14944" y="4554"/>
                    <a:pt x="18014" y="15188"/>
                    <a:pt x="14423" y="15188"/>
                  </a:cubicBezTo>
                  <a:cubicBezTo>
                    <a:pt x="14149" y="15188"/>
                    <a:pt x="13837" y="15126"/>
                    <a:pt x="13479" y="14994"/>
                  </a:cubicBezTo>
                  <a:cubicBezTo>
                    <a:pt x="13466" y="14995"/>
                    <a:pt x="13454" y="14995"/>
                    <a:pt x="13442" y="14995"/>
                  </a:cubicBezTo>
                  <a:cubicBezTo>
                    <a:pt x="13056" y="14995"/>
                    <a:pt x="12597" y="14648"/>
                    <a:pt x="12193" y="14601"/>
                  </a:cubicBezTo>
                  <a:cubicBezTo>
                    <a:pt x="11921" y="14565"/>
                    <a:pt x="11656" y="14547"/>
                    <a:pt x="11398" y="14547"/>
                  </a:cubicBezTo>
                  <a:cubicBezTo>
                    <a:pt x="5868" y="14547"/>
                    <a:pt x="3575" y="22683"/>
                    <a:pt x="2596" y="26960"/>
                  </a:cubicBezTo>
                  <a:cubicBezTo>
                    <a:pt x="1" y="38140"/>
                    <a:pt x="3632" y="48629"/>
                    <a:pt x="3704" y="48677"/>
                  </a:cubicBezTo>
                  <a:cubicBezTo>
                    <a:pt x="8356" y="51599"/>
                    <a:pt x="14802" y="54033"/>
                    <a:pt x="20602" y="54033"/>
                  </a:cubicBezTo>
                  <a:cubicBezTo>
                    <a:pt x="22862" y="54033"/>
                    <a:pt x="25025" y="53663"/>
                    <a:pt x="26945" y="52809"/>
                  </a:cubicBezTo>
                  <a:cubicBezTo>
                    <a:pt x="34374" y="49499"/>
                    <a:pt x="30564" y="43272"/>
                    <a:pt x="30445" y="42355"/>
                  </a:cubicBezTo>
                  <a:cubicBezTo>
                    <a:pt x="30087" y="39653"/>
                    <a:pt x="31775" y="39051"/>
                    <a:pt x="33805" y="39051"/>
                  </a:cubicBezTo>
                  <a:cubicBezTo>
                    <a:pt x="35353" y="39051"/>
                    <a:pt x="37101" y="39402"/>
                    <a:pt x="38291" y="39438"/>
                  </a:cubicBezTo>
                  <a:cubicBezTo>
                    <a:pt x="38426" y="39442"/>
                    <a:pt x="38560" y="39444"/>
                    <a:pt x="38694" y="39444"/>
                  </a:cubicBezTo>
                  <a:cubicBezTo>
                    <a:pt x="43697" y="39444"/>
                    <a:pt x="48722" y="36430"/>
                    <a:pt x="47864" y="30830"/>
                  </a:cubicBezTo>
                  <a:cubicBezTo>
                    <a:pt x="47185" y="26484"/>
                    <a:pt x="43578" y="24353"/>
                    <a:pt x="49531" y="18495"/>
                  </a:cubicBezTo>
                  <a:cubicBezTo>
                    <a:pt x="58461" y="9708"/>
                    <a:pt x="54186" y="695"/>
                    <a:pt x="48043" y="40"/>
                  </a:cubicBezTo>
                  <a:cubicBezTo>
                    <a:pt x="47797" y="14"/>
                    <a:pt x="47556" y="1"/>
                    <a:pt x="473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0"/>
            <p:cNvSpPr/>
            <p:nvPr/>
          </p:nvSpPr>
          <p:spPr>
            <a:xfrm>
              <a:off x="-1801299" y="1673750"/>
              <a:ext cx="648448" cy="672557"/>
            </a:xfrm>
            <a:custGeom>
              <a:avLst/>
              <a:gdLst/>
              <a:ahLst/>
              <a:cxnLst/>
              <a:rect l="l" t="t" r="r" b="b"/>
              <a:pathLst>
                <a:path w="42577" h="44160" extrusionOk="0">
                  <a:moveTo>
                    <a:pt x="20562" y="1"/>
                  </a:moveTo>
                  <a:cubicBezTo>
                    <a:pt x="20402" y="1"/>
                    <a:pt x="20242" y="87"/>
                    <a:pt x="20181" y="286"/>
                  </a:cubicBezTo>
                  <a:cubicBezTo>
                    <a:pt x="19014" y="4024"/>
                    <a:pt x="18645" y="7906"/>
                    <a:pt x="18645" y="11823"/>
                  </a:cubicBezTo>
                  <a:cubicBezTo>
                    <a:pt x="18645" y="16121"/>
                    <a:pt x="19026" y="20431"/>
                    <a:pt x="17776" y="24622"/>
                  </a:cubicBezTo>
                  <a:cubicBezTo>
                    <a:pt x="17752" y="24705"/>
                    <a:pt x="17752" y="24789"/>
                    <a:pt x="17776" y="24848"/>
                  </a:cubicBezTo>
                  <a:cubicBezTo>
                    <a:pt x="12656" y="28956"/>
                    <a:pt x="7822" y="33397"/>
                    <a:pt x="3762" y="38528"/>
                  </a:cubicBezTo>
                  <a:cubicBezTo>
                    <a:pt x="4298" y="35540"/>
                    <a:pt x="3631" y="32516"/>
                    <a:pt x="3465" y="29492"/>
                  </a:cubicBezTo>
                  <a:cubicBezTo>
                    <a:pt x="3262" y="25693"/>
                    <a:pt x="3607" y="21931"/>
                    <a:pt x="5060" y="18395"/>
                  </a:cubicBezTo>
                  <a:cubicBezTo>
                    <a:pt x="5175" y="18100"/>
                    <a:pt x="4939" y="17910"/>
                    <a:pt x="4689" y="17910"/>
                  </a:cubicBezTo>
                  <a:cubicBezTo>
                    <a:pt x="4524" y="17910"/>
                    <a:pt x="4354" y="17992"/>
                    <a:pt x="4274" y="18181"/>
                  </a:cubicBezTo>
                  <a:cubicBezTo>
                    <a:pt x="2988" y="21348"/>
                    <a:pt x="2548" y="24693"/>
                    <a:pt x="2607" y="28098"/>
                  </a:cubicBezTo>
                  <a:cubicBezTo>
                    <a:pt x="2679" y="31885"/>
                    <a:pt x="3822" y="35814"/>
                    <a:pt x="2703" y="39517"/>
                  </a:cubicBezTo>
                  <a:cubicBezTo>
                    <a:pt x="2667" y="39659"/>
                    <a:pt x="2691" y="39767"/>
                    <a:pt x="2762" y="39862"/>
                  </a:cubicBezTo>
                  <a:cubicBezTo>
                    <a:pt x="1869" y="41064"/>
                    <a:pt x="1000" y="42291"/>
                    <a:pt x="190" y="43565"/>
                  </a:cubicBezTo>
                  <a:cubicBezTo>
                    <a:pt x="0" y="43871"/>
                    <a:pt x="281" y="44160"/>
                    <a:pt x="562" y="44160"/>
                  </a:cubicBezTo>
                  <a:cubicBezTo>
                    <a:pt x="686" y="44160"/>
                    <a:pt x="809" y="44104"/>
                    <a:pt x="893" y="43969"/>
                  </a:cubicBezTo>
                  <a:cubicBezTo>
                    <a:pt x="1988" y="42219"/>
                    <a:pt x="3203" y="40540"/>
                    <a:pt x="4477" y="38933"/>
                  </a:cubicBezTo>
                  <a:cubicBezTo>
                    <a:pt x="4665" y="38923"/>
                    <a:pt x="4852" y="38919"/>
                    <a:pt x="5039" y="38919"/>
                  </a:cubicBezTo>
                  <a:cubicBezTo>
                    <a:pt x="8447" y="38919"/>
                    <a:pt x="11650" y="40492"/>
                    <a:pt x="15025" y="40910"/>
                  </a:cubicBezTo>
                  <a:cubicBezTo>
                    <a:pt x="15977" y="41029"/>
                    <a:pt x="16929" y="41086"/>
                    <a:pt x="17878" y="41086"/>
                  </a:cubicBezTo>
                  <a:cubicBezTo>
                    <a:pt x="19862" y="41086"/>
                    <a:pt x="21836" y="40837"/>
                    <a:pt x="23777" y="40386"/>
                  </a:cubicBezTo>
                  <a:cubicBezTo>
                    <a:pt x="24256" y="40274"/>
                    <a:pt x="24099" y="39590"/>
                    <a:pt x="23657" y="39590"/>
                  </a:cubicBezTo>
                  <a:cubicBezTo>
                    <a:pt x="23627" y="39590"/>
                    <a:pt x="23595" y="39593"/>
                    <a:pt x="23562" y="39600"/>
                  </a:cubicBezTo>
                  <a:cubicBezTo>
                    <a:pt x="21684" y="40042"/>
                    <a:pt x="19777" y="40275"/>
                    <a:pt x="17868" y="40275"/>
                  </a:cubicBezTo>
                  <a:cubicBezTo>
                    <a:pt x="16281" y="40275"/>
                    <a:pt x="14694" y="40114"/>
                    <a:pt x="13120" y="39778"/>
                  </a:cubicBezTo>
                  <a:cubicBezTo>
                    <a:pt x="10418" y="39207"/>
                    <a:pt x="7882" y="38147"/>
                    <a:pt x="5119" y="38124"/>
                  </a:cubicBezTo>
                  <a:cubicBezTo>
                    <a:pt x="9632" y="32647"/>
                    <a:pt x="15037" y="27991"/>
                    <a:pt x="20657" y="23622"/>
                  </a:cubicBezTo>
                  <a:cubicBezTo>
                    <a:pt x="20693" y="23634"/>
                    <a:pt x="20717" y="23657"/>
                    <a:pt x="20764" y="23669"/>
                  </a:cubicBezTo>
                  <a:cubicBezTo>
                    <a:pt x="23741" y="24158"/>
                    <a:pt x="26479" y="25479"/>
                    <a:pt x="29503" y="25872"/>
                  </a:cubicBezTo>
                  <a:cubicBezTo>
                    <a:pt x="30510" y="26003"/>
                    <a:pt x="31519" y="26065"/>
                    <a:pt x="32526" y="26065"/>
                  </a:cubicBezTo>
                  <a:cubicBezTo>
                    <a:pt x="34258" y="26065"/>
                    <a:pt x="35986" y="25882"/>
                    <a:pt x="37695" y="25551"/>
                  </a:cubicBezTo>
                  <a:cubicBezTo>
                    <a:pt x="38177" y="25461"/>
                    <a:pt x="38015" y="24769"/>
                    <a:pt x="37566" y="24769"/>
                  </a:cubicBezTo>
                  <a:cubicBezTo>
                    <a:pt x="37539" y="24769"/>
                    <a:pt x="37510" y="24771"/>
                    <a:pt x="37481" y="24777"/>
                  </a:cubicBezTo>
                  <a:cubicBezTo>
                    <a:pt x="35839" y="25091"/>
                    <a:pt x="34184" y="25260"/>
                    <a:pt x="32529" y="25260"/>
                  </a:cubicBezTo>
                  <a:cubicBezTo>
                    <a:pt x="31109" y="25260"/>
                    <a:pt x="29689" y="25136"/>
                    <a:pt x="28277" y="24872"/>
                  </a:cubicBezTo>
                  <a:cubicBezTo>
                    <a:pt x="25955" y="24431"/>
                    <a:pt x="23788" y="23455"/>
                    <a:pt x="21479" y="22991"/>
                  </a:cubicBezTo>
                  <a:cubicBezTo>
                    <a:pt x="21872" y="22693"/>
                    <a:pt x="22253" y="22395"/>
                    <a:pt x="22645" y="22098"/>
                  </a:cubicBezTo>
                  <a:cubicBezTo>
                    <a:pt x="29956" y="16538"/>
                    <a:pt x="37481" y="10965"/>
                    <a:pt x="42386" y="3036"/>
                  </a:cubicBezTo>
                  <a:cubicBezTo>
                    <a:pt x="42576" y="2730"/>
                    <a:pt x="42301" y="2441"/>
                    <a:pt x="42023" y="2441"/>
                  </a:cubicBezTo>
                  <a:cubicBezTo>
                    <a:pt x="41901" y="2441"/>
                    <a:pt x="41779" y="2497"/>
                    <a:pt x="41695" y="2631"/>
                  </a:cubicBezTo>
                  <a:cubicBezTo>
                    <a:pt x="36385" y="11192"/>
                    <a:pt x="27991" y="16954"/>
                    <a:pt x="20145" y="22991"/>
                  </a:cubicBezTo>
                  <a:cubicBezTo>
                    <a:pt x="19681" y="23360"/>
                    <a:pt x="19216" y="23717"/>
                    <a:pt x="18740" y="24086"/>
                  </a:cubicBezTo>
                  <a:cubicBezTo>
                    <a:pt x="19645" y="20538"/>
                    <a:pt x="19514" y="16919"/>
                    <a:pt x="19467" y="13263"/>
                  </a:cubicBezTo>
                  <a:cubicBezTo>
                    <a:pt x="19395" y="8941"/>
                    <a:pt x="19669" y="4655"/>
                    <a:pt x="20955" y="500"/>
                  </a:cubicBezTo>
                  <a:cubicBezTo>
                    <a:pt x="21048" y="199"/>
                    <a:pt x="20804" y="1"/>
                    <a:pt x="205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5" name="Google Shape;375;p30"/>
          <p:cNvGrpSpPr/>
          <p:nvPr/>
        </p:nvGrpSpPr>
        <p:grpSpPr>
          <a:xfrm>
            <a:off x="1" y="2854047"/>
            <a:ext cx="9144001" cy="2289456"/>
            <a:chOff x="271750" y="2423875"/>
            <a:chExt cx="7077400" cy="1772025"/>
          </a:xfrm>
        </p:grpSpPr>
        <p:sp>
          <p:nvSpPr>
            <p:cNvPr id="376" name="Google Shape;376;p30"/>
            <p:cNvSpPr/>
            <p:nvPr/>
          </p:nvSpPr>
          <p:spPr>
            <a:xfrm>
              <a:off x="277700" y="2423875"/>
              <a:ext cx="7071450" cy="1772025"/>
            </a:xfrm>
            <a:custGeom>
              <a:avLst/>
              <a:gdLst/>
              <a:ahLst/>
              <a:cxnLst/>
              <a:rect l="l" t="t" r="r" b="b"/>
              <a:pathLst>
                <a:path w="282858" h="70881" extrusionOk="0">
                  <a:moveTo>
                    <a:pt x="57528" y="1"/>
                  </a:moveTo>
                  <a:cubicBezTo>
                    <a:pt x="37107" y="1"/>
                    <a:pt x="17867" y="6326"/>
                    <a:pt x="1" y="16029"/>
                  </a:cubicBezTo>
                  <a:lnTo>
                    <a:pt x="1" y="70881"/>
                  </a:lnTo>
                  <a:lnTo>
                    <a:pt x="282857" y="70881"/>
                  </a:lnTo>
                  <a:lnTo>
                    <a:pt x="282857" y="53831"/>
                  </a:lnTo>
                  <a:cubicBezTo>
                    <a:pt x="276183" y="53941"/>
                    <a:pt x="269511" y="54030"/>
                    <a:pt x="262852" y="54030"/>
                  </a:cubicBezTo>
                  <a:cubicBezTo>
                    <a:pt x="230491" y="54030"/>
                    <a:pt x="198425" y="51930"/>
                    <a:pt x="167736" y="39913"/>
                  </a:cubicBezTo>
                  <a:cubicBezTo>
                    <a:pt x="131005" y="25530"/>
                    <a:pt x="101025" y="967"/>
                    <a:pt x="59794" y="27"/>
                  </a:cubicBezTo>
                  <a:cubicBezTo>
                    <a:pt x="59037" y="10"/>
                    <a:pt x="58282" y="1"/>
                    <a:pt x="57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0"/>
            <p:cNvSpPr/>
            <p:nvPr/>
          </p:nvSpPr>
          <p:spPr>
            <a:xfrm>
              <a:off x="271750" y="3380525"/>
              <a:ext cx="1876450" cy="815375"/>
            </a:xfrm>
            <a:custGeom>
              <a:avLst/>
              <a:gdLst/>
              <a:ahLst/>
              <a:cxnLst/>
              <a:rect l="l" t="t" r="r" b="b"/>
              <a:pathLst>
                <a:path w="75058" h="32615" extrusionOk="0">
                  <a:moveTo>
                    <a:pt x="26971" y="1"/>
                  </a:moveTo>
                  <a:cubicBezTo>
                    <a:pt x="16792" y="1"/>
                    <a:pt x="7040" y="5763"/>
                    <a:pt x="2429" y="15589"/>
                  </a:cubicBezTo>
                  <a:cubicBezTo>
                    <a:pt x="2382" y="15684"/>
                    <a:pt x="2358" y="15779"/>
                    <a:pt x="2310" y="15875"/>
                  </a:cubicBezTo>
                  <a:cubicBezTo>
                    <a:pt x="1453" y="16946"/>
                    <a:pt x="679" y="18065"/>
                    <a:pt x="0" y="19244"/>
                  </a:cubicBezTo>
                  <a:lnTo>
                    <a:pt x="0" y="32615"/>
                  </a:lnTo>
                  <a:lnTo>
                    <a:pt x="75057" y="32615"/>
                  </a:lnTo>
                  <a:cubicBezTo>
                    <a:pt x="73819" y="28007"/>
                    <a:pt x="70640" y="23959"/>
                    <a:pt x="65985" y="21768"/>
                  </a:cubicBezTo>
                  <a:cubicBezTo>
                    <a:pt x="63680" y="20692"/>
                    <a:pt x="61256" y="20183"/>
                    <a:pt x="58871" y="20183"/>
                  </a:cubicBezTo>
                  <a:cubicBezTo>
                    <a:pt x="56981" y="20183"/>
                    <a:pt x="55116" y="20503"/>
                    <a:pt x="53352" y="21113"/>
                  </a:cubicBezTo>
                  <a:cubicBezTo>
                    <a:pt x="51566" y="13255"/>
                    <a:pt x="46328" y="6266"/>
                    <a:pt x="38470" y="2575"/>
                  </a:cubicBezTo>
                  <a:cubicBezTo>
                    <a:pt x="34746" y="828"/>
                    <a:pt x="30828" y="1"/>
                    <a:pt x="269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0"/>
            <p:cNvSpPr/>
            <p:nvPr/>
          </p:nvSpPr>
          <p:spPr>
            <a:xfrm>
              <a:off x="1828200" y="3808500"/>
              <a:ext cx="1499600" cy="387400"/>
            </a:xfrm>
            <a:custGeom>
              <a:avLst/>
              <a:gdLst/>
              <a:ahLst/>
              <a:cxnLst/>
              <a:rect l="l" t="t" r="r" b="b"/>
              <a:pathLst>
                <a:path w="59984" h="15496" extrusionOk="0">
                  <a:moveTo>
                    <a:pt x="8620" y="0"/>
                  </a:moveTo>
                  <a:cubicBezTo>
                    <a:pt x="6622" y="0"/>
                    <a:pt x="4637" y="834"/>
                    <a:pt x="3227" y="2459"/>
                  </a:cubicBezTo>
                  <a:cubicBezTo>
                    <a:pt x="988" y="5042"/>
                    <a:pt x="941" y="8769"/>
                    <a:pt x="2893" y="11400"/>
                  </a:cubicBezTo>
                  <a:cubicBezTo>
                    <a:pt x="2608" y="11662"/>
                    <a:pt x="2334" y="11948"/>
                    <a:pt x="2072" y="12245"/>
                  </a:cubicBezTo>
                  <a:cubicBezTo>
                    <a:pt x="1203" y="13246"/>
                    <a:pt x="512" y="14341"/>
                    <a:pt x="0" y="15496"/>
                  </a:cubicBezTo>
                  <a:lnTo>
                    <a:pt x="59984" y="15496"/>
                  </a:lnTo>
                  <a:cubicBezTo>
                    <a:pt x="58853" y="11960"/>
                    <a:pt x="56781" y="8685"/>
                    <a:pt x="53769" y="6066"/>
                  </a:cubicBezTo>
                  <a:cubicBezTo>
                    <a:pt x="49777" y="2603"/>
                    <a:pt x="44856" y="905"/>
                    <a:pt x="39958" y="905"/>
                  </a:cubicBezTo>
                  <a:cubicBezTo>
                    <a:pt x="34060" y="905"/>
                    <a:pt x="28196" y="3367"/>
                    <a:pt x="24027" y="8174"/>
                  </a:cubicBezTo>
                  <a:cubicBezTo>
                    <a:pt x="23967" y="8233"/>
                    <a:pt x="23932" y="8304"/>
                    <a:pt x="23872" y="8364"/>
                  </a:cubicBezTo>
                  <a:cubicBezTo>
                    <a:pt x="22789" y="9138"/>
                    <a:pt x="21777" y="9995"/>
                    <a:pt x="20860" y="10960"/>
                  </a:cubicBezTo>
                  <a:cubicBezTo>
                    <a:pt x="20848" y="10948"/>
                    <a:pt x="20836" y="10936"/>
                    <a:pt x="20824" y="10924"/>
                  </a:cubicBezTo>
                  <a:cubicBezTo>
                    <a:pt x="19288" y="9578"/>
                    <a:pt x="17526" y="8674"/>
                    <a:pt x="15681" y="8162"/>
                  </a:cubicBezTo>
                  <a:cubicBezTo>
                    <a:pt x="16014" y="5840"/>
                    <a:pt x="15216" y="3399"/>
                    <a:pt x="13311" y="1756"/>
                  </a:cubicBezTo>
                  <a:cubicBezTo>
                    <a:pt x="11954" y="577"/>
                    <a:pt x="10283" y="0"/>
                    <a:pt x="8620" y="0"/>
                  </a:cubicBezTo>
                  <a:close/>
                </a:path>
              </a:pathLst>
            </a:custGeom>
            <a:solidFill>
              <a:schemeClr val="lt1">
                <a:alpha val="446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9" name="Google Shape;379;p30"/>
          <p:cNvSpPr txBox="1">
            <a:spLocks noGrp="1"/>
          </p:cNvSpPr>
          <p:nvPr>
            <p:ph type="title"/>
          </p:nvPr>
        </p:nvSpPr>
        <p:spPr>
          <a:xfrm>
            <a:off x="717525" y="552990"/>
            <a:ext cx="770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80" name="Google Shape;380;p30"/>
          <p:cNvSpPr txBox="1">
            <a:spLocks noGrp="1"/>
          </p:cNvSpPr>
          <p:nvPr>
            <p:ph type="title" idx="2"/>
          </p:nvPr>
        </p:nvSpPr>
        <p:spPr>
          <a:xfrm>
            <a:off x="3673625" y="1682250"/>
            <a:ext cx="1813800" cy="492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>
            <a:endParaRPr/>
          </a:p>
        </p:txBody>
      </p:sp>
      <p:sp>
        <p:nvSpPr>
          <p:cNvPr id="381" name="Google Shape;381;p30"/>
          <p:cNvSpPr txBox="1">
            <a:spLocks noGrp="1"/>
          </p:cNvSpPr>
          <p:nvPr>
            <p:ph type="subTitle" idx="1"/>
          </p:nvPr>
        </p:nvSpPr>
        <p:spPr>
          <a:xfrm>
            <a:off x="3576125" y="2161750"/>
            <a:ext cx="1911300" cy="1461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r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82" name="Google Shape;382;p30"/>
          <p:cNvSpPr txBox="1">
            <a:spLocks noGrp="1"/>
          </p:cNvSpPr>
          <p:nvPr>
            <p:ph type="title" idx="3"/>
          </p:nvPr>
        </p:nvSpPr>
        <p:spPr>
          <a:xfrm>
            <a:off x="6251400" y="1682250"/>
            <a:ext cx="1813800" cy="492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>
            <a:endParaRPr/>
          </a:p>
        </p:txBody>
      </p:sp>
      <p:sp>
        <p:nvSpPr>
          <p:cNvPr id="383" name="Google Shape;383;p30"/>
          <p:cNvSpPr txBox="1">
            <a:spLocks noGrp="1"/>
          </p:cNvSpPr>
          <p:nvPr>
            <p:ph type="subTitle" idx="4"/>
          </p:nvPr>
        </p:nvSpPr>
        <p:spPr>
          <a:xfrm>
            <a:off x="6154025" y="2161750"/>
            <a:ext cx="1911300" cy="1461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r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717525" y="548746"/>
            <a:ext cx="4604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717450" y="1481774"/>
            <a:ext cx="7709100" cy="31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5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6477575" y="-399350"/>
            <a:ext cx="3025272" cy="2584568"/>
          </a:xfrm>
          <a:custGeom>
            <a:avLst/>
            <a:gdLst/>
            <a:ahLst/>
            <a:cxnLst/>
            <a:rect l="l" t="t" r="r" b="b"/>
            <a:pathLst>
              <a:path w="545094" h="465688" extrusionOk="0">
                <a:moveTo>
                  <a:pt x="207028" y="1"/>
                </a:moveTo>
                <a:cubicBezTo>
                  <a:pt x="207028" y="1"/>
                  <a:pt x="259058" y="74319"/>
                  <a:pt x="128756" y="124647"/>
                </a:cubicBezTo>
                <a:cubicBezTo>
                  <a:pt x="1" y="174354"/>
                  <a:pt x="42285" y="297550"/>
                  <a:pt x="138002" y="297550"/>
                </a:cubicBezTo>
                <a:cubicBezTo>
                  <a:pt x="146029" y="297550"/>
                  <a:pt x="154432" y="296683"/>
                  <a:pt x="163141" y="294834"/>
                </a:cubicBezTo>
                <a:cubicBezTo>
                  <a:pt x="173520" y="292632"/>
                  <a:pt x="182326" y="291602"/>
                  <a:pt x="189704" y="291602"/>
                </a:cubicBezTo>
                <a:cubicBezTo>
                  <a:pt x="225753" y="291602"/>
                  <a:pt x="227678" y="316202"/>
                  <a:pt x="212112" y="348817"/>
                </a:cubicBezTo>
                <a:cubicBezTo>
                  <a:pt x="196610" y="381274"/>
                  <a:pt x="212112" y="431899"/>
                  <a:pt x="251176" y="453854"/>
                </a:cubicBezTo>
                <a:cubicBezTo>
                  <a:pt x="262225" y="460057"/>
                  <a:pt x="275286" y="463462"/>
                  <a:pt x="286978" y="464546"/>
                </a:cubicBezTo>
                <a:cubicBezTo>
                  <a:pt x="295411" y="465329"/>
                  <a:pt x="303454" y="465688"/>
                  <a:pt x="311146" y="465688"/>
                </a:cubicBezTo>
                <a:cubicBezTo>
                  <a:pt x="390544" y="465688"/>
                  <a:pt x="432621" y="427483"/>
                  <a:pt x="481467" y="423934"/>
                </a:cubicBezTo>
                <a:cubicBezTo>
                  <a:pt x="483856" y="423759"/>
                  <a:pt x="486261" y="423668"/>
                  <a:pt x="488687" y="423668"/>
                </a:cubicBezTo>
                <a:cubicBezTo>
                  <a:pt x="505818" y="423668"/>
                  <a:pt x="524017" y="428226"/>
                  <a:pt x="545094" y="440376"/>
                </a:cubicBezTo>
                <a:lnTo>
                  <a:pt x="5450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2">
  <p:cSld name="TITLE_AND_TWO_COLUMNS_1_1">
    <p:bg>
      <p:bgPr>
        <a:solidFill>
          <a:schemeClr val="dk2"/>
        </a:solidFill>
        <a:effectLst/>
      </p:bgPr>
    </p:bg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1"/>
          <p:cNvSpPr txBox="1">
            <a:spLocks noGrp="1"/>
          </p:cNvSpPr>
          <p:nvPr>
            <p:ph type="title"/>
          </p:nvPr>
        </p:nvSpPr>
        <p:spPr>
          <a:xfrm>
            <a:off x="720000" y="554400"/>
            <a:ext cx="77040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86" name="Google Shape;386;p31"/>
          <p:cNvSpPr txBox="1">
            <a:spLocks noGrp="1"/>
          </p:cNvSpPr>
          <p:nvPr>
            <p:ph type="title" idx="2"/>
          </p:nvPr>
        </p:nvSpPr>
        <p:spPr>
          <a:xfrm>
            <a:off x="1206000" y="2334975"/>
            <a:ext cx="28800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87" name="Google Shape;387;p31"/>
          <p:cNvSpPr txBox="1">
            <a:spLocks noGrp="1"/>
          </p:cNvSpPr>
          <p:nvPr>
            <p:ph type="subTitle" idx="1"/>
          </p:nvPr>
        </p:nvSpPr>
        <p:spPr>
          <a:xfrm>
            <a:off x="1206000" y="2842650"/>
            <a:ext cx="2880000" cy="10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388" name="Google Shape;388;p31"/>
          <p:cNvSpPr txBox="1">
            <a:spLocks noGrp="1"/>
          </p:cNvSpPr>
          <p:nvPr>
            <p:ph type="title" idx="3"/>
          </p:nvPr>
        </p:nvSpPr>
        <p:spPr>
          <a:xfrm>
            <a:off x="5058000" y="2334964"/>
            <a:ext cx="28800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89" name="Google Shape;389;p31"/>
          <p:cNvSpPr txBox="1">
            <a:spLocks noGrp="1"/>
          </p:cNvSpPr>
          <p:nvPr>
            <p:ph type="subTitle" idx="4"/>
          </p:nvPr>
        </p:nvSpPr>
        <p:spPr>
          <a:xfrm>
            <a:off x="5058000" y="2842650"/>
            <a:ext cx="2880000" cy="10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grpSp>
        <p:nvGrpSpPr>
          <p:cNvPr id="390" name="Google Shape;390;p31"/>
          <p:cNvGrpSpPr/>
          <p:nvPr/>
        </p:nvGrpSpPr>
        <p:grpSpPr>
          <a:xfrm>
            <a:off x="-12" y="3605057"/>
            <a:ext cx="3748961" cy="1754140"/>
            <a:chOff x="440413" y="3605057"/>
            <a:chExt cx="3748961" cy="1754140"/>
          </a:xfrm>
        </p:grpSpPr>
        <p:sp>
          <p:nvSpPr>
            <p:cNvPr id="391" name="Google Shape;391;p31"/>
            <p:cNvSpPr/>
            <p:nvPr/>
          </p:nvSpPr>
          <p:spPr>
            <a:xfrm flipH="1">
              <a:off x="440413" y="4420653"/>
              <a:ext cx="2817107" cy="719102"/>
            </a:xfrm>
            <a:custGeom>
              <a:avLst/>
              <a:gdLst/>
              <a:ahLst/>
              <a:cxnLst/>
              <a:rect l="l" t="t" r="r" b="b"/>
              <a:pathLst>
                <a:path w="90025" h="22980" extrusionOk="0">
                  <a:moveTo>
                    <a:pt x="45816" y="1"/>
                  </a:moveTo>
                  <a:cubicBezTo>
                    <a:pt x="39946" y="1"/>
                    <a:pt x="34946" y="4358"/>
                    <a:pt x="32934" y="10502"/>
                  </a:cubicBezTo>
                  <a:cubicBezTo>
                    <a:pt x="30469" y="8097"/>
                    <a:pt x="27100" y="6609"/>
                    <a:pt x="23373" y="6609"/>
                  </a:cubicBezTo>
                  <a:cubicBezTo>
                    <a:pt x="16634" y="6609"/>
                    <a:pt x="11038" y="11490"/>
                    <a:pt x="9907" y="17920"/>
                  </a:cubicBezTo>
                  <a:cubicBezTo>
                    <a:pt x="8990" y="17467"/>
                    <a:pt x="7966" y="17193"/>
                    <a:pt x="6871" y="17193"/>
                  </a:cubicBezTo>
                  <a:cubicBezTo>
                    <a:pt x="3430" y="17193"/>
                    <a:pt x="584" y="19694"/>
                    <a:pt x="1" y="22980"/>
                  </a:cubicBezTo>
                  <a:lnTo>
                    <a:pt x="90012" y="22980"/>
                  </a:lnTo>
                  <a:cubicBezTo>
                    <a:pt x="90012" y="22968"/>
                    <a:pt x="90024" y="22956"/>
                    <a:pt x="90024" y="22956"/>
                  </a:cubicBezTo>
                  <a:cubicBezTo>
                    <a:pt x="90024" y="17574"/>
                    <a:pt x="85655" y="13205"/>
                    <a:pt x="80273" y="13205"/>
                  </a:cubicBezTo>
                  <a:cubicBezTo>
                    <a:pt x="78916" y="13205"/>
                    <a:pt x="77618" y="13491"/>
                    <a:pt x="76439" y="14002"/>
                  </a:cubicBezTo>
                  <a:cubicBezTo>
                    <a:pt x="74879" y="8407"/>
                    <a:pt x="69772" y="4299"/>
                    <a:pt x="63688" y="4299"/>
                  </a:cubicBezTo>
                  <a:cubicBezTo>
                    <a:pt x="61116" y="4299"/>
                    <a:pt x="58723" y="5049"/>
                    <a:pt x="56699" y="6311"/>
                  </a:cubicBezTo>
                  <a:cubicBezTo>
                    <a:pt x="54163" y="2477"/>
                    <a:pt x="50233" y="1"/>
                    <a:pt x="45816" y="1"/>
                  </a:cubicBezTo>
                  <a:close/>
                </a:path>
              </a:pathLst>
            </a:custGeom>
            <a:solidFill>
              <a:schemeClr val="lt1">
                <a:alpha val="446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1"/>
            <p:cNvSpPr/>
            <p:nvPr/>
          </p:nvSpPr>
          <p:spPr>
            <a:xfrm flipH="1">
              <a:off x="3079872" y="4856501"/>
              <a:ext cx="1109502" cy="283238"/>
            </a:xfrm>
            <a:custGeom>
              <a:avLst/>
              <a:gdLst/>
              <a:ahLst/>
              <a:cxnLst/>
              <a:rect l="l" t="t" r="r" b="b"/>
              <a:pathLst>
                <a:path w="43054" h="10991" extrusionOk="0">
                  <a:moveTo>
                    <a:pt x="21920" y="1"/>
                  </a:moveTo>
                  <a:cubicBezTo>
                    <a:pt x="19110" y="1"/>
                    <a:pt x="16717" y="2084"/>
                    <a:pt x="15753" y="5025"/>
                  </a:cubicBezTo>
                  <a:cubicBezTo>
                    <a:pt x="14574" y="3882"/>
                    <a:pt x="12967" y="3168"/>
                    <a:pt x="11181" y="3168"/>
                  </a:cubicBezTo>
                  <a:cubicBezTo>
                    <a:pt x="7954" y="3168"/>
                    <a:pt x="5275" y="5502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44" y="8228"/>
                    <a:pt x="275" y="9419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7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65" y="6704"/>
                  </a:cubicBezTo>
                  <a:cubicBezTo>
                    <a:pt x="35815" y="4025"/>
                    <a:pt x="33374" y="2061"/>
                    <a:pt x="30469" y="2061"/>
                  </a:cubicBezTo>
                  <a:cubicBezTo>
                    <a:pt x="29231" y="2061"/>
                    <a:pt x="28088" y="2418"/>
                    <a:pt x="27123" y="3025"/>
                  </a:cubicBezTo>
                  <a:cubicBezTo>
                    <a:pt x="25909" y="1191"/>
                    <a:pt x="24028" y="1"/>
                    <a:pt x="2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3" name="Google Shape;393;p31"/>
            <p:cNvGrpSpPr/>
            <p:nvPr/>
          </p:nvGrpSpPr>
          <p:grpSpPr>
            <a:xfrm rot="1398551" flipH="1">
              <a:off x="1087893" y="3855029"/>
              <a:ext cx="1522160" cy="1254196"/>
              <a:chOff x="698956" y="6526827"/>
              <a:chExt cx="1522132" cy="1254173"/>
            </a:xfrm>
          </p:grpSpPr>
          <p:grpSp>
            <p:nvGrpSpPr>
              <p:cNvPr id="394" name="Google Shape;394;p31"/>
              <p:cNvGrpSpPr/>
              <p:nvPr/>
            </p:nvGrpSpPr>
            <p:grpSpPr>
              <a:xfrm>
                <a:off x="970014" y="6599642"/>
                <a:ext cx="1251074" cy="1089966"/>
                <a:chOff x="2227541" y="6011760"/>
                <a:chExt cx="2864180" cy="2495343"/>
              </a:xfrm>
            </p:grpSpPr>
            <p:sp>
              <p:nvSpPr>
                <p:cNvPr id="395" name="Google Shape;395;p31"/>
                <p:cNvSpPr/>
                <p:nvPr/>
              </p:nvSpPr>
              <p:spPr>
                <a:xfrm rot="-1131582">
                  <a:off x="2772277" y="6293752"/>
                  <a:ext cx="2064072" cy="1922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428" h="77719" extrusionOk="0">
                      <a:moveTo>
                        <a:pt x="43744" y="1"/>
                      </a:moveTo>
                      <a:cubicBezTo>
                        <a:pt x="43607" y="1"/>
                        <a:pt x="43469" y="5"/>
                        <a:pt x="43328" y="15"/>
                      </a:cubicBezTo>
                      <a:cubicBezTo>
                        <a:pt x="39256" y="277"/>
                        <a:pt x="37779" y="4360"/>
                        <a:pt x="36839" y="7718"/>
                      </a:cubicBezTo>
                      <a:cubicBezTo>
                        <a:pt x="35589" y="12203"/>
                        <a:pt x="34968" y="18558"/>
                        <a:pt x="31040" y="18558"/>
                      </a:cubicBezTo>
                      <a:cubicBezTo>
                        <a:pt x="29952" y="18558"/>
                        <a:pt x="28611" y="18070"/>
                        <a:pt x="26933" y="16921"/>
                      </a:cubicBezTo>
                      <a:cubicBezTo>
                        <a:pt x="25614" y="16019"/>
                        <a:pt x="23908" y="14589"/>
                        <a:pt x="22178" y="14589"/>
                      </a:cubicBezTo>
                      <a:cubicBezTo>
                        <a:pt x="21830" y="14589"/>
                        <a:pt x="21481" y="14647"/>
                        <a:pt x="21134" y="14778"/>
                      </a:cubicBezTo>
                      <a:cubicBezTo>
                        <a:pt x="15276" y="16993"/>
                        <a:pt x="19075" y="24530"/>
                        <a:pt x="19753" y="28387"/>
                      </a:cubicBezTo>
                      <a:cubicBezTo>
                        <a:pt x="20166" y="30701"/>
                        <a:pt x="20096" y="34763"/>
                        <a:pt x="17456" y="34763"/>
                      </a:cubicBezTo>
                      <a:cubicBezTo>
                        <a:pt x="17054" y="34763"/>
                        <a:pt x="16592" y="34669"/>
                        <a:pt x="16062" y="34459"/>
                      </a:cubicBezTo>
                      <a:cubicBezTo>
                        <a:pt x="11365" y="32594"/>
                        <a:pt x="10296" y="26273"/>
                        <a:pt x="4770" y="26273"/>
                      </a:cubicBezTo>
                      <a:cubicBezTo>
                        <a:pt x="4512" y="26273"/>
                        <a:pt x="4244" y="26287"/>
                        <a:pt x="3966" y="26315"/>
                      </a:cubicBezTo>
                      <a:cubicBezTo>
                        <a:pt x="715" y="26649"/>
                        <a:pt x="1" y="29554"/>
                        <a:pt x="489" y="32328"/>
                      </a:cubicBezTo>
                      <a:cubicBezTo>
                        <a:pt x="1251" y="36555"/>
                        <a:pt x="3644" y="40222"/>
                        <a:pt x="5085" y="44211"/>
                      </a:cubicBezTo>
                      <a:cubicBezTo>
                        <a:pt x="6597" y="48390"/>
                        <a:pt x="7061" y="52997"/>
                        <a:pt x="6549" y="57403"/>
                      </a:cubicBezTo>
                      <a:cubicBezTo>
                        <a:pt x="6275" y="59784"/>
                        <a:pt x="4037" y="62999"/>
                        <a:pt x="4632" y="65380"/>
                      </a:cubicBezTo>
                      <a:cubicBezTo>
                        <a:pt x="5513" y="68856"/>
                        <a:pt x="12336" y="68321"/>
                        <a:pt x="15050" y="68797"/>
                      </a:cubicBezTo>
                      <a:cubicBezTo>
                        <a:pt x="18884" y="69476"/>
                        <a:pt x="22766" y="70095"/>
                        <a:pt x="26468" y="71345"/>
                      </a:cubicBezTo>
                      <a:cubicBezTo>
                        <a:pt x="30939" y="72847"/>
                        <a:pt x="38196" y="77718"/>
                        <a:pt x="44090" y="77718"/>
                      </a:cubicBezTo>
                      <a:cubicBezTo>
                        <a:pt x="46186" y="77718"/>
                        <a:pt x="48109" y="77102"/>
                        <a:pt x="49674" y="75500"/>
                      </a:cubicBezTo>
                      <a:cubicBezTo>
                        <a:pt x="51602" y="73524"/>
                        <a:pt x="50626" y="70488"/>
                        <a:pt x="49185" y="68559"/>
                      </a:cubicBezTo>
                      <a:cubicBezTo>
                        <a:pt x="47364" y="66130"/>
                        <a:pt x="44090" y="64594"/>
                        <a:pt x="42661" y="61856"/>
                      </a:cubicBezTo>
                      <a:cubicBezTo>
                        <a:pt x="41468" y="59570"/>
                        <a:pt x="43103" y="58980"/>
                        <a:pt x="45242" y="58980"/>
                      </a:cubicBezTo>
                      <a:cubicBezTo>
                        <a:pt x="47158" y="58980"/>
                        <a:pt x="49479" y="59453"/>
                        <a:pt x="50531" y="59605"/>
                      </a:cubicBezTo>
                      <a:cubicBezTo>
                        <a:pt x="52312" y="59861"/>
                        <a:pt x="54410" y="60234"/>
                        <a:pt x="56446" y="60234"/>
                      </a:cubicBezTo>
                      <a:cubicBezTo>
                        <a:pt x="59050" y="60234"/>
                        <a:pt x="61553" y="59624"/>
                        <a:pt x="63163" y="57379"/>
                      </a:cubicBezTo>
                      <a:cubicBezTo>
                        <a:pt x="66116" y="53271"/>
                        <a:pt x="61497" y="49068"/>
                        <a:pt x="58818" y="46354"/>
                      </a:cubicBezTo>
                      <a:cubicBezTo>
                        <a:pt x="55151" y="42627"/>
                        <a:pt x="56532" y="41246"/>
                        <a:pt x="59306" y="40817"/>
                      </a:cubicBezTo>
                      <a:cubicBezTo>
                        <a:pt x="60111" y="40689"/>
                        <a:pt x="61032" y="40643"/>
                        <a:pt x="61979" y="40643"/>
                      </a:cubicBezTo>
                      <a:cubicBezTo>
                        <a:pt x="63762" y="40643"/>
                        <a:pt x="65636" y="40807"/>
                        <a:pt x="66997" y="40901"/>
                      </a:cubicBezTo>
                      <a:cubicBezTo>
                        <a:pt x="68350" y="40991"/>
                        <a:pt x="70090" y="41137"/>
                        <a:pt x="71903" y="41137"/>
                      </a:cubicBezTo>
                      <a:cubicBezTo>
                        <a:pt x="76075" y="41137"/>
                        <a:pt x="80636" y="40364"/>
                        <a:pt x="81773" y="36364"/>
                      </a:cubicBezTo>
                      <a:cubicBezTo>
                        <a:pt x="83428" y="30578"/>
                        <a:pt x="75260" y="28090"/>
                        <a:pt x="71057" y="27816"/>
                      </a:cubicBezTo>
                      <a:cubicBezTo>
                        <a:pt x="69545" y="27720"/>
                        <a:pt x="66307" y="27518"/>
                        <a:pt x="65557" y="25863"/>
                      </a:cubicBezTo>
                      <a:cubicBezTo>
                        <a:pt x="64425" y="23339"/>
                        <a:pt x="68890" y="21386"/>
                        <a:pt x="70414" y="20291"/>
                      </a:cubicBezTo>
                      <a:cubicBezTo>
                        <a:pt x="73534" y="18029"/>
                        <a:pt x="75927" y="14493"/>
                        <a:pt x="76606" y="10659"/>
                      </a:cubicBezTo>
                      <a:cubicBezTo>
                        <a:pt x="77201" y="7313"/>
                        <a:pt x="75355" y="4337"/>
                        <a:pt x="72319" y="2920"/>
                      </a:cubicBezTo>
                      <a:cubicBezTo>
                        <a:pt x="71216" y="2408"/>
                        <a:pt x="70191" y="2186"/>
                        <a:pt x="69227" y="2186"/>
                      </a:cubicBezTo>
                      <a:cubicBezTo>
                        <a:pt x="63183" y="2186"/>
                        <a:pt x="59515" y="10924"/>
                        <a:pt x="53960" y="12135"/>
                      </a:cubicBezTo>
                      <a:cubicBezTo>
                        <a:pt x="53728" y="12186"/>
                        <a:pt x="53514" y="12210"/>
                        <a:pt x="53317" y="12210"/>
                      </a:cubicBezTo>
                      <a:cubicBezTo>
                        <a:pt x="50797" y="12210"/>
                        <a:pt x="50946" y="8282"/>
                        <a:pt x="50317" y="6206"/>
                      </a:cubicBezTo>
                      <a:cubicBezTo>
                        <a:pt x="49353" y="3076"/>
                        <a:pt x="47297" y="1"/>
                        <a:pt x="43744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396" name="Google Shape;396;p31"/>
                <p:cNvGrpSpPr/>
                <p:nvPr/>
              </p:nvGrpSpPr>
              <p:grpSpPr>
                <a:xfrm>
                  <a:off x="2227541" y="6635267"/>
                  <a:ext cx="2250382" cy="1871835"/>
                  <a:chOff x="2227541" y="6635267"/>
                  <a:chExt cx="2250382" cy="1871835"/>
                </a:xfrm>
              </p:grpSpPr>
              <p:sp>
                <p:nvSpPr>
                  <p:cNvPr id="397" name="Google Shape;397;p31"/>
                  <p:cNvSpPr/>
                  <p:nvPr/>
                </p:nvSpPr>
                <p:spPr>
                  <a:xfrm rot="-1131582">
                    <a:off x="2389104" y="6911337"/>
                    <a:ext cx="1927256" cy="131969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7898" h="53341" extrusionOk="0">
                        <a:moveTo>
                          <a:pt x="77657" y="0"/>
                        </a:moveTo>
                        <a:cubicBezTo>
                          <a:pt x="77524" y="0"/>
                          <a:pt x="77309" y="98"/>
                          <a:pt x="77038" y="330"/>
                        </a:cubicBezTo>
                        <a:cubicBezTo>
                          <a:pt x="77038" y="330"/>
                          <a:pt x="75681" y="1521"/>
                          <a:pt x="73430" y="3497"/>
                        </a:cubicBezTo>
                        <a:cubicBezTo>
                          <a:pt x="72299" y="4486"/>
                          <a:pt x="70954" y="5664"/>
                          <a:pt x="69430" y="6998"/>
                        </a:cubicBezTo>
                        <a:cubicBezTo>
                          <a:pt x="68668" y="7665"/>
                          <a:pt x="67870" y="8367"/>
                          <a:pt x="67037" y="9093"/>
                        </a:cubicBezTo>
                        <a:cubicBezTo>
                          <a:pt x="66203" y="9820"/>
                          <a:pt x="65334" y="10594"/>
                          <a:pt x="64441" y="11391"/>
                        </a:cubicBezTo>
                        <a:cubicBezTo>
                          <a:pt x="63548" y="12177"/>
                          <a:pt x="62631" y="12999"/>
                          <a:pt x="61691" y="13832"/>
                        </a:cubicBezTo>
                        <a:cubicBezTo>
                          <a:pt x="61453" y="14034"/>
                          <a:pt x="61215" y="14249"/>
                          <a:pt x="60976" y="14463"/>
                        </a:cubicBezTo>
                        <a:cubicBezTo>
                          <a:pt x="60750" y="14677"/>
                          <a:pt x="60512" y="14892"/>
                          <a:pt x="60274" y="15106"/>
                        </a:cubicBezTo>
                        <a:cubicBezTo>
                          <a:pt x="59798" y="15535"/>
                          <a:pt x="59321" y="15975"/>
                          <a:pt x="58845" y="16416"/>
                        </a:cubicBezTo>
                        <a:cubicBezTo>
                          <a:pt x="57881" y="17297"/>
                          <a:pt x="56916" y="18190"/>
                          <a:pt x="55940" y="19083"/>
                        </a:cubicBezTo>
                        <a:lnTo>
                          <a:pt x="55571" y="19416"/>
                        </a:lnTo>
                        <a:lnTo>
                          <a:pt x="55214" y="19773"/>
                        </a:lnTo>
                        <a:cubicBezTo>
                          <a:pt x="54976" y="20011"/>
                          <a:pt x="54738" y="20250"/>
                          <a:pt x="54499" y="20488"/>
                        </a:cubicBezTo>
                        <a:cubicBezTo>
                          <a:pt x="54035" y="20964"/>
                          <a:pt x="53571" y="21440"/>
                          <a:pt x="53106" y="21916"/>
                        </a:cubicBezTo>
                        <a:cubicBezTo>
                          <a:pt x="51261" y="23845"/>
                          <a:pt x="49463" y="25798"/>
                          <a:pt x="47725" y="27691"/>
                        </a:cubicBezTo>
                        <a:cubicBezTo>
                          <a:pt x="45975" y="29572"/>
                          <a:pt x="44284" y="31370"/>
                          <a:pt x="42653" y="33025"/>
                        </a:cubicBezTo>
                        <a:cubicBezTo>
                          <a:pt x="41033" y="34668"/>
                          <a:pt x="39259" y="36406"/>
                          <a:pt x="37342" y="38085"/>
                        </a:cubicBezTo>
                        <a:cubicBezTo>
                          <a:pt x="36378" y="38918"/>
                          <a:pt x="35390" y="39752"/>
                          <a:pt x="34354" y="40538"/>
                        </a:cubicBezTo>
                        <a:cubicBezTo>
                          <a:pt x="33318" y="41335"/>
                          <a:pt x="32247" y="42109"/>
                          <a:pt x="31151" y="42824"/>
                        </a:cubicBezTo>
                        <a:cubicBezTo>
                          <a:pt x="30044" y="43550"/>
                          <a:pt x="28913" y="44205"/>
                          <a:pt x="27746" y="44812"/>
                        </a:cubicBezTo>
                        <a:cubicBezTo>
                          <a:pt x="27460" y="44967"/>
                          <a:pt x="27175" y="45122"/>
                          <a:pt x="26877" y="45253"/>
                        </a:cubicBezTo>
                        <a:cubicBezTo>
                          <a:pt x="26579" y="45395"/>
                          <a:pt x="26293" y="45538"/>
                          <a:pt x="25996" y="45669"/>
                        </a:cubicBezTo>
                        <a:cubicBezTo>
                          <a:pt x="25401" y="45919"/>
                          <a:pt x="24793" y="46146"/>
                          <a:pt x="24186" y="46384"/>
                        </a:cubicBezTo>
                        <a:cubicBezTo>
                          <a:pt x="23888" y="46503"/>
                          <a:pt x="23591" y="46622"/>
                          <a:pt x="23293" y="46741"/>
                        </a:cubicBezTo>
                        <a:cubicBezTo>
                          <a:pt x="23138" y="46800"/>
                          <a:pt x="22995" y="46860"/>
                          <a:pt x="22853" y="46919"/>
                        </a:cubicBezTo>
                        <a:cubicBezTo>
                          <a:pt x="22698" y="46967"/>
                          <a:pt x="22543" y="47027"/>
                          <a:pt x="22400" y="47074"/>
                        </a:cubicBezTo>
                        <a:cubicBezTo>
                          <a:pt x="21793" y="47289"/>
                          <a:pt x="21198" y="47491"/>
                          <a:pt x="20602" y="47693"/>
                        </a:cubicBezTo>
                        <a:cubicBezTo>
                          <a:pt x="20317" y="47801"/>
                          <a:pt x="20019" y="47908"/>
                          <a:pt x="19721" y="48003"/>
                        </a:cubicBezTo>
                        <a:cubicBezTo>
                          <a:pt x="19435" y="48098"/>
                          <a:pt x="19138" y="48182"/>
                          <a:pt x="18852" y="48277"/>
                        </a:cubicBezTo>
                        <a:cubicBezTo>
                          <a:pt x="18257" y="48455"/>
                          <a:pt x="17685" y="48634"/>
                          <a:pt x="17114" y="48813"/>
                        </a:cubicBezTo>
                        <a:cubicBezTo>
                          <a:pt x="12566" y="50170"/>
                          <a:pt x="8470" y="51087"/>
                          <a:pt x="5553" y="51753"/>
                        </a:cubicBezTo>
                        <a:cubicBezTo>
                          <a:pt x="4100" y="52075"/>
                          <a:pt x="2922" y="52337"/>
                          <a:pt x="2112" y="52503"/>
                        </a:cubicBezTo>
                        <a:cubicBezTo>
                          <a:pt x="1314" y="52682"/>
                          <a:pt x="874" y="52777"/>
                          <a:pt x="874" y="52777"/>
                        </a:cubicBezTo>
                        <a:cubicBezTo>
                          <a:pt x="47" y="52974"/>
                          <a:pt x="1" y="53340"/>
                          <a:pt x="641" y="53340"/>
                        </a:cubicBezTo>
                        <a:cubicBezTo>
                          <a:pt x="739" y="53340"/>
                          <a:pt x="852" y="53332"/>
                          <a:pt x="981" y="53313"/>
                        </a:cubicBezTo>
                        <a:cubicBezTo>
                          <a:pt x="981" y="53313"/>
                          <a:pt x="1421" y="53218"/>
                          <a:pt x="2231" y="53063"/>
                        </a:cubicBezTo>
                        <a:cubicBezTo>
                          <a:pt x="3041" y="52896"/>
                          <a:pt x="4219" y="52658"/>
                          <a:pt x="5684" y="52361"/>
                        </a:cubicBezTo>
                        <a:cubicBezTo>
                          <a:pt x="8625" y="51741"/>
                          <a:pt x="12732" y="50884"/>
                          <a:pt x="17340" y="49575"/>
                        </a:cubicBezTo>
                        <a:cubicBezTo>
                          <a:pt x="17911" y="49408"/>
                          <a:pt x="18495" y="49241"/>
                          <a:pt x="19090" y="49063"/>
                        </a:cubicBezTo>
                        <a:cubicBezTo>
                          <a:pt x="19388" y="48979"/>
                          <a:pt x="19686" y="48884"/>
                          <a:pt x="19983" y="48801"/>
                        </a:cubicBezTo>
                        <a:cubicBezTo>
                          <a:pt x="20281" y="48705"/>
                          <a:pt x="20578" y="48598"/>
                          <a:pt x="20876" y="48503"/>
                        </a:cubicBezTo>
                        <a:cubicBezTo>
                          <a:pt x="21471" y="48301"/>
                          <a:pt x="22079" y="48098"/>
                          <a:pt x="22686" y="47896"/>
                        </a:cubicBezTo>
                        <a:cubicBezTo>
                          <a:pt x="22841" y="47848"/>
                          <a:pt x="22995" y="47789"/>
                          <a:pt x="23150" y="47741"/>
                        </a:cubicBezTo>
                        <a:cubicBezTo>
                          <a:pt x="23293" y="47681"/>
                          <a:pt x="23448" y="47622"/>
                          <a:pt x="23603" y="47562"/>
                        </a:cubicBezTo>
                        <a:cubicBezTo>
                          <a:pt x="23900" y="47455"/>
                          <a:pt x="24210" y="47336"/>
                          <a:pt x="24519" y="47217"/>
                        </a:cubicBezTo>
                        <a:cubicBezTo>
                          <a:pt x="25127" y="46979"/>
                          <a:pt x="25746" y="46753"/>
                          <a:pt x="26365" y="46515"/>
                        </a:cubicBezTo>
                        <a:cubicBezTo>
                          <a:pt x="26663" y="46372"/>
                          <a:pt x="26972" y="46229"/>
                          <a:pt x="27270" y="46086"/>
                        </a:cubicBezTo>
                        <a:cubicBezTo>
                          <a:pt x="27579" y="45955"/>
                          <a:pt x="27877" y="45800"/>
                          <a:pt x="28175" y="45646"/>
                        </a:cubicBezTo>
                        <a:cubicBezTo>
                          <a:pt x="29365" y="45038"/>
                          <a:pt x="30544" y="44372"/>
                          <a:pt x="31675" y="43645"/>
                        </a:cubicBezTo>
                        <a:cubicBezTo>
                          <a:pt x="32806" y="42919"/>
                          <a:pt x="33902" y="42145"/>
                          <a:pt x="34961" y="41347"/>
                        </a:cubicBezTo>
                        <a:cubicBezTo>
                          <a:pt x="36021" y="40538"/>
                          <a:pt x="37033" y="39704"/>
                          <a:pt x="38021" y="38859"/>
                        </a:cubicBezTo>
                        <a:cubicBezTo>
                          <a:pt x="39974" y="37168"/>
                          <a:pt x="41772" y="35430"/>
                          <a:pt x="43415" y="33763"/>
                        </a:cubicBezTo>
                        <a:cubicBezTo>
                          <a:pt x="45046" y="32108"/>
                          <a:pt x="46748" y="30286"/>
                          <a:pt x="48475" y="28381"/>
                        </a:cubicBezTo>
                        <a:cubicBezTo>
                          <a:pt x="50213" y="26488"/>
                          <a:pt x="51999" y="24524"/>
                          <a:pt x="53809" y="22595"/>
                        </a:cubicBezTo>
                        <a:cubicBezTo>
                          <a:pt x="54273" y="22107"/>
                          <a:pt x="54726" y="21631"/>
                          <a:pt x="55190" y="21154"/>
                        </a:cubicBezTo>
                        <a:cubicBezTo>
                          <a:pt x="55416" y="20916"/>
                          <a:pt x="55642" y="20678"/>
                          <a:pt x="55881" y="20452"/>
                        </a:cubicBezTo>
                        <a:lnTo>
                          <a:pt x="56226" y="20095"/>
                        </a:lnTo>
                        <a:lnTo>
                          <a:pt x="56583" y="19761"/>
                        </a:lnTo>
                        <a:cubicBezTo>
                          <a:pt x="57547" y="18857"/>
                          <a:pt x="58512" y="17952"/>
                          <a:pt x="59452" y="17071"/>
                        </a:cubicBezTo>
                        <a:cubicBezTo>
                          <a:pt x="59929" y="16618"/>
                          <a:pt x="60393" y="16178"/>
                          <a:pt x="60869" y="15749"/>
                        </a:cubicBezTo>
                        <a:cubicBezTo>
                          <a:pt x="61095" y="15523"/>
                          <a:pt x="61334" y="15308"/>
                          <a:pt x="61560" y="15094"/>
                        </a:cubicBezTo>
                        <a:cubicBezTo>
                          <a:pt x="61798" y="14880"/>
                          <a:pt x="62024" y="14666"/>
                          <a:pt x="62262" y="14451"/>
                        </a:cubicBezTo>
                        <a:cubicBezTo>
                          <a:pt x="63191" y="13606"/>
                          <a:pt x="64096" y="12784"/>
                          <a:pt x="64977" y="11987"/>
                        </a:cubicBezTo>
                        <a:cubicBezTo>
                          <a:pt x="72049" y="5581"/>
                          <a:pt x="77407" y="735"/>
                          <a:pt x="77407" y="735"/>
                        </a:cubicBezTo>
                        <a:cubicBezTo>
                          <a:pt x="77868" y="321"/>
                          <a:pt x="77898" y="0"/>
                          <a:pt x="77657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98" name="Google Shape;398;p31"/>
                  <p:cNvSpPr/>
                  <p:nvPr/>
                </p:nvSpPr>
                <p:spPr>
                  <a:xfrm rot="-1131582">
                    <a:off x="3441562" y="7628158"/>
                    <a:ext cx="485043" cy="660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605" h="2670" extrusionOk="0">
                        <a:moveTo>
                          <a:pt x="13901" y="0"/>
                        </a:moveTo>
                        <a:cubicBezTo>
                          <a:pt x="13437" y="0"/>
                          <a:pt x="12960" y="12"/>
                          <a:pt x="12472" y="24"/>
                        </a:cubicBezTo>
                        <a:cubicBezTo>
                          <a:pt x="12234" y="24"/>
                          <a:pt x="11996" y="36"/>
                          <a:pt x="11758" y="36"/>
                        </a:cubicBezTo>
                        <a:cubicBezTo>
                          <a:pt x="11639" y="48"/>
                          <a:pt x="11520" y="48"/>
                          <a:pt x="11401" y="48"/>
                        </a:cubicBezTo>
                        <a:cubicBezTo>
                          <a:pt x="11282" y="60"/>
                          <a:pt x="11163" y="72"/>
                          <a:pt x="11044" y="72"/>
                        </a:cubicBezTo>
                        <a:cubicBezTo>
                          <a:pt x="10579" y="107"/>
                          <a:pt x="10127" y="143"/>
                          <a:pt x="9710" y="179"/>
                        </a:cubicBezTo>
                        <a:cubicBezTo>
                          <a:pt x="9472" y="203"/>
                          <a:pt x="9222" y="226"/>
                          <a:pt x="8972" y="250"/>
                        </a:cubicBezTo>
                        <a:cubicBezTo>
                          <a:pt x="8722" y="286"/>
                          <a:pt x="8460" y="322"/>
                          <a:pt x="8198" y="357"/>
                        </a:cubicBezTo>
                        <a:cubicBezTo>
                          <a:pt x="7674" y="429"/>
                          <a:pt x="7138" y="500"/>
                          <a:pt x="6602" y="584"/>
                        </a:cubicBezTo>
                        <a:cubicBezTo>
                          <a:pt x="6067" y="679"/>
                          <a:pt x="5519" y="786"/>
                          <a:pt x="4995" y="881"/>
                        </a:cubicBezTo>
                        <a:cubicBezTo>
                          <a:pt x="4733" y="941"/>
                          <a:pt x="4471" y="988"/>
                          <a:pt x="4221" y="1036"/>
                        </a:cubicBezTo>
                        <a:cubicBezTo>
                          <a:pt x="3971" y="1096"/>
                          <a:pt x="3733" y="1155"/>
                          <a:pt x="3495" y="1215"/>
                        </a:cubicBezTo>
                        <a:cubicBezTo>
                          <a:pt x="3019" y="1334"/>
                          <a:pt x="2566" y="1441"/>
                          <a:pt x="2161" y="1536"/>
                        </a:cubicBezTo>
                        <a:cubicBezTo>
                          <a:pt x="1769" y="1655"/>
                          <a:pt x="1411" y="1762"/>
                          <a:pt x="1114" y="1846"/>
                        </a:cubicBezTo>
                        <a:cubicBezTo>
                          <a:pt x="530" y="2024"/>
                          <a:pt x="173" y="2131"/>
                          <a:pt x="173" y="2131"/>
                        </a:cubicBezTo>
                        <a:cubicBezTo>
                          <a:pt x="1" y="2200"/>
                          <a:pt x="117" y="2669"/>
                          <a:pt x="307" y="2669"/>
                        </a:cubicBezTo>
                        <a:cubicBezTo>
                          <a:pt x="314" y="2669"/>
                          <a:pt x="321" y="2668"/>
                          <a:pt x="328" y="2667"/>
                        </a:cubicBezTo>
                        <a:cubicBezTo>
                          <a:pt x="328" y="2667"/>
                          <a:pt x="685" y="2584"/>
                          <a:pt x="1280" y="2453"/>
                        </a:cubicBezTo>
                        <a:cubicBezTo>
                          <a:pt x="1578" y="2393"/>
                          <a:pt x="1923" y="2310"/>
                          <a:pt x="2328" y="2227"/>
                        </a:cubicBezTo>
                        <a:cubicBezTo>
                          <a:pt x="2733" y="2155"/>
                          <a:pt x="3173" y="2084"/>
                          <a:pt x="3650" y="2000"/>
                        </a:cubicBezTo>
                        <a:cubicBezTo>
                          <a:pt x="3888" y="1953"/>
                          <a:pt x="4126" y="1917"/>
                          <a:pt x="4376" y="1870"/>
                        </a:cubicBezTo>
                        <a:cubicBezTo>
                          <a:pt x="4626" y="1834"/>
                          <a:pt x="4888" y="1798"/>
                          <a:pt x="5150" y="1762"/>
                        </a:cubicBezTo>
                        <a:cubicBezTo>
                          <a:pt x="5674" y="1691"/>
                          <a:pt x="6210" y="1619"/>
                          <a:pt x="6733" y="1548"/>
                        </a:cubicBezTo>
                        <a:cubicBezTo>
                          <a:pt x="7269" y="1489"/>
                          <a:pt x="7805" y="1429"/>
                          <a:pt x="8317" y="1381"/>
                        </a:cubicBezTo>
                        <a:cubicBezTo>
                          <a:pt x="8579" y="1346"/>
                          <a:pt x="8829" y="1322"/>
                          <a:pt x="9079" y="1298"/>
                        </a:cubicBezTo>
                        <a:cubicBezTo>
                          <a:pt x="9329" y="1274"/>
                          <a:pt x="9567" y="1250"/>
                          <a:pt x="9805" y="1239"/>
                        </a:cubicBezTo>
                        <a:cubicBezTo>
                          <a:pt x="10222" y="1191"/>
                          <a:pt x="10663" y="1155"/>
                          <a:pt x="11127" y="1108"/>
                        </a:cubicBezTo>
                        <a:cubicBezTo>
                          <a:pt x="11234" y="1096"/>
                          <a:pt x="11353" y="1084"/>
                          <a:pt x="11460" y="1072"/>
                        </a:cubicBezTo>
                        <a:cubicBezTo>
                          <a:pt x="11579" y="1072"/>
                          <a:pt x="11698" y="1060"/>
                          <a:pt x="11817" y="1060"/>
                        </a:cubicBezTo>
                        <a:cubicBezTo>
                          <a:pt x="12056" y="1036"/>
                          <a:pt x="12282" y="1024"/>
                          <a:pt x="12520" y="1012"/>
                        </a:cubicBezTo>
                        <a:cubicBezTo>
                          <a:pt x="12996" y="977"/>
                          <a:pt x="13460" y="941"/>
                          <a:pt x="13925" y="917"/>
                        </a:cubicBezTo>
                        <a:cubicBezTo>
                          <a:pt x="14389" y="893"/>
                          <a:pt x="14842" y="881"/>
                          <a:pt x="15258" y="869"/>
                        </a:cubicBezTo>
                        <a:cubicBezTo>
                          <a:pt x="15830" y="838"/>
                          <a:pt x="16354" y="838"/>
                          <a:pt x="16802" y="838"/>
                        </a:cubicBezTo>
                        <a:lnTo>
                          <a:pt x="16802" y="838"/>
                        </a:lnTo>
                        <a:cubicBezTo>
                          <a:pt x="17026" y="838"/>
                          <a:pt x="17231" y="838"/>
                          <a:pt x="17413" y="834"/>
                        </a:cubicBezTo>
                        <a:cubicBezTo>
                          <a:pt x="17866" y="834"/>
                          <a:pt x="18189" y="834"/>
                          <a:pt x="18314" y="827"/>
                        </a:cubicBezTo>
                        <a:lnTo>
                          <a:pt x="18314" y="827"/>
                        </a:lnTo>
                        <a:cubicBezTo>
                          <a:pt x="18323" y="833"/>
                          <a:pt x="18333" y="839"/>
                          <a:pt x="18342" y="846"/>
                        </a:cubicBezTo>
                        <a:cubicBezTo>
                          <a:pt x="18378" y="858"/>
                          <a:pt x="18413" y="869"/>
                          <a:pt x="18449" y="881"/>
                        </a:cubicBezTo>
                        <a:cubicBezTo>
                          <a:pt x="18509" y="905"/>
                          <a:pt x="18556" y="917"/>
                          <a:pt x="18616" y="929"/>
                        </a:cubicBezTo>
                        <a:cubicBezTo>
                          <a:pt x="18711" y="953"/>
                          <a:pt x="18794" y="977"/>
                          <a:pt x="18866" y="988"/>
                        </a:cubicBezTo>
                        <a:cubicBezTo>
                          <a:pt x="19009" y="1012"/>
                          <a:pt x="19104" y="1024"/>
                          <a:pt x="19175" y="1036"/>
                        </a:cubicBezTo>
                        <a:cubicBezTo>
                          <a:pt x="19318" y="1060"/>
                          <a:pt x="19330" y="1060"/>
                          <a:pt x="19330" y="1060"/>
                        </a:cubicBezTo>
                        <a:cubicBezTo>
                          <a:pt x="19533" y="1060"/>
                          <a:pt x="19604" y="607"/>
                          <a:pt x="19414" y="524"/>
                        </a:cubicBezTo>
                        <a:cubicBezTo>
                          <a:pt x="19414" y="524"/>
                          <a:pt x="19402" y="524"/>
                          <a:pt x="19271" y="500"/>
                        </a:cubicBezTo>
                        <a:cubicBezTo>
                          <a:pt x="19199" y="488"/>
                          <a:pt x="19104" y="465"/>
                          <a:pt x="18973" y="441"/>
                        </a:cubicBezTo>
                        <a:cubicBezTo>
                          <a:pt x="18914" y="429"/>
                          <a:pt x="18830" y="417"/>
                          <a:pt x="18759" y="393"/>
                        </a:cubicBezTo>
                        <a:cubicBezTo>
                          <a:pt x="18723" y="381"/>
                          <a:pt x="18675" y="369"/>
                          <a:pt x="18640" y="357"/>
                        </a:cubicBezTo>
                        <a:cubicBezTo>
                          <a:pt x="18616" y="346"/>
                          <a:pt x="18604" y="334"/>
                          <a:pt x="18580" y="334"/>
                        </a:cubicBezTo>
                        <a:cubicBezTo>
                          <a:pt x="18568" y="322"/>
                          <a:pt x="18556" y="322"/>
                          <a:pt x="18544" y="310"/>
                        </a:cubicBezTo>
                        <a:lnTo>
                          <a:pt x="18449" y="274"/>
                        </a:lnTo>
                        <a:lnTo>
                          <a:pt x="18402" y="262"/>
                        </a:lnTo>
                        <a:cubicBezTo>
                          <a:pt x="18354" y="250"/>
                          <a:pt x="18009" y="215"/>
                          <a:pt x="17449" y="167"/>
                        </a:cubicBezTo>
                        <a:cubicBezTo>
                          <a:pt x="16889" y="119"/>
                          <a:pt x="16127" y="36"/>
                          <a:pt x="15258" y="36"/>
                        </a:cubicBezTo>
                        <a:cubicBezTo>
                          <a:pt x="14830" y="24"/>
                          <a:pt x="14377" y="12"/>
                          <a:pt x="13901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99" name="Google Shape;399;p31"/>
                  <p:cNvSpPr/>
                  <p:nvPr/>
                </p:nvSpPr>
                <p:spPr>
                  <a:xfrm rot="-1131582">
                    <a:off x="3621630" y="6827655"/>
                    <a:ext cx="184071" cy="40423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440" h="16339" extrusionOk="0">
                        <a:moveTo>
                          <a:pt x="7065" y="0"/>
                        </a:moveTo>
                        <a:cubicBezTo>
                          <a:pt x="6996" y="0"/>
                          <a:pt x="6934" y="18"/>
                          <a:pt x="6902" y="61"/>
                        </a:cubicBezTo>
                        <a:cubicBezTo>
                          <a:pt x="6902" y="61"/>
                          <a:pt x="6771" y="370"/>
                          <a:pt x="6569" y="870"/>
                        </a:cubicBezTo>
                        <a:cubicBezTo>
                          <a:pt x="6367" y="1406"/>
                          <a:pt x="6081" y="2097"/>
                          <a:pt x="5759" y="2930"/>
                        </a:cubicBezTo>
                        <a:cubicBezTo>
                          <a:pt x="5140" y="4573"/>
                          <a:pt x="4378" y="6609"/>
                          <a:pt x="3771" y="8205"/>
                        </a:cubicBezTo>
                        <a:cubicBezTo>
                          <a:pt x="3473" y="9002"/>
                          <a:pt x="3128" y="9895"/>
                          <a:pt x="2759" y="10788"/>
                        </a:cubicBezTo>
                        <a:cubicBezTo>
                          <a:pt x="2378" y="11681"/>
                          <a:pt x="1973" y="12562"/>
                          <a:pt x="1580" y="13336"/>
                        </a:cubicBezTo>
                        <a:cubicBezTo>
                          <a:pt x="1378" y="13717"/>
                          <a:pt x="1187" y="14086"/>
                          <a:pt x="1009" y="14408"/>
                        </a:cubicBezTo>
                        <a:cubicBezTo>
                          <a:pt x="830" y="14717"/>
                          <a:pt x="663" y="15003"/>
                          <a:pt x="533" y="15241"/>
                        </a:cubicBezTo>
                        <a:cubicBezTo>
                          <a:pt x="247" y="15706"/>
                          <a:pt x="68" y="15991"/>
                          <a:pt x="68" y="15991"/>
                        </a:cubicBezTo>
                        <a:cubicBezTo>
                          <a:pt x="0" y="16117"/>
                          <a:pt x="265" y="16339"/>
                          <a:pt x="429" y="16339"/>
                        </a:cubicBezTo>
                        <a:cubicBezTo>
                          <a:pt x="466" y="16339"/>
                          <a:pt x="499" y="16327"/>
                          <a:pt x="521" y="16301"/>
                        </a:cubicBezTo>
                        <a:cubicBezTo>
                          <a:pt x="521" y="16301"/>
                          <a:pt x="723" y="16027"/>
                          <a:pt x="1056" y="15587"/>
                        </a:cubicBezTo>
                        <a:cubicBezTo>
                          <a:pt x="1211" y="15360"/>
                          <a:pt x="1402" y="15086"/>
                          <a:pt x="1616" y="14765"/>
                        </a:cubicBezTo>
                        <a:cubicBezTo>
                          <a:pt x="1818" y="14455"/>
                          <a:pt x="2045" y="14098"/>
                          <a:pt x="2283" y="13729"/>
                        </a:cubicBezTo>
                        <a:cubicBezTo>
                          <a:pt x="2735" y="12955"/>
                          <a:pt x="3211" y="12086"/>
                          <a:pt x="3640" y="11193"/>
                        </a:cubicBezTo>
                        <a:cubicBezTo>
                          <a:pt x="4069" y="10288"/>
                          <a:pt x="4462" y="9383"/>
                          <a:pt x="4759" y="8574"/>
                        </a:cubicBezTo>
                        <a:cubicBezTo>
                          <a:pt x="5378" y="6966"/>
                          <a:pt x="6009" y="4871"/>
                          <a:pt x="6521" y="3192"/>
                        </a:cubicBezTo>
                        <a:cubicBezTo>
                          <a:pt x="7033" y="1501"/>
                          <a:pt x="7414" y="227"/>
                          <a:pt x="7414" y="227"/>
                        </a:cubicBezTo>
                        <a:cubicBezTo>
                          <a:pt x="7439" y="102"/>
                          <a:pt x="7229" y="0"/>
                          <a:pt x="7065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400" name="Google Shape;400;p31"/>
              <p:cNvGrpSpPr/>
              <p:nvPr/>
            </p:nvGrpSpPr>
            <p:grpSpPr>
              <a:xfrm>
                <a:off x="698956" y="6526827"/>
                <a:ext cx="761443" cy="1254173"/>
                <a:chOff x="1668617" y="5683195"/>
                <a:chExt cx="1743230" cy="2871275"/>
              </a:xfrm>
            </p:grpSpPr>
            <p:sp>
              <p:nvSpPr>
                <p:cNvPr id="401" name="Google Shape;401;p31"/>
                <p:cNvSpPr/>
                <p:nvPr/>
              </p:nvSpPr>
              <p:spPr>
                <a:xfrm>
                  <a:off x="1668617" y="5683195"/>
                  <a:ext cx="1729969" cy="22424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926" h="90641" extrusionOk="0">
                      <a:moveTo>
                        <a:pt x="18523" y="0"/>
                      </a:moveTo>
                      <a:cubicBezTo>
                        <a:pt x="16491" y="0"/>
                        <a:pt x="14474" y="212"/>
                        <a:pt x="12514" y="681"/>
                      </a:cubicBezTo>
                      <a:cubicBezTo>
                        <a:pt x="8025" y="1752"/>
                        <a:pt x="3239" y="4252"/>
                        <a:pt x="1334" y="8503"/>
                      </a:cubicBezTo>
                      <a:cubicBezTo>
                        <a:pt x="1274" y="8562"/>
                        <a:pt x="1227" y="8610"/>
                        <a:pt x="1167" y="8670"/>
                      </a:cubicBezTo>
                      <a:cubicBezTo>
                        <a:pt x="762" y="8991"/>
                        <a:pt x="715" y="9455"/>
                        <a:pt x="858" y="9836"/>
                      </a:cubicBezTo>
                      <a:cubicBezTo>
                        <a:pt x="703" y="10384"/>
                        <a:pt x="596" y="10944"/>
                        <a:pt x="536" y="11551"/>
                      </a:cubicBezTo>
                      <a:cubicBezTo>
                        <a:pt x="0" y="16968"/>
                        <a:pt x="3263" y="22302"/>
                        <a:pt x="6311" y="26505"/>
                      </a:cubicBezTo>
                      <a:cubicBezTo>
                        <a:pt x="13490" y="36399"/>
                        <a:pt x="23503" y="43602"/>
                        <a:pt x="32862" y="51258"/>
                      </a:cubicBezTo>
                      <a:cubicBezTo>
                        <a:pt x="42625" y="59271"/>
                        <a:pt x="49923" y="67689"/>
                        <a:pt x="56198" y="78619"/>
                      </a:cubicBezTo>
                      <a:cubicBezTo>
                        <a:pt x="57321" y="80578"/>
                        <a:pt x="62210" y="90640"/>
                        <a:pt x="65877" y="90640"/>
                      </a:cubicBezTo>
                      <a:cubicBezTo>
                        <a:pt x="66176" y="90640"/>
                        <a:pt x="66467" y="90573"/>
                        <a:pt x="66747" y="90430"/>
                      </a:cubicBezTo>
                      <a:cubicBezTo>
                        <a:pt x="69926" y="88810"/>
                        <a:pt x="69759" y="78154"/>
                        <a:pt x="69795" y="74952"/>
                      </a:cubicBezTo>
                      <a:cubicBezTo>
                        <a:pt x="69842" y="69999"/>
                        <a:pt x="69247" y="64998"/>
                        <a:pt x="68342" y="60104"/>
                      </a:cubicBezTo>
                      <a:cubicBezTo>
                        <a:pt x="68080" y="58676"/>
                        <a:pt x="67794" y="57271"/>
                        <a:pt x="67497" y="55866"/>
                      </a:cubicBezTo>
                      <a:cubicBezTo>
                        <a:pt x="65187" y="45305"/>
                        <a:pt x="61413" y="34423"/>
                        <a:pt x="56007" y="25029"/>
                      </a:cubicBezTo>
                      <a:cubicBezTo>
                        <a:pt x="51007" y="16349"/>
                        <a:pt x="43982" y="8039"/>
                        <a:pt x="34683" y="3824"/>
                      </a:cubicBezTo>
                      <a:cubicBezTo>
                        <a:pt x="29749" y="1583"/>
                        <a:pt x="24080" y="0"/>
                        <a:pt x="1852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402" name="Google Shape;402;p31"/>
                <p:cNvGrpSpPr/>
                <p:nvPr/>
              </p:nvGrpSpPr>
              <p:grpSpPr>
                <a:xfrm>
                  <a:off x="2252110" y="6027996"/>
                  <a:ext cx="1159737" cy="2526474"/>
                  <a:chOff x="2252110" y="6027996"/>
                  <a:chExt cx="1159737" cy="2526474"/>
                </a:xfrm>
              </p:grpSpPr>
              <p:sp>
                <p:nvSpPr>
                  <p:cNvPr id="403" name="Google Shape;403;p31"/>
                  <p:cNvSpPr/>
                  <p:nvPr/>
                </p:nvSpPr>
                <p:spPr>
                  <a:xfrm>
                    <a:off x="2252110" y="6027996"/>
                    <a:ext cx="1159737" cy="25264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877" h="102121" extrusionOk="0">
                        <a:moveTo>
                          <a:pt x="249" y="0"/>
                        </a:moveTo>
                        <a:cubicBezTo>
                          <a:pt x="0" y="0"/>
                          <a:pt x="69" y="331"/>
                          <a:pt x="644" y="817"/>
                        </a:cubicBezTo>
                        <a:cubicBezTo>
                          <a:pt x="644" y="817"/>
                          <a:pt x="1049" y="1162"/>
                          <a:pt x="1799" y="1805"/>
                        </a:cubicBezTo>
                        <a:cubicBezTo>
                          <a:pt x="2180" y="2114"/>
                          <a:pt x="2633" y="2519"/>
                          <a:pt x="3157" y="2984"/>
                        </a:cubicBezTo>
                        <a:cubicBezTo>
                          <a:pt x="3419" y="3222"/>
                          <a:pt x="3704" y="3472"/>
                          <a:pt x="4002" y="3746"/>
                        </a:cubicBezTo>
                        <a:cubicBezTo>
                          <a:pt x="4300" y="4008"/>
                          <a:pt x="4609" y="4305"/>
                          <a:pt x="4943" y="4603"/>
                        </a:cubicBezTo>
                        <a:cubicBezTo>
                          <a:pt x="6264" y="5805"/>
                          <a:pt x="7788" y="7317"/>
                          <a:pt x="9467" y="9032"/>
                        </a:cubicBezTo>
                        <a:cubicBezTo>
                          <a:pt x="11134" y="10770"/>
                          <a:pt x="12932" y="12747"/>
                          <a:pt x="14765" y="14926"/>
                        </a:cubicBezTo>
                        <a:cubicBezTo>
                          <a:pt x="18409" y="19295"/>
                          <a:pt x="22100" y="24522"/>
                          <a:pt x="25231" y="30035"/>
                        </a:cubicBezTo>
                        <a:cubicBezTo>
                          <a:pt x="26791" y="32785"/>
                          <a:pt x="28219" y="35619"/>
                          <a:pt x="29529" y="38381"/>
                        </a:cubicBezTo>
                        <a:cubicBezTo>
                          <a:pt x="29696" y="38726"/>
                          <a:pt x="29862" y="39071"/>
                          <a:pt x="30029" y="39405"/>
                        </a:cubicBezTo>
                        <a:cubicBezTo>
                          <a:pt x="30184" y="39750"/>
                          <a:pt x="30339" y="40095"/>
                          <a:pt x="30505" y="40441"/>
                        </a:cubicBezTo>
                        <a:cubicBezTo>
                          <a:pt x="30815" y="41131"/>
                          <a:pt x="31124" y="41798"/>
                          <a:pt x="31422" y="42477"/>
                        </a:cubicBezTo>
                        <a:cubicBezTo>
                          <a:pt x="31720" y="43143"/>
                          <a:pt x="32006" y="43810"/>
                          <a:pt x="32291" y="44465"/>
                        </a:cubicBezTo>
                        <a:cubicBezTo>
                          <a:pt x="32363" y="44632"/>
                          <a:pt x="32434" y="44798"/>
                          <a:pt x="32506" y="44953"/>
                        </a:cubicBezTo>
                        <a:cubicBezTo>
                          <a:pt x="32577" y="45120"/>
                          <a:pt x="32637" y="45286"/>
                          <a:pt x="32708" y="45453"/>
                        </a:cubicBezTo>
                        <a:cubicBezTo>
                          <a:pt x="32839" y="45775"/>
                          <a:pt x="32970" y="46096"/>
                          <a:pt x="33113" y="46418"/>
                        </a:cubicBezTo>
                        <a:cubicBezTo>
                          <a:pt x="33649" y="47691"/>
                          <a:pt x="34161" y="49025"/>
                          <a:pt x="34708" y="50394"/>
                        </a:cubicBezTo>
                        <a:cubicBezTo>
                          <a:pt x="34970" y="51085"/>
                          <a:pt x="35232" y="51787"/>
                          <a:pt x="35494" y="52490"/>
                        </a:cubicBezTo>
                        <a:cubicBezTo>
                          <a:pt x="35625" y="52835"/>
                          <a:pt x="35768" y="53192"/>
                          <a:pt x="35899" y="53549"/>
                        </a:cubicBezTo>
                        <a:cubicBezTo>
                          <a:pt x="36018" y="53907"/>
                          <a:pt x="36149" y="54264"/>
                          <a:pt x="36280" y="54621"/>
                        </a:cubicBezTo>
                        <a:cubicBezTo>
                          <a:pt x="36411" y="54990"/>
                          <a:pt x="36542" y="55347"/>
                          <a:pt x="36661" y="55716"/>
                        </a:cubicBezTo>
                        <a:cubicBezTo>
                          <a:pt x="36732" y="55895"/>
                          <a:pt x="36792" y="56073"/>
                          <a:pt x="36863" y="56252"/>
                        </a:cubicBezTo>
                        <a:cubicBezTo>
                          <a:pt x="36923" y="56443"/>
                          <a:pt x="36982" y="56621"/>
                          <a:pt x="37054" y="56812"/>
                        </a:cubicBezTo>
                        <a:cubicBezTo>
                          <a:pt x="37304" y="57550"/>
                          <a:pt x="37554" y="58288"/>
                          <a:pt x="37804" y="59026"/>
                        </a:cubicBezTo>
                        <a:cubicBezTo>
                          <a:pt x="38280" y="60526"/>
                          <a:pt x="38780" y="62027"/>
                          <a:pt x="39233" y="63551"/>
                        </a:cubicBezTo>
                        <a:cubicBezTo>
                          <a:pt x="39697" y="65075"/>
                          <a:pt x="40126" y="66599"/>
                          <a:pt x="40554" y="68123"/>
                        </a:cubicBezTo>
                        <a:cubicBezTo>
                          <a:pt x="40769" y="68885"/>
                          <a:pt x="40971" y="69647"/>
                          <a:pt x="41173" y="70409"/>
                        </a:cubicBezTo>
                        <a:cubicBezTo>
                          <a:pt x="41376" y="71159"/>
                          <a:pt x="41566" y="71921"/>
                          <a:pt x="41757" y="72671"/>
                        </a:cubicBezTo>
                        <a:cubicBezTo>
                          <a:pt x="41852" y="73052"/>
                          <a:pt x="41947" y="73421"/>
                          <a:pt x="42043" y="73802"/>
                        </a:cubicBezTo>
                        <a:cubicBezTo>
                          <a:pt x="42126" y="74171"/>
                          <a:pt x="42221" y="74540"/>
                          <a:pt x="42304" y="74921"/>
                        </a:cubicBezTo>
                        <a:cubicBezTo>
                          <a:pt x="42388" y="75290"/>
                          <a:pt x="42483" y="75659"/>
                          <a:pt x="42566" y="76028"/>
                        </a:cubicBezTo>
                        <a:cubicBezTo>
                          <a:pt x="42650" y="76397"/>
                          <a:pt x="42745" y="76766"/>
                          <a:pt x="42816" y="77124"/>
                        </a:cubicBezTo>
                        <a:cubicBezTo>
                          <a:pt x="43126" y="78588"/>
                          <a:pt x="43436" y="80029"/>
                          <a:pt x="43686" y="81422"/>
                        </a:cubicBezTo>
                        <a:cubicBezTo>
                          <a:pt x="44733" y="87018"/>
                          <a:pt x="45341" y="91995"/>
                          <a:pt x="45722" y="95554"/>
                        </a:cubicBezTo>
                        <a:cubicBezTo>
                          <a:pt x="45817" y="96447"/>
                          <a:pt x="45900" y="97257"/>
                          <a:pt x="45972" y="97960"/>
                        </a:cubicBezTo>
                        <a:cubicBezTo>
                          <a:pt x="46055" y="98650"/>
                          <a:pt x="46114" y="99257"/>
                          <a:pt x="46150" y="99745"/>
                        </a:cubicBezTo>
                        <a:cubicBezTo>
                          <a:pt x="46245" y="100734"/>
                          <a:pt x="46305" y="101269"/>
                          <a:pt x="46305" y="101269"/>
                        </a:cubicBezTo>
                        <a:cubicBezTo>
                          <a:pt x="46369" y="101838"/>
                          <a:pt x="46515" y="102121"/>
                          <a:pt x="46640" y="102121"/>
                        </a:cubicBezTo>
                        <a:cubicBezTo>
                          <a:pt x="46769" y="102121"/>
                          <a:pt x="46877" y="101820"/>
                          <a:pt x="46853" y="101222"/>
                        </a:cubicBezTo>
                        <a:cubicBezTo>
                          <a:pt x="46853" y="101222"/>
                          <a:pt x="46805" y="100686"/>
                          <a:pt x="46734" y="99698"/>
                        </a:cubicBezTo>
                        <a:cubicBezTo>
                          <a:pt x="46686" y="99210"/>
                          <a:pt x="46638" y="98602"/>
                          <a:pt x="46579" y="97900"/>
                        </a:cubicBezTo>
                        <a:cubicBezTo>
                          <a:pt x="46507" y="97198"/>
                          <a:pt x="46436" y="96388"/>
                          <a:pt x="46353" y="95495"/>
                        </a:cubicBezTo>
                        <a:cubicBezTo>
                          <a:pt x="46007" y="91923"/>
                          <a:pt x="45472" y="86922"/>
                          <a:pt x="44483" y="81279"/>
                        </a:cubicBezTo>
                        <a:cubicBezTo>
                          <a:pt x="44245" y="79874"/>
                          <a:pt x="43948" y="78421"/>
                          <a:pt x="43650" y="76945"/>
                        </a:cubicBezTo>
                        <a:cubicBezTo>
                          <a:pt x="43590" y="76576"/>
                          <a:pt x="43495" y="76207"/>
                          <a:pt x="43412" y="75838"/>
                        </a:cubicBezTo>
                        <a:cubicBezTo>
                          <a:pt x="43328" y="75469"/>
                          <a:pt x="43245" y="75088"/>
                          <a:pt x="43162" y="74719"/>
                        </a:cubicBezTo>
                        <a:cubicBezTo>
                          <a:pt x="43078" y="74338"/>
                          <a:pt x="42995" y="73969"/>
                          <a:pt x="42912" y="73588"/>
                        </a:cubicBezTo>
                        <a:cubicBezTo>
                          <a:pt x="42816" y="73218"/>
                          <a:pt x="42721" y="72837"/>
                          <a:pt x="42626" y="72456"/>
                        </a:cubicBezTo>
                        <a:cubicBezTo>
                          <a:pt x="42447" y="71694"/>
                          <a:pt x="42269" y="70932"/>
                          <a:pt x="42066" y="70170"/>
                        </a:cubicBezTo>
                        <a:cubicBezTo>
                          <a:pt x="41876" y="69408"/>
                          <a:pt x="41673" y="68646"/>
                          <a:pt x="41471" y="67873"/>
                        </a:cubicBezTo>
                        <a:cubicBezTo>
                          <a:pt x="41054" y="66337"/>
                          <a:pt x="40638" y="64801"/>
                          <a:pt x="40173" y="63265"/>
                        </a:cubicBezTo>
                        <a:cubicBezTo>
                          <a:pt x="39733" y="61741"/>
                          <a:pt x="39245" y="60217"/>
                          <a:pt x="38768" y="58717"/>
                        </a:cubicBezTo>
                        <a:cubicBezTo>
                          <a:pt x="38518" y="57967"/>
                          <a:pt x="38268" y="57216"/>
                          <a:pt x="38030" y="56478"/>
                        </a:cubicBezTo>
                        <a:cubicBezTo>
                          <a:pt x="37971" y="56288"/>
                          <a:pt x="37899" y="56109"/>
                          <a:pt x="37840" y="55919"/>
                        </a:cubicBezTo>
                        <a:cubicBezTo>
                          <a:pt x="37780" y="55740"/>
                          <a:pt x="37709" y="55550"/>
                          <a:pt x="37649" y="55371"/>
                        </a:cubicBezTo>
                        <a:cubicBezTo>
                          <a:pt x="37518" y="55002"/>
                          <a:pt x="37387" y="54633"/>
                          <a:pt x="37268" y="54276"/>
                        </a:cubicBezTo>
                        <a:cubicBezTo>
                          <a:pt x="37137" y="53907"/>
                          <a:pt x="37006" y="53549"/>
                          <a:pt x="36887" y="53192"/>
                        </a:cubicBezTo>
                        <a:cubicBezTo>
                          <a:pt x="36756" y="52823"/>
                          <a:pt x="36613" y="52478"/>
                          <a:pt x="36482" y="52121"/>
                        </a:cubicBezTo>
                        <a:cubicBezTo>
                          <a:pt x="36220" y="51406"/>
                          <a:pt x="35970" y="50704"/>
                          <a:pt x="35696" y="50013"/>
                        </a:cubicBezTo>
                        <a:cubicBezTo>
                          <a:pt x="35161" y="48644"/>
                          <a:pt x="34637" y="47287"/>
                          <a:pt x="34101" y="46013"/>
                        </a:cubicBezTo>
                        <a:cubicBezTo>
                          <a:pt x="33958" y="45679"/>
                          <a:pt x="33827" y="45358"/>
                          <a:pt x="33696" y="45036"/>
                        </a:cubicBezTo>
                        <a:cubicBezTo>
                          <a:pt x="33625" y="44870"/>
                          <a:pt x="33553" y="44703"/>
                          <a:pt x="33482" y="44536"/>
                        </a:cubicBezTo>
                        <a:cubicBezTo>
                          <a:pt x="33410" y="44382"/>
                          <a:pt x="33339" y="44215"/>
                          <a:pt x="33268" y="44048"/>
                        </a:cubicBezTo>
                        <a:cubicBezTo>
                          <a:pt x="32982" y="43393"/>
                          <a:pt x="32696" y="42715"/>
                          <a:pt x="32398" y="42036"/>
                        </a:cubicBezTo>
                        <a:cubicBezTo>
                          <a:pt x="32089" y="41369"/>
                          <a:pt x="31779" y="40691"/>
                          <a:pt x="31458" y="40000"/>
                        </a:cubicBezTo>
                        <a:cubicBezTo>
                          <a:pt x="31303" y="39655"/>
                          <a:pt x="31136" y="39309"/>
                          <a:pt x="30982" y="38964"/>
                        </a:cubicBezTo>
                        <a:cubicBezTo>
                          <a:pt x="30815" y="38619"/>
                          <a:pt x="30648" y="38274"/>
                          <a:pt x="30482" y="37928"/>
                        </a:cubicBezTo>
                        <a:cubicBezTo>
                          <a:pt x="29136" y="35142"/>
                          <a:pt x="27684" y="32309"/>
                          <a:pt x="26088" y="29546"/>
                        </a:cubicBezTo>
                        <a:cubicBezTo>
                          <a:pt x="22885" y="23998"/>
                          <a:pt x="19111" y="18759"/>
                          <a:pt x="15384" y="14414"/>
                        </a:cubicBezTo>
                        <a:cubicBezTo>
                          <a:pt x="13515" y="12235"/>
                          <a:pt x="11682" y="10258"/>
                          <a:pt x="9979" y="8532"/>
                        </a:cubicBezTo>
                        <a:cubicBezTo>
                          <a:pt x="8264" y="6829"/>
                          <a:pt x="6705" y="5329"/>
                          <a:pt x="5359" y="4139"/>
                        </a:cubicBezTo>
                        <a:cubicBezTo>
                          <a:pt x="5026" y="3841"/>
                          <a:pt x="4716" y="3555"/>
                          <a:pt x="4419" y="3281"/>
                        </a:cubicBezTo>
                        <a:cubicBezTo>
                          <a:pt x="4109" y="3019"/>
                          <a:pt x="3823" y="2769"/>
                          <a:pt x="3550" y="2543"/>
                        </a:cubicBezTo>
                        <a:cubicBezTo>
                          <a:pt x="3014" y="2079"/>
                          <a:pt x="2561" y="1674"/>
                          <a:pt x="2180" y="1364"/>
                        </a:cubicBezTo>
                        <a:cubicBezTo>
                          <a:pt x="1406" y="733"/>
                          <a:pt x="990" y="388"/>
                          <a:pt x="990" y="388"/>
                        </a:cubicBezTo>
                        <a:cubicBezTo>
                          <a:pt x="657" y="117"/>
                          <a:pt x="397" y="0"/>
                          <a:pt x="24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04" name="Google Shape;404;p31"/>
                  <p:cNvSpPr/>
                  <p:nvPr/>
                </p:nvSpPr>
                <p:spPr>
                  <a:xfrm>
                    <a:off x="3112839" y="6709262"/>
                    <a:ext cx="58980" cy="6633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84" h="26811" extrusionOk="0">
                        <a:moveTo>
                          <a:pt x="289" y="0"/>
                        </a:moveTo>
                        <a:cubicBezTo>
                          <a:pt x="158" y="0"/>
                          <a:pt x="25" y="72"/>
                          <a:pt x="1" y="212"/>
                        </a:cubicBezTo>
                        <a:cubicBezTo>
                          <a:pt x="1" y="212"/>
                          <a:pt x="1" y="724"/>
                          <a:pt x="13" y="1557"/>
                        </a:cubicBezTo>
                        <a:cubicBezTo>
                          <a:pt x="13" y="2390"/>
                          <a:pt x="24" y="3557"/>
                          <a:pt x="48" y="4891"/>
                        </a:cubicBezTo>
                        <a:cubicBezTo>
                          <a:pt x="84" y="7558"/>
                          <a:pt x="179" y="10868"/>
                          <a:pt x="322" y="13463"/>
                        </a:cubicBezTo>
                        <a:cubicBezTo>
                          <a:pt x="501" y="16047"/>
                          <a:pt x="798" y="19357"/>
                          <a:pt x="1156" y="22000"/>
                        </a:cubicBezTo>
                        <a:cubicBezTo>
                          <a:pt x="1239" y="22667"/>
                          <a:pt x="1310" y="23286"/>
                          <a:pt x="1394" y="23845"/>
                        </a:cubicBezTo>
                        <a:cubicBezTo>
                          <a:pt x="1477" y="24405"/>
                          <a:pt x="1560" y="24893"/>
                          <a:pt x="1620" y="25310"/>
                        </a:cubicBezTo>
                        <a:cubicBezTo>
                          <a:pt x="1751" y="26143"/>
                          <a:pt x="1822" y="26643"/>
                          <a:pt x="1822" y="26643"/>
                        </a:cubicBezTo>
                        <a:cubicBezTo>
                          <a:pt x="1848" y="26757"/>
                          <a:pt x="1960" y="26811"/>
                          <a:pt x="2076" y="26811"/>
                        </a:cubicBezTo>
                        <a:cubicBezTo>
                          <a:pt x="2226" y="26811"/>
                          <a:pt x="2383" y="26721"/>
                          <a:pt x="2370" y="26560"/>
                        </a:cubicBezTo>
                        <a:cubicBezTo>
                          <a:pt x="2370" y="26560"/>
                          <a:pt x="2322" y="26060"/>
                          <a:pt x="2251" y="25238"/>
                        </a:cubicBezTo>
                        <a:cubicBezTo>
                          <a:pt x="2203" y="24822"/>
                          <a:pt x="2156" y="24322"/>
                          <a:pt x="2108" y="23762"/>
                        </a:cubicBezTo>
                        <a:cubicBezTo>
                          <a:pt x="2048" y="23202"/>
                          <a:pt x="2013" y="22583"/>
                          <a:pt x="1953" y="21917"/>
                        </a:cubicBezTo>
                        <a:cubicBezTo>
                          <a:pt x="1727" y="19273"/>
                          <a:pt x="1560" y="15975"/>
                          <a:pt x="1394" y="13392"/>
                        </a:cubicBezTo>
                        <a:cubicBezTo>
                          <a:pt x="1072" y="8224"/>
                          <a:pt x="560" y="200"/>
                          <a:pt x="560" y="200"/>
                        </a:cubicBezTo>
                        <a:cubicBezTo>
                          <a:pt x="537" y="66"/>
                          <a:pt x="414" y="0"/>
                          <a:pt x="28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05" name="Google Shape;405;p31"/>
                  <p:cNvSpPr/>
                  <p:nvPr/>
                </p:nvSpPr>
                <p:spPr>
                  <a:xfrm>
                    <a:off x="2447432" y="6696496"/>
                    <a:ext cx="526393" cy="2336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277" h="9445" extrusionOk="0">
                        <a:moveTo>
                          <a:pt x="1569" y="0"/>
                        </a:moveTo>
                        <a:cubicBezTo>
                          <a:pt x="1521" y="0"/>
                          <a:pt x="1475" y="1"/>
                          <a:pt x="1429" y="1"/>
                        </a:cubicBezTo>
                        <a:cubicBezTo>
                          <a:pt x="1239" y="1"/>
                          <a:pt x="1072" y="13"/>
                          <a:pt x="929" y="25"/>
                        </a:cubicBezTo>
                        <a:cubicBezTo>
                          <a:pt x="786" y="25"/>
                          <a:pt x="655" y="37"/>
                          <a:pt x="560" y="49"/>
                        </a:cubicBezTo>
                        <a:cubicBezTo>
                          <a:pt x="358" y="61"/>
                          <a:pt x="239" y="73"/>
                          <a:pt x="239" y="73"/>
                        </a:cubicBezTo>
                        <a:cubicBezTo>
                          <a:pt x="0" y="132"/>
                          <a:pt x="48" y="585"/>
                          <a:pt x="286" y="632"/>
                        </a:cubicBezTo>
                        <a:cubicBezTo>
                          <a:pt x="286" y="632"/>
                          <a:pt x="393" y="620"/>
                          <a:pt x="584" y="620"/>
                        </a:cubicBezTo>
                        <a:cubicBezTo>
                          <a:pt x="616" y="616"/>
                          <a:pt x="650" y="615"/>
                          <a:pt x="687" y="615"/>
                        </a:cubicBezTo>
                        <a:cubicBezTo>
                          <a:pt x="761" y="615"/>
                          <a:pt x="846" y="620"/>
                          <a:pt x="941" y="620"/>
                        </a:cubicBezTo>
                        <a:cubicBezTo>
                          <a:pt x="1084" y="620"/>
                          <a:pt x="1239" y="620"/>
                          <a:pt x="1417" y="632"/>
                        </a:cubicBezTo>
                        <a:cubicBezTo>
                          <a:pt x="2120" y="668"/>
                          <a:pt x="3096" y="811"/>
                          <a:pt x="4191" y="1085"/>
                        </a:cubicBezTo>
                        <a:cubicBezTo>
                          <a:pt x="5287" y="1347"/>
                          <a:pt x="6489" y="1751"/>
                          <a:pt x="7668" y="2216"/>
                        </a:cubicBezTo>
                        <a:cubicBezTo>
                          <a:pt x="8847" y="2680"/>
                          <a:pt x="9990" y="3216"/>
                          <a:pt x="10990" y="3692"/>
                        </a:cubicBezTo>
                        <a:cubicBezTo>
                          <a:pt x="12978" y="4657"/>
                          <a:pt x="15479" y="6014"/>
                          <a:pt x="17419" y="7228"/>
                        </a:cubicBezTo>
                        <a:cubicBezTo>
                          <a:pt x="19372" y="8419"/>
                          <a:pt x="20789" y="9419"/>
                          <a:pt x="20789" y="9419"/>
                        </a:cubicBezTo>
                        <a:cubicBezTo>
                          <a:pt x="20814" y="9436"/>
                          <a:pt x="20841" y="9444"/>
                          <a:pt x="20870" y="9444"/>
                        </a:cubicBezTo>
                        <a:cubicBezTo>
                          <a:pt x="21056" y="9444"/>
                          <a:pt x="21277" y="9113"/>
                          <a:pt x="21122" y="8979"/>
                        </a:cubicBezTo>
                        <a:cubicBezTo>
                          <a:pt x="21122" y="8979"/>
                          <a:pt x="19765" y="7859"/>
                          <a:pt x="17860" y="6550"/>
                        </a:cubicBezTo>
                        <a:cubicBezTo>
                          <a:pt x="16907" y="5883"/>
                          <a:pt x="15824" y="5169"/>
                          <a:pt x="14717" y="4514"/>
                        </a:cubicBezTo>
                        <a:cubicBezTo>
                          <a:pt x="13597" y="3847"/>
                          <a:pt x="12466" y="3228"/>
                          <a:pt x="11454" y="2728"/>
                        </a:cubicBezTo>
                        <a:cubicBezTo>
                          <a:pt x="10430" y="2240"/>
                          <a:pt x="9240" y="1728"/>
                          <a:pt x="8013" y="1299"/>
                        </a:cubicBezTo>
                        <a:cubicBezTo>
                          <a:pt x="6787" y="859"/>
                          <a:pt x="5513" y="513"/>
                          <a:pt x="4358" y="287"/>
                        </a:cubicBezTo>
                        <a:cubicBezTo>
                          <a:pt x="3275" y="86"/>
                          <a:pt x="2296" y="0"/>
                          <a:pt x="156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06" name="Google Shape;406;p31"/>
                  <p:cNvSpPr/>
                  <p:nvPr/>
                </p:nvSpPr>
                <p:spPr>
                  <a:xfrm>
                    <a:off x="2600004" y="6126931"/>
                    <a:ext cx="57644" cy="28765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30" h="11627" extrusionOk="0">
                        <a:moveTo>
                          <a:pt x="372" y="0"/>
                        </a:moveTo>
                        <a:cubicBezTo>
                          <a:pt x="220" y="0"/>
                          <a:pt x="24" y="52"/>
                          <a:pt x="1" y="128"/>
                        </a:cubicBezTo>
                        <a:cubicBezTo>
                          <a:pt x="1" y="128"/>
                          <a:pt x="13" y="354"/>
                          <a:pt x="37" y="711"/>
                        </a:cubicBezTo>
                        <a:cubicBezTo>
                          <a:pt x="48" y="1080"/>
                          <a:pt x="72" y="1580"/>
                          <a:pt x="96" y="2164"/>
                        </a:cubicBezTo>
                        <a:cubicBezTo>
                          <a:pt x="144" y="3318"/>
                          <a:pt x="179" y="4771"/>
                          <a:pt x="310" y="5914"/>
                        </a:cubicBezTo>
                        <a:cubicBezTo>
                          <a:pt x="429" y="7045"/>
                          <a:pt x="703" y="8510"/>
                          <a:pt x="1060" y="9641"/>
                        </a:cubicBezTo>
                        <a:cubicBezTo>
                          <a:pt x="1156" y="9926"/>
                          <a:pt x="1227" y="10188"/>
                          <a:pt x="1322" y="10426"/>
                        </a:cubicBezTo>
                        <a:cubicBezTo>
                          <a:pt x="1406" y="10665"/>
                          <a:pt x="1477" y="10879"/>
                          <a:pt x="1549" y="11046"/>
                        </a:cubicBezTo>
                        <a:cubicBezTo>
                          <a:pt x="1703" y="11391"/>
                          <a:pt x="1787" y="11593"/>
                          <a:pt x="1787" y="11593"/>
                        </a:cubicBezTo>
                        <a:cubicBezTo>
                          <a:pt x="1800" y="11616"/>
                          <a:pt x="1832" y="11626"/>
                          <a:pt x="1876" y="11626"/>
                        </a:cubicBezTo>
                        <a:cubicBezTo>
                          <a:pt x="2033" y="11626"/>
                          <a:pt x="2329" y="11496"/>
                          <a:pt x="2311" y="11403"/>
                        </a:cubicBezTo>
                        <a:cubicBezTo>
                          <a:pt x="2311" y="11403"/>
                          <a:pt x="2251" y="11188"/>
                          <a:pt x="2156" y="10843"/>
                        </a:cubicBezTo>
                        <a:cubicBezTo>
                          <a:pt x="2108" y="10677"/>
                          <a:pt x="2061" y="10462"/>
                          <a:pt x="2001" y="10224"/>
                        </a:cubicBezTo>
                        <a:cubicBezTo>
                          <a:pt x="1942" y="9998"/>
                          <a:pt x="1906" y="9724"/>
                          <a:pt x="1846" y="9450"/>
                        </a:cubicBezTo>
                        <a:cubicBezTo>
                          <a:pt x="1632" y="8331"/>
                          <a:pt x="1489" y="6914"/>
                          <a:pt x="1370" y="5795"/>
                        </a:cubicBezTo>
                        <a:cubicBezTo>
                          <a:pt x="1251" y="4688"/>
                          <a:pt x="1072" y="3247"/>
                          <a:pt x="906" y="2092"/>
                        </a:cubicBezTo>
                        <a:cubicBezTo>
                          <a:pt x="822" y="1509"/>
                          <a:pt x="727" y="997"/>
                          <a:pt x="668" y="640"/>
                        </a:cubicBezTo>
                        <a:cubicBezTo>
                          <a:pt x="596" y="282"/>
                          <a:pt x="549" y="56"/>
                          <a:pt x="549" y="56"/>
                        </a:cubicBezTo>
                        <a:cubicBezTo>
                          <a:pt x="531" y="17"/>
                          <a:pt x="459" y="0"/>
                          <a:pt x="372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sp>
          <p:nvSpPr>
            <p:cNvPr id="407" name="Google Shape;407;p31"/>
            <p:cNvSpPr/>
            <p:nvPr/>
          </p:nvSpPr>
          <p:spPr>
            <a:xfrm flipH="1">
              <a:off x="1175358" y="4705391"/>
              <a:ext cx="1701494" cy="434364"/>
            </a:xfrm>
            <a:custGeom>
              <a:avLst/>
              <a:gdLst/>
              <a:ahLst/>
              <a:cxnLst/>
              <a:rect l="l" t="t" r="r" b="b"/>
              <a:pathLst>
                <a:path w="43054" h="10991" extrusionOk="0">
                  <a:moveTo>
                    <a:pt x="21920" y="1"/>
                  </a:moveTo>
                  <a:cubicBezTo>
                    <a:pt x="19110" y="1"/>
                    <a:pt x="16717" y="2084"/>
                    <a:pt x="15753" y="5025"/>
                  </a:cubicBezTo>
                  <a:cubicBezTo>
                    <a:pt x="14574" y="3882"/>
                    <a:pt x="12967" y="3168"/>
                    <a:pt x="11181" y="3168"/>
                  </a:cubicBezTo>
                  <a:cubicBezTo>
                    <a:pt x="7954" y="3168"/>
                    <a:pt x="5275" y="5502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44" y="8228"/>
                    <a:pt x="275" y="9419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7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65" y="6704"/>
                  </a:cubicBezTo>
                  <a:cubicBezTo>
                    <a:pt x="35815" y="4025"/>
                    <a:pt x="33374" y="2061"/>
                    <a:pt x="30469" y="2061"/>
                  </a:cubicBezTo>
                  <a:cubicBezTo>
                    <a:pt x="29231" y="2061"/>
                    <a:pt x="28088" y="2418"/>
                    <a:pt x="27123" y="3025"/>
                  </a:cubicBezTo>
                  <a:cubicBezTo>
                    <a:pt x="25909" y="1191"/>
                    <a:pt x="24028" y="1"/>
                    <a:pt x="2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3">
  <p:cSld name="CUSTOM_3_1_1_1">
    <p:bg>
      <p:bgPr>
        <a:solidFill>
          <a:schemeClr val="dk2"/>
        </a:solidFill>
        <a:effectLst/>
      </p:bgPr>
    </p:bg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32"/>
          <p:cNvSpPr txBox="1">
            <a:spLocks noGrp="1"/>
          </p:cNvSpPr>
          <p:nvPr>
            <p:ph type="title"/>
          </p:nvPr>
        </p:nvSpPr>
        <p:spPr>
          <a:xfrm>
            <a:off x="1242000" y="2998800"/>
            <a:ext cx="28080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10" name="Google Shape;410;p32"/>
          <p:cNvSpPr txBox="1">
            <a:spLocks noGrp="1"/>
          </p:cNvSpPr>
          <p:nvPr>
            <p:ph type="subTitle" idx="1"/>
          </p:nvPr>
        </p:nvSpPr>
        <p:spPr>
          <a:xfrm>
            <a:off x="1242000" y="3506450"/>
            <a:ext cx="2808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411" name="Google Shape;411;p32"/>
          <p:cNvSpPr txBox="1">
            <a:spLocks noGrp="1"/>
          </p:cNvSpPr>
          <p:nvPr>
            <p:ph type="title" idx="2"/>
          </p:nvPr>
        </p:nvSpPr>
        <p:spPr>
          <a:xfrm>
            <a:off x="5094000" y="2998800"/>
            <a:ext cx="28080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12" name="Google Shape;412;p32"/>
          <p:cNvSpPr txBox="1">
            <a:spLocks noGrp="1"/>
          </p:cNvSpPr>
          <p:nvPr>
            <p:ph type="subTitle" idx="3"/>
          </p:nvPr>
        </p:nvSpPr>
        <p:spPr>
          <a:xfrm>
            <a:off x="5094000" y="3506450"/>
            <a:ext cx="2808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413" name="Google Shape;413;p32"/>
          <p:cNvSpPr txBox="1">
            <a:spLocks noGrp="1"/>
          </p:cNvSpPr>
          <p:nvPr>
            <p:ph type="title" idx="4"/>
          </p:nvPr>
        </p:nvSpPr>
        <p:spPr>
          <a:xfrm>
            <a:off x="720000" y="554400"/>
            <a:ext cx="77040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414" name="Google Shape;414;p32"/>
          <p:cNvGrpSpPr/>
          <p:nvPr/>
        </p:nvGrpSpPr>
        <p:grpSpPr>
          <a:xfrm flipH="1">
            <a:off x="36826" y="-6"/>
            <a:ext cx="1430732" cy="1059983"/>
            <a:chOff x="7676452" y="-6"/>
            <a:chExt cx="1430732" cy="1059983"/>
          </a:xfrm>
        </p:grpSpPr>
        <p:grpSp>
          <p:nvGrpSpPr>
            <p:cNvPr id="415" name="Google Shape;415;p32"/>
            <p:cNvGrpSpPr/>
            <p:nvPr/>
          </p:nvGrpSpPr>
          <p:grpSpPr>
            <a:xfrm rot="10690018">
              <a:off x="7690194" y="79769"/>
              <a:ext cx="1152535" cy="877616"/>
              <a:chOff x="3077675" y="6690087"/>
              <a:chExt cx="2525088" cy="1922768"/>
            </a:xfrm>
          </p:grpSpPr>
          <p:sp>
            <p:nvSpPr>
              <p:cNvPr id="416" name="Google Shape;416;p32"/>
              <p:cNvSpPr/>
              <p:nvPr/>
            </p:nvSpPr>
            <p:spPr>
              <a:xfrm>
                <a:off x="3538754" y="6690087"/>
                <a:ext cx="2064009" cy="1922768"/>
              </a:xfrm>
              <a:custGeom>
                <a:avLst/>
                <a:gdLst/>
                <a:ahLst/>
                <a:cxnLst/>
                <a:rect l="l" t="t" r="r" b="b"/>
                <a:pathLst>
                  <a:path w="83428" h="77719" extrusionOk="0">
                    <a:moveTo>
                      <a:pt x="43744" y="1"/>
                    </a:moveTo>
                    <a:cubicBezTo>
                      <a:pt x="43607" y="1"/>
                      <a:pt x="43469" y="5"/>
                      <a:pt x="43328" y="15"/>
                    </a:cubicBezTo>
                    <a:cubicBezTo>
                      <a:pt x="39256" y="277"/>
                      <a:pt x="37779" y="4360"/>
                      <a:pt x="36839" y="7718"/>
                    </a:cubicBezTo>
                    <a:cubicBezTo>
                      <a:pt x="35589" y="12203"/>
                      <a:pt x="34968" y="18558"/>
                      <a:pt x="31040" y="18558"/>
                    </a:cubicBezTo>
                    <a:cubicBezTo>
                      <a:pt x="29952" y="18558"/>
                      <a:pt x="28611" y="18070"/>
                      <a:pt x="26933" y="16921"/>
                    </a:cubicBezTo>
                    <a:cubicBezTo>
                      <a:pt x="25614" y="16019"/>
                      <a:pt x="23908" y="14589"/>
                      <a:pt x="22178" y="14589"/>
                    </a:cubicBezTo>
                    <a:cubicBezTo>
                      <a:pt x="21830" y="14589"/>
                      <a:pt x="21481" y="14647"/>
                      <a:pt x="21134" y="14778"/>
                    </a:cubicBezTo>
                    <a:cubicBezTo>
                      <a:pt x="15276" y="16993"/>
                      <a:pt x="19075" y="24530"/>
                      <a:pt x="19753" y="28387"/>
                    </a:cubicBezTo>
                    <a:cubicBezTo>
                      <a:pt x="20166" y="30701"/>
                      <a:pt x="20096" y="34763"/>
                      <a:pt x="17456" y="34763"/>
                    </a:cubicBezTo>
                    <a:cubicBezTo>
                      <a:pt x="17054" y="34763"/>
                      <a:pt x="16592" y="34669"/>
                      <a:pt x="16062" y="34459"/>
                    </a:cubicBezTo>
                    <a:cubicBezTo>
                      <a:pt x="11365" y="32594"/>
                      <a:pt x="10296" y="26273"/>
                      <a:pt x="4770" y="26273"/>
                    </a:cubicBezTo>
                    <a:cubicBezTo>
                      <a:pt x="4512" y="26273"/>
                      <a:pt x="4244" y="26287"/>
                      <a:pt x="3966" y="26315"/>
                    </a:cubicBezTo>
                    <a:cubicBezTo>
                      <a:pt x="715" y="26649"/>
                      <a:pt x="1" y="29554"/>
                      <a:pt x="489" y="32328"/>
                    </a:cubicBezTo>
                    <a:cubicBezTo>
                      <a:pt x="1251" y="36555"/>
                      <a:pt x="3644" y="40222"/>
                      <a:pt x="5085" y="44211"/>
                    </a:cubicBezTo>
                    <a:cubicBezTo>
                      <a:pt x="6597" y="48390"/>
                      <a:pt x="7061" y="52997"/>
                      <a:pt x="6549" y="57403"/>
                    </a:cubicBezTo>
                    <a:cubicBezTo>
                      <a:pt x="6275" y="59784"/>
                      <a:pt x="4037" y="62999"/>
                      <a:pt x="4632" y="65380"/>
                    </a:cubicBezTo>
                    <a:cubicBezTo>
                      <a:pt x="5513" y="68856"/>
                      <a:pt x="12336" y="68321"/>
                      <a:pt x="15050" y="68797"/>
                    </a:cubicBezTo>
                    <a:cubicBezTo>
                      <a:pt x="18884" y="69476"/>
                      <a:pt x="22766" y="70095"/>
                      <a:pt x="26468" y="71345"/>
                    </a:cubicBezTo>
                    <a:cubicBezTo>
                      <a:pt x="30939" y="72847"/>
                      <a:pt x="38196" y="77718"/>
                      <a:pt x="44090" y="77718"/>
                    </a:cubicBezTo>
                    <a:cubicBezTo>
                      <a:pt x="46186" y="77718"/>
                      <a:pt x="48109" y="77102"/>
                      <a:pt x="49674" y="75500"/>
                    </a:cubicBezTo>
                    <a:cubicBezTo>
                      <a:pt x="51602" y="73524"/>
                      <a:pt x="50626" y="70488"/>
                      <a:pt x="49185" y="68559"/>
                    </a:cubicBezTo>
                    <a:cubicBezTo>
                      <a:pt x="47364" y="66130"/>
                      <a:pt x="44090" y="64594"/>
                      <a:pt x="42661" y="61856"/>
                    </a:cubicBezTo>
                    <a:cubicBezTo>
                      <a:pt x="41468" y="59570"/>
                      <a:pt x="43103" y="58980"/>
                      <a:pt x="45242" y="58980"/>
                    </a:cubicBezTo>
                    <a:cubicBezTo>
                      <a:pt x="47158" y="58980"/>
                      <a:pt x="49479" y="59453"/>
                      <a:pt x="50531" y="59605"/>
                    </a:cubicBezTo>
                    <a:cubicBezTo>
                      <a:pt x="52312" y="59861"/>
                      <a:pt x="54410" y="60234"/>
                      <a:pt x="56446" y="60234"/>
                    </a:cubicBezTo>
                    <a:cubicBezTo>
                      <a:pt x="59050" y="60234"/>
                      <a:pt x="61553" y="59624"/>
                      <a:pt x="63163" y="57379"/>
                    </a:cubicBezTo>
                    <a:cubicBezTo>
                      <a:pt x="66116" y="53271"/>
                      <a:pt x="61497" y="49068"/>
                      <a:pt x="58818" y="46354"/>
                    </a:cubicBezTo>
                    <a:cubicBezTo>
                      <a:pt x="55151" y="42627"/>
                      <a:pt x="56532" y="41246"/>
                      <a:pt x="59306" y="40817"/>
                    </a:cubicBezTo>
                    <a:cubicBezTo>
                      <a:pt x="60111" y="40689"/>
                      <a:pt x="61032" y="40643"/>
                      <a:pt x="61979" y="40643"/>
                    </a:cubicBezTo>
                    <a:cubicBezTo>
                      <a:pt x="63762" y="40643"/>
                      <a:pt x="65636" y="40807"/>
                      <a:pt x="66997" y="40901"/>
                    </a:cubicBezTo>
                    <a:cubicBezTo>
                      <a:pt x="68350" y="40991"/>
                      <a:pt x="70090" y="41137"/>
                      <a:pt x="71903" y="41137"/>
                    </a:cubicBezTo>
                    <a:cubicBezTo>
                      <a:pt x="76075" y="41137"/>
                      <a:pt x="80636" y="40364"/>
                      <a:pt x="81773" y="36364"/>
                    </a:cubicBezTo>
                    <a:cubicBezTo>
                      <a:pt x="83428" y="30578"/>
                      <a:pt x="75260" y="28090"/>
                      <a:pt x="71057" y="27816"/>
                    </a:cubicBezTo>
                    <a:cubicBezTo>
                      <a:pt x="69545" y="27720"/>
                      <a:pt x="66307" y="27518"/>
                      <a:pt x="65557" y="25863"/>
                    </a:cubicBezTo>
                    <a:cubicBezTo>
                      <a:pt x="64425" y="23339"/>
                      <a:pt x="68890" y="21386"/>
                      <a:pt x="70414" y="20291"/>
                    </a:cubicBezTo>
                    <a:cubicBezTo>
                      <a:pt x="73534" y="18029"/>
                      <a:pt x="75927" y="14493"/>
                      <a:pt x="76606" y="10659"/>
                    </a:cubicBezTo>
                    <a:cubicBezTo>
                      <a:pt x="77201" y="7313"/>
                      <a:pt x="75355" y="4337"/>
                      <a:pt x="72319" y="2920"/>
                    </a:cubicBezTo>
                    <a:cubicBezTo>
                      <a:pt x="71216" y="2408"/>
                      <a:pt x="70191" y="2186"/>
                      <a:pt x="69227" y="2186"/>
                    </a:cubicBezTo>
                    <a:cubicBezTo>
                      <a:pt x="63183" y="2186"/>
                      <a:pt x="59515" y="10924"/>
                      <a:pt x="53960" y="12135"/>
                    </a:cubicBezTo>
                    <a:cubicBezTo>
                      <a:pt x="53728" y="12186"/>
                      <a:pt x="53514" y="12210"/>
                      <a:pt x="53317" y="12210"/>
                    </a:cubicBezTo>
                    <a:cubicBezTo>
                      <a:pt x="50797" y="12210"/>
                      <a:pt x="50946" y="8282"/>
                      <a:pt x="50317" y="6206"/>
                    </a:cubicBezTo>
                    <a:cubicBezTo>
                      <a:pt x="49353" y="3076"/>
                      <a:pt x="47297" y="1"/>
                      <a:pt x="4374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7" name="Google Shape;417;p32"/>
              <p:cNvSpPr/>
              <p:nvPr/>
            </p:nvSpPr>
            <p:spPr>
              <a:xfrm>
                <a:off x="3077675" y="7144734"/>
                <a:ext cx="1927197" cy="1319656"/>
              </a:xfrm>
              <a:custGeom>
                <a:avLst/>
                <a:gdLst/>
                <a:ahLst/>
                <a:cxnLst/>
                <a:rect l="l" t="t" r="r" b="b"/>
                <a:pathLst>
                  <a:path w="77898" h="53341" extrusionOk="0">
                    <a:moveTo>
                      <a:pt x="77657" y="0"/>
                    </a:moveTo>
                    <a:cubicBezTo>
                      <a:pt x="77524" y="0"/>
                      <a:pt x="77309" y="98"/>
                      <a:pt x="77038" y="330"/>
                    </a:cubicBezTo>
                    <a:cubicBezTo>
                      <a:pt x="77038" y="330"/>
                      <a:pt x="75681" y="1521"/>
                      <a:pt x="73430" y="3497"/>
                    </a:cubicBezTo>
                    <a:cubicBezTo>
                      <a:pt x="72299" y="4486"/>
                      <a:pt x="70954" y="5664"/>
                      <a:pt x="69430" y="6998"/>
                    </a:cubicBezTo>
                    <a:cubicBezTo>
                      <a:pt x="68668" y="7665"/>
                      <a:pt x="67870" y="8367"/>
                      <a:pt x="67037" y="9093"/>
                    </a:cubicBezTo>
                    <a:cubicBezTo>
                      <a:pt x="66203" y="9820"/>
                      <a:pt x="65334" y="10594"/>
                      <a:pt x="64441" y="11391"/>
                    </a:cubicBezTo>
                    <a:cubicBezTo>
                      <a:pt x="63548" y="12177"/>
                      <a:pt x="62631" y="12999"/>
                      <a:pt x="61691" y="13832"/>
                    </a:cubicBezTo>
                    <a:cubicBezTo>
                      <a:pt x="61453" y="14034"/>
                      <a:pt x="61215" y="14249"/>
                      <a:pt x="60976" y="14463"/>
                    </a:cubicBezTo>
                    <a:cubicBezTo>
                      <a:pt x="60750" y="14677"/>
                      <a:pt x="60512" y="14892"/>
                      <a:pt x="60274" y="15106"/>
                    </a:cubicBezTo>
                    <a:cubicBezTo>
                      <a:pt x="59798" y="15535"/>
                      <a:pt x="59321" y="15975"/>
                      <a:pt x="58845" y="16416"/>
                    </a:cubicBezTo>
                    <a:cubicBezTo>
                      <a:pt x="57881" y="17297"/>
                      <a:pt x="56916" y="18190"/>
                      <a:pt x="55940" y="19083"/>
                    </a:cubicBezTo>
                    <a:lnTo>
                      <a:pt x="55571" y="19416"/>
                    </a:lnTo>
                    <a:lnTo>
                      <a:pt x="55214" y="19773"/>
                    </a:lnTo>
                    <a:cubicBezTo>
                      <a:pt x="54976" y="20011"/>
                      <a:pt x="54738" y="20250"/>
                      <a:pt x="54499" y="20488"/>
                    </a:cubicBezTo>
                    <a:cubicBezTo>
                      <a:pt x="54035" y="20964"/>
                      <a:pt x="53571" y="21440"/>
                      <a:pt x="53106" y="21916"/>
                    </a:cubicBezTo>
                    <a:cubicBezTo>
                      <a:pt x="51261" y="23845"/>
                      <a:pt x="49463" y="25798"/>
                      <a:pt x="47725" y="27691"/>
                    </a:cubicBezTo>
                    <a:cubicBezTo>
                      <a:pt x="45975" y="29572"/>
                      <a:pt x="44284" y="31370"/>
                      <a:pt x="42653" y="33025"/>
                    </a:cubicBezTo>
                    <a:cubicBezTo>
                      <a:pt x="41033" y="34668"/>
                      <a:pt x="39259" y="36406"/>
                      <a:pt x="37342" y="38085"/>
                    </a:cubicBezTo>
                    <a:cubicBezTo>
                      <a:pt x="36378" y="38918"/>
                      <a:pt x="35390" y="39752"/>
                      <a:pt x="34354" y="40538"/>
                    </a:cubicBezTo>
                    <a:cubicBezTo>
                      <a:pt x="33318" y="41335"/>
                      <a:pt x="32247" y="42109"/>
                      <a:pt x="31151" y="42824"/>
                    </a:cubicBezTo>
                    <a:cubicBezTo>
                      <a:pt x="30044" y="43550"/>
                      <a:pt x="28913" y="44205"/>
                      <a:pt x="27746" y="44812"/>
                    </a:cubicBezTo>
                    <a:cubicBezTo>
                      <a:pt x="27460" y="44967"/>
                      <a:pt x="27175" y="45122"/>
                      <a:pt x="26877" y="45253"/>
                    </a:cubicBezTo>
                    <a:cubicBezTo>
                      <a:pt x="26579" y="45395"/>
                      <a:pt x="26293" y="45538"/>
                      <a:pt x="25996" y="45669"/>
                    </a:cubicBezTo>
                    <a:cubicBezTo>
                      <a:pt x="25401" y="45919"/>
                      <a:pt x="24793" y="46146"/>
                      <a:pt x="24186" y="46384"/>
                    </a:cubicBezTo>
                    <a:cubicBezTo>
                      <a:pt x="23888" y="46503"/>
                      <a:pt x="23591" y="46622"/>
                      <a:pt x="23293" y="46741"/>
                    </a:cubicBezTo>
                    <a:cubicBezTo>
                      <a:pt x="23138" y="46800"/>
                      <a:pt x="22995" y="46860"/>
                      <a:pt x="22853" y="46919"/>
                    </a:cubicBezTo>
                    <a:cubicBezTo>
                      <a:pt x="22698" y="46967"/>
                      <a:pt x="22543" y="47027"/>
                      <a:pt x="22400" y="47074"/>
                    </a:cubicBezTo>
                    <a:cubicBezTo>
                      <a:pt x="21793" y="47289"/>
                      <a:pt x="21198" y="47491"/>
                      <a:pt x="20602" y="47693"/>
                    </a:cubicBezTo>
                    <a:cubicBezTo>
                      <a:pt x="20317" y="47801"/>
                      <a:pt x="20019" y="47908"/>
                      <a:pt x="19721" y="48003"/>
                    </a:cubicBezTo>
                    <a:cubicBezTo>
                      <a:pt x="19435" y="48098"/>
                      <a:pt x="19138" y="48182"/>
                      <a:pt x="18852" y="48277"/>
                    </a:cubicBezTo>
                    <a:cubicBezTo>
                      <a:pt x="18257" y="48455"/>
                      <a:pt x="17685" y="48634"/>
                      <a:pt x="17114" y="48813"/>
                    </a:cubicBezTo>
                    <a:cubicBezTo>
                      <a:pt x="12566" y="50170"/>
                      <a:pt x="8470" y="51087"/>
                      <a:pt x="5553" y="51753"/>
                    </a:cubicBezTo>
                    <a:cubicBezTo>
                      <a:pt x="4100" y="52075"/>
                      <a:pt x="2922" y="52337"/>
                      <a:pt x="2112" y="52503"/>
                    </a:cubicBezTo>
                    <a:cubicBezTo>
                      <a:pt x="1314" y="52682"/>
                      <a:pt x="874" y="52777"/>
                      <a:pt x="874" y="52777"/>
                    </a:cubicBezTo>
                    <a:cubicBezTo>
                      <a:pt x="47" y="52974"/>
                      <a:pt x="1" y="53340"/>
                      <a:pt x="641" y="53340"/>
                    </a:cubicBezTo>
                    <a:cubicBezTo>
                      <a:pt x="739" y="53340"/>
                      <a:pt x="852" y="53332"/>
                      <a:pt x="981" y="53313"/>
                    </a:cubicBezTo>
                    <a:cubicBezTo>
                      <a:pt x="981" y="53313"/>
                      <a:pt x="1421" y="53218"/>
                      <a:pt x="2231" y="53063"/>
                    </a:cubicBezTo>
                    <a:cubicBezTo>
                      <a:pt x="3041" y="52896"/>
                      <a:pt x="4219" y="52658"/>
                      <a:pt x="5684" y="52361"/>
                    </a:cubicBezTo>
                    <a:cubicBezTo>
                      <a:pt x="8625" y="51741"/>
                      <a:pt x="12732" y="50884"/>
                      <a:pt x="17340" y="49575"/>
                    </a:cubicBezTo>
                    <a:cubicBezTo>
                      <a:pt x="17911" y="49408"/>
                      <a:pt x="18495" y="49241"/>
                      <a:pt x="19090" y="49063"/>
                    </a:cubicBezTo>
                    <a:cubicBezTo>
                      <a:pt x="19388" y="48979"/>
                      <a:pt x="19686" y="48884"/>
                      <a:pt x="19983" y="48801"/>
                    </a:cubicBezTo>
                    <a:cubicBezTo>
                      <a:pt x="20281" y="48705"/>
                      <a:pt x="20578" y="48598"/>
                      <a:pt x="20876" y="48503"/>
                    </a:cubicBezTo>
                    <a:cubicBezTo>
                      <a:pt x="21471" y="48301"/>
                      <a:pt x="22079" y="48098"/>
                      <a:pt x="22686" y="47896"/>
                    </a:cubicBezTo>
                    <a:cubicBezTo>
                      <a:pt x="22841" y="47848"/>
                      <a:pt x="22995" y="47789"/>
                      <a:pt x="23150" y="47741"/>
                    </a:cubicBezTo>
                    <a:cubicBezTo>
                      <a:pt x="23293" y="47681"/>
                      <a:pt x="23448" y="47622"/>
                      <a:pt x="23603" y="47562"/>
                    </a:cubicBezTo>
                    <a:cubicBezTo>
                      <a:pt x="23900" y="47455"/>
                      <a:pt x="24210" y="47336"/>
                      <a:pt x="24519" y="47217"/>
                    </a:cubicBezTo>
                    <a:cubicBezTo>
                      <a:pt x="25127" y="46979"/>
                      <a:pt x="25746" y="46753"/>
                      <a:pt x="26365" y="46515"/>
                    </a:cubicBezTo>
                    <a:cubicBezTo>
                      <a:pt x="26663" y="46372"/>
                      <a:pt x="26972" y="46229"/>
                      <a:pt x="27270" y="46086"/>
                    </a:cubicBezTo>
                    <a:cubicBezTo>
                      <a:pt x="27579" y="45955"/>
                      <a:pt x="27877" y="45800"/>
                      <a:pt x="28175" y="45646"/>
                    </a:cubicBezTo>
                    <a:cubicBezTo>
                      <a:pt x="29365" y="45038"/>
                      <a:pt x="30544" y="44372"/>
                      <a:pt x="31675" y="43645"/>
                    </a:cubicBezTo>
                    <a:cubicBezTo>
                      <a:pt x="32806" y="42919"/>
                      <a:pt x="33902" y="42145"/>
                      <a:pt x="34961" y="41347"/>
                    </a:cubicBezTo>
                    <a:cubicBezTo>
                      <a:pt x="36021" y="40538"/>
                      <a:pt x="37033" y="39704"/>
                      <a:pt x="38021" y="38859"/>
                    </a:cubicBezTo>
                    <a:cubicBezTo>
                      <a:pt x="39974" y="37168"/>
                      <a:pt x="41772" y="35430"/>
                      <a:pt x="43415" y="33763"/>
                    </a:cubicBezTo>
                    <a:cubicBezTo>
                      <a:pt x="45046" y="32108"/>
                      <a:pt x="46748" y="30286"/>
                      <a:pt x="48475" y="28381"/>
                    </a:cubicBezTo>
                    <a:cubicBezTo>
                      <a:pt x="50213" y="26488"/>
                      <a:pt x="51999" y="24524"/>
                      <a:pt x="53809" y="22595"/>
                    </a:cubicBezTo>
                    <a:cubicBezTo>
                      <a:pt x="54273" y="22107"/>
                      <a:pt x="54726" y="21631"/>
                      <a:pt x="55190" y="21154"/>
                    </a:cubicBezTo>
                    <a:cubicBezTo>
                      <a:pt x="55416" y="20916"/>
                      <a:pt x="55642" y="20678"/>
                      <a:pt x="55881" y="20452"/>
                    </a:cubicBezTo>
                    <a:lnTo>
                      <a:pt x="56226" y="20095"/>
                    </a:lnTo>
                    <a:lnTo>
                      <a:pt x="56583" y="19761"/>
                    </a:lnTo>
                    <a:cubicBezTo>
                      <a:pt x="57547" y="18857"/>
                      <a:pt x="58512" y="17952"/>
                      <a:pt x="59452" y="17071"/>
                    </a:cubicBezTo>
                    <a:cubicBezTo>
                      <a:pt x="59929" y="16618"/>
                      <a:pt x="60393" y="16178"/>
                      <a:pt x="60869" y="15749"/>
                    </a:cubicBezTo>
                    <a:cubicBezTo>
                      <a:pt x="61095" y="15523"/>
                      <a:pt x="61334" y="15308"/>
                      <a:pt x="61560" y="15094"/>
                    </a:cubicBezTo>
                    <a:cubicBezTo>
                      <a:pt x="61798" y="14880"/>
                      <a:pt x="62024" y="14666"/>
                      <a:pt x="62262" y="14451"/>
                    </a:cubicBezTo>
                    <a:cubicBezTo>
                      <a:pt x="63191" y="13606"/>
                      <a:pt x="64096" y="12784"/>
                      <a:pt x="64977" y="11987"/>
                    </a:cubicBezTo>
                    <a:cubicBezTo>
                      <a:pt x="72049" y="5581"/>
                      <a:pt x="77407" y="735"/>
                      <a:pt x="77407" y="735"/>
                    </a:cubicBezTo>
                    <a:cubicBezTo>
                      <a:pt x="77868" y="321"/>
                      <a:pt x="77898" y="0"/>
                      <a:pt x="7765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8" name="Google Shape;418;p32"/>
              <p:cNvSpPr/>
              <p:nvPr/>
            </p:nvSpPr>
            <p:spPr>
              <a:xfrm>
                <a:off x="4083257" y="7963826"/>
                <a:ext cx="485028" cy="66056"/>
              </a:xfrm>
              <a:custGeom>
                <a:avLst/>
                <a:gdLst/>
                <a:ahLst/>
                <a:cxnLst/>
                <a:rect l="l" t="t" r="r" b="b"/>
                <a:pathLst>
                  <a:path w="19605" h="2670" extrusionOk="0">
                    <a:moveTo>
                      <a:pt x="13901" y="0"/>
                    </a:moveTo>
                    <a:cubicBezTo>
                      <a:pt x="13437" y="0"/>
                      <a:pt x="12960" y="12"/>
                      <a:pt x="12472" y="24"/>
                    </a:cubicBezTo>
                    <a:cubicBezTo>
                      <a:pt x="12234" y="24"/>
                      <a:pt x="11996" y="36"/>
                      <a:pt x="11758" y="36"/>
                    </a:cubicBezTo>
                    <a:cubicBezTo>
                      <a:pt x="11639" y="48"/>
                      <a:pt x="11520" y="48"/>
                      <a:pt x="11401" y="48"/>
                    </a:cubicBezTo>
                    <a:cubicBezTo>
                      <a:pt x="11282" y="60"/>
                      <a:pt x="11163" y="72"/>
                      <a:pt x="11044" y="72"/>
                    </a:cubicBezTo>
                    <a:cubicBezTo>
                      <a:pt x="10579" y="107"/>
                      <a:pt x="10127" y="143"/>
                      <a:pt x="9710" y="179"/>
                    </a:cubicBezTo>
                    <a:cubicBezTo>
                      <a:pt x="9472" y="203"/>
                      <a:pt x="9222" y="226"/>
                      <a:pt x="8972" y="250"/>
                    </a:cubicBezTo>
                    <a:cubicBezTo>
                      <a:pt x="8722" y="286"/>
                      <a:pt x="8460" y="322"/>
                      <a:pt x="8198" y="357"/>
                    </a:cubicBezTo>
                    <a:cubicBezTo>
                      <a:pt x="7674" y="429"/>
                      <a:pt x="7138" y="500"/>
                      <a:pt x="6602" y="584"/>
                    </a:cubicBezTo>
                    <a:cubicBezTo>
                      <a:pt x="6067" y="679"/>
                      <a:pt x="5519" y="786"/>
                      <a:pt x="4995" y="881"/>
                    </a:cubicBezTo>
                    <a:cubicBezTo>
                      <a:pt x="4733" y="941"/>
                      <a:pt x="4471" y="988"/>
                      <a:pt x="4221" y="1036"/>
                    </a:cubicBezTo>
                    <a:cubicBezTo>
                      <a:pt x="3971" y="1096"/>
                      <a:pt x="3733" y="1155"/>
                      <a:pt x="3495" y="1215"/>
                    </a:cubicBezTo>
                    <a:cubicBezTo>
                      <a:pt x="3019" y="1334"/>
                      <a:pt x="2566" y="1441"/>
                      <a:pt x="2161" y="1536"/>
                    </a:cubicBezTo>
                    <a:cubicBezTo>
                      <a:pt x="1769" y="1655"/>
                      <a:pt x="1411" y="1762"/>
                      <a:pt x="1114" y="1846"/>
                    </a:cubicBezTo>
                    <a:cubicBezTo>
                      <a:pt x="530" y="2024"/>
                      <a:pt x="173" y="2131"/>
                      <a:pt x="173" y="2131"/>
                    </a:cubicBezTo>
                    <a:cubicBezTo>
                      <a:pt x="1" y="2200"/>
                      <a:pt x="117" y="2669"/>
                      <a:pt x="307" y="2669"/>
                    </a:cubicBezTo>
                    <a:cubicBezTo>
                      <a:pt x="314" y="2669"/>
                      <a:pt x="321" y="2668"/>
                      <a:pt x="328" y="2667"/>
                    </a:cubicBezTo>
                    <a:cubicBezTo>
                      <a:pt x="328" y="2667"/>
                      <a:pt x="685" y="2584"/>
                      <a:pt x="1280" y="2453"/>
                    </a:cubicBezTo>
                    <a:cubicBezTo>
                      <a:pt x="1578" y="2393"/>
                      <a:pt x="1923" y="2310"/>
                      <a:pt x="2328" y="2227"/>
                    </a:cubicBezTo>
                    <a:cubicBezTo>
                      <a:pt x="2733" y="2155"/>
                      <a:pt x="3173" y="2084"/>
                      <a:pt x="3650" y="2000"/>
                    </a:cubicBezTo>
                    <a:cubicBezTo>
                      <a:pt x="3888" y="1953"/>
                      <a:pt x="4126" y="1917"/>
                      <a:pt x="4376" y="1870"/>
                    </a:cubicBezTo>
                    <a:cubicBezTo>
                      <a:pt x="4626" y="1834"/>
                      <a:pt x="4888" y="1798"/>
                      <a:pt x="5150" y="1762"/>
                    </a:cubicBezTo>
                    <a:cubicBezTo>
                      <a:pt x="5674" y="1691"/>
                      <a:pt x="6210" y="1619"/>
                      <a:pt x="6733" y="1548"/>
                    </a:cubicBezTo>
                    <a:cubicBezTo>
                      <a:pt x="7269" y="1489"/>
                      <a:pt x="7805" y="1429"/>
                      <a:pt x="8317" y="1381"/>
                    </a:cubicBezTo>
                    <a:cubicBezTo>
                      <a:pt x="8579" y="1346"/>
                      <a:pt x="8829" y="1322"/>
                      <a:pt x="9079" y="1298"/>
                    </a:cubicBezTo>
                    <a:cubicBezTo>
                      <a:pt x="9329" y="1274"/>
                      <a:pt x="9567" y="1250"/>
                      <a:pt x="9805" y="1239"/>
                    </a:cubicBezTo>
                    <a:cubicBezTo>
                      <a:pt x="10222" y="1191"/>
                      <a:pt x="10663" y="1155"/>
                      <a:pt x="11127" y="1108"/>
                    </a:cubicBezTo>
                    <a:cubicBezTo>
                      <a:pt x="11234" y="1096"/>
                      <a:pt x="11353" y="1084"/>
                      <a:pt x="11460" y="1072"/>
                    </a:cubicBezTo>
                    <a:cubicBezTo>
                      <a:pt x="11579" y="1072"/>
                      <a:pt x="11698" y="1060"/>
                      <a:pt x="11817" y="1060"/>
                    </a:cubicBezTo>
                    <a:cubicBezTo>
                      <a:pt x="12056" y="1036"/>
                      <a:pt x="12282" y="1024"/>
                      <a:pt x="12520" y="1012"/>
                    </a:cubicBezTo>
                    <a:cubicBezTo>
                      <a:pt x="12996" y="977"/>
                      <a:pt x="13460" y="941"/>
                      <a:pt x="13925" y="917"/>
                    </a:cubicBezTo>
                    <a:cubicBezTo>
                      <a:pt x="14389" y="893"/>
                      <a:pt x="14842" y="881"/>
                      <a:pt x="15258" y="869"/>
                    </a:cubicBezTo>
                    <a:cubicBezTo>
                      <a:pt x="15830" y="838"/>
                      <a:pt x="16354" y="838"/>
                      <a:pt x="16802" y="838"/>
                    </a:cubicBezTo>
                    <a:lnTo>
                      <a:pt x="16802" y="838"/>
                    </a:lnTo>
                    <a:cubicBezTo>
                      <a:pt x="17026" y="838"/>
                      <a:pt x="17231" y="838"/>
                      <a:pt x="17413" y="834"/>
                    </a:cubicBezTo>
                    <a:cubicBezTo>
                      <a:pt x="17866" y="834"/>
                      <a:pt x="18189" y="834"/>
                      <a:pt x="18314" y="827"/>
                    </a:cubicBezTo>
                    <a:lnTo>
                      <a:pt x="18314" y="827"/>
                    </a:lnTo>
                    <a:cubicBezTo>
                      <a:pt x="18323" y="833"/>
                      <a:pt x="18333" y="839"/>
                      <a:pt x="18342" y="846"/>
                    </a:cubicBezTo>
                    <a:cubicBezTo>
                      <a:pt x="18378" y="858"/>
                      <a:pt x="18413" y="869"/>
                      <a:pt x="18449" y="881"/>
                    </a:cubicBezTo>
                    <a:cubicBezTo>
                      <a:pt x="18509" y="905"/>
                      <a:pt x="18556" y="917"/>
                      <a:pt x="18616" y="929"/>
                    </a:cubicBezTo>
                    <a:cubicBezTo>
                      <a:pt x="18711" y="953"/>
                      <a:pt x="18794" y="977"/>
                      <a:pt x="18866" y="988"/>
                    </a:cubicBezTo>
                    <a:cubicBezTo>
                      <a:pt x="19009" y="1012"/>
                      <a:pt x="19104" y="1024"/>
                      <a:pt x="19175" y="1036"/>
                    </a:cubicBezTo>
                    <a:cubicBezTo>
                      <a:pt x="19318" y="1060"/>
                      <a:pt x="19330" y="1060"/>
                      <a:pt x="19330" y="1060"/>
                    </a:cubicBezTo>
                    <a:cubicBezTo>
                      <a:pt x="19533" y="1060"/>
                      <a:pt x="19604" y="607"/>
                      <a:pt x="19414" y="524"/>
                    </a:cubicBezTo>
                    <a:cubicBezTo>
                      <a:pt x="19414" y="524"/>
                      <a:pt x="19402" y="524"/>
                      <a:pt x="19271" y="500"/>
                    </a:cubicBezTo>
                    <a:cubicBezTo>
                      <a:pt x="19199" y="488"/>
                      <a:pt x="19104" y="465"/>
                      <a:pt x="18973" y="441"/>
                    </a:cubicBezTo>
                    <a:cubicBezTo>
                      <a:pt x="18914" y="429"/>
                      <a:pt x="18830" y="417"/>
                      <a:pt x="18759" y="393"/>
                    </a:cubicBezTo>
                    <a:cubicBezTo>
                      <a:pt x="18723" y="381"/>
                      <a:pt x="18675" y="369"/>
                      <a:pt x="18640" y="357"/>
                    </a:cubicBezTo>
                    <a:cubicBezTo>
                      <a:pt x="18616" y="346"/>
                      <a:pt x="18604" y="334"/>
                      <a:pt x="18580" y="334"/>
                    </a:cubicBezTo>
                    <a:cubicBezTo>
                      <a:pt x="18568" y="322"/>
                      <a:pt x="18556" y="322"/>
                      <a:pt x="18544" y="310"/>
                    </a:cubicBezTo>
                    <a:lnTo>
                      <a:pt x="18449" y="274"/>
                    </a:lnTo>
                    <a:lnTo>
                      <a:pt x="18402" y="262"/>
                    </a:lnTo>
                    <a:cubicBezTo>
                      <a:pt x="18354" y="250"/>
                      <a:pt x="18009" y="215"/>
                      <a:pt x="17449" y="167"/>
                    </a:cubicBezTo>
                    <a:cubicBezTo>
                      <a:pt x="16889" y="119"/>
                      <a:pt x="16127" y="36"/>
                      <a:pt x="15258" y="36"/>
                    </a:cubicBezTo>
                    <a:cubicBezTo>
                      <a:pt x="14830" y="24"/>
                      <a:pt x="14377" y="12"/>
                      <a:pt x="139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9" name="Google Shape;419;p32"/>
              <p:cNvSpPr/>
              <p:nvPr/>
            </p:nvSpPr>
            <p:spPr>
              <a:xfrm>
                <a:off x="4465836" y="7206782"/>
                <a:ext cx="184066" cy="404227"/>
              </a:xfrm>
              <a:custGeom>
                <a:avLst/>
                <a:gdLst/>
                <a:ahLst/>
                <a:cxnLst/>
                <a:rect l="l" t="t" r="r" b="b"/>
                <a:pathLst>
                  <a:path w="7440" h="16339" extrusionOk="0">
                    <a:moveTo>
                      <a:pt x="7065" y="0"/>
                    </a:moveTo>
                    <a:cubicBezTo>
                      <a:pt x="6996" y="0"/>
                      <a:pt x="6934" y="18"/>
                      <a:pt x="6902" y="61"/>
                    </a:cubicBezTo>
                    <a:cubicBezTo>
                      <a:pt x="6902" y="61"/>
                      <a:pt x="6771" y="370"/>
                      <a:pt x="6569" y="870"/>
                    </a:cubicBezTo>
                    <a:cubicBezTo>
                      <a:pt x="6367" y="1406"/>
                      <a:pt x="6081" y="2097"/>
                      <a:pt x="5759" y="2930"/>
                    </a:cubicBezTo>
                    <a:cubicBezTo>
                      <a:pt x="5140" y="4573"/>
                      <a:pt x="4378" y="6609"/>
                      <a:pt x="3771" y="8205"/>
                    </a:cubicBezTo>
                    <a:cubicBezTo>
                      <a:pt x="3473" y="9002"/>
                      <a:pt x="3128" y="9895"/>
                      <a:pt x="2759" y="10788"/>
                    </a:cubicBezTo>
                    <a:cubicBezTo>
                      <a:pt x="2378" y="11681"/>
                      <a:pt x="1973" y="12562"/>
                      <a:pt x="1580" y="13336"/>
                    </a:cubicBezTo>
                    <a:cubicBezTo>
                      <a:pt x="1378" y="13717"/>
                      <a:pt x="1187" y="14086"/>
                      <a:pt x="1009" y="14408"/>
                    </a:cubicBezTo>
                    <a:cubicBezTo>
                      <a:pt x="830" y="14717"/>
                      <a:pt x="663" y="15003"/>
                      <a:pt x="533" y="15241"/>
                    </a:cubicBezTo>
                    <a:cubicBezTo>
                      <a:pt x="247" y="15706"/>
                      <a:pt x="68" y="15991"/>
                      <a:pt x="68" y="15991"/>
                    </a:cubicBezTo>
                    <a:cubicBezTo>
                      <a:pt x="0" y="16117"/>
                      <a:pt x="265" y="16339"/>
                      <a:pt x="429" y="16339"/>
                    </a:cubicBezTo>
                    <a:cubicBezTo>
                      <a:pt x="466" y="16339"/>
                      <a:pt x="499" y="16327"/>
                      <a:pt x="521" y="16301"/>
                    </a:cubicBezTo>
                    <a:cubicBezTo>
                      <a:pt x="521" y="16301"/>
                      <a:pt x="723" y="16027"/>
                      <a:pt x="1056" y="15587"/>
                    </a:cubicBezTo>
                    <a:cubicBezTo>
                      <a:pt x="1211" y="15360"/>
                      <a:pt x="1402" y="15086"/>
                      <a:pt x="1616" y="14765"/>
                    </a:cubicBezTo>
                    <a:cubicBezTo>
                      <a:pt x="1818" y="14455"/>
                      <a:pt x="2045" y="14098"/>
                      <a:pt x="2283" y="13729"/>
                    </a:cubicBezTo>
                    <a:cubicBezTo>
                      <a:pt x="2735" y="12955"/>
                      <a:pt x="3211" y="12086"/>
                      <a:pt x="3640" y="11193"/>
                    </a:cubicBezTo>
                    <a:cubicBezTo>
                      <a:pt x="4069" y="10288"/>
                      <a:pt x="4462" y="9383"/>
                      <a:pt x="4759" y="8574"/>
                    </a:cubicBezTo>
                    <a:cubicBezTo>
                      <a:pt x="5378" y="6966"/>
                      <a:pt x="6009" y="4871"/>
                      <a:pt x="6521" y="3192"/>
                    </a:cubicBezTo>
                    <a:cubicBezTo>
                      <a:pt x="7033" y="1501"/>
                      <a:pt x="7414" y="227"/>
                      <a:pt x="7414" y="227"/>
                    </a:cubicBezTo>
                    <a:cubicBezTo>
                      <a:pt x="7439" y="102"/>
                      <a:pt x="7229" y="0"/>
                      <a:pt x="7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0" name="Google Shape;420;p32"/>
            <p:cNvGrpSpPr/>
            <p:nvPr/>
          </p:nvGrpSpPr>
          <p:grpSpPr>
            <a:xfrm rot="8905895">
              <a:off x="8402486" y="210113"/>
              <a:ext cx="491590" cy="778812"/>
              <a:chOff x="-1904298" y="1056455"/>
              <a:chExt cx="581725" cy="921611"/>
            </a:xfrm>
          </p:grpSpPr>
          <p:sp>
            <p:nvSpPr>
              <p:cNvPr id="421" name="Google Shape;421;p32"/>
              <p:cNvSpPr/>
              <p:nvPr/>
            </p:nvSpPr>
            <p:spPr>
              <a:xfrm>
                <a:off x="-1904298" y="1056455"/>
                <a:ext cx="581725" cy="887132"/>
              </a:xfrm>
              <a:custGeom>
                <a:avLst/>
                <a:gdLst/>
                <a:ahLst/>
                <a:cxnLst/>
                <a:rect l="l" t="t" r="r" b="b"/>
                <a:pathLst>
                  <a:path w="38196" h="58249" extrusionOk="0">
                    <a:moveTo>
                      <a:pt x="34903" y="0"/>
                    </a:moveTo>
                    <a:cubicBezTo>
                      <a:pt x="34867" y="0"/>
                      <a:pt x="34830" y="5"/>
                      <a:pt x="34790" y="15"/>
                    </a:cubicBezTo>
                    <a:cubicBezTo>
                      <a:pt x="28206" y="1801"/>
                      <a:pt x="22396" y="5385"/>
                      <a:pt x="17002" y="9468"/>
                    </a:cubicBezTo>
                    <a:cubicBezTo>
                      <a:pt x="11918" y="13326"/>
                      <a:pt x="6870" y="17434"/>
                      <a:pt x="3929" y="23232"/>
                    </a:cubicBezTo>
                    <a:cubicBezTo>
                      <a:pt x="1143" y="28733"/>
                      <a:pt x="179" y="34983"/>
                      <a:pt x="83" y="41103"/>
                    </a:cubicBezTo>
                    <a:cubicBezTo>
                      <a:pt x="0" y="46771"/>
                      <a:pt x="310" y="52998"/>
                      <a:pt x="4120" y="57534"/>
                    </a:cubicBezTo>
                    <a:cubicBezTo>
                      <a:pt x="4191" y="57635"/>
                      <a:pt x="4287" y="57668"/>
                      <a:pt x="4373" y="57668"/>
                    </a:cubicBezTo>
                    <a:cubicBezTo>
                      <a:pt x="4388" y="57668"/>
                      <a:pt x="4403" y="57667"/>
                      <a:pt x="4417" y="57665"/>
                    </a:cubicBezTo>
                    <a:lnTo>
                      <a:pt x="4417" y="57665"/>
                    </a:lnTo>
                    <a:cubicBezTo>
                      <a:pt x="4322" y="57903"/>
                      <a:pt x="4429" y="58248"/>
                      <a:pt x="4774" y="58248"/>
                    </a:cubicBezTo>
                    <a:cubicBezTo>
                      <a:pt x="16324" y="58213"/>
                      <a:pt x="26372" y="48259"/>
                      <a:pt x="31444" y="38674"/>
                    </a:cubicBezTo>
                    <a:cubicBezTo>
                      <a:pt x="37648" y="26983"/>
                      <a:pt x="38195" y="13278"/>
                      <a:pt x="35874" y="467"/>
                    </a:cubicBezTo>
                    <a:cubicBezTo>
                      <a:pt x="35836" y="265"/>
                      <a:pt x="35686" y="176"/>
                      <a:pt x="35526" y="176"/>
                    </a:cubicBezTo>
                    <a:cubicBezTo>
                      <a:pt x="35432" y="176"/>
                      <a:pt x="35334" y="207"/>
                      <a:pt x="35254" y="265"/>
                    </a:cubicBezTo>
                    <a:cubicBezTo>
                      <a:pt x="35205" y="116"/>
                      <a:pt x="35081" y="0"/>
                      <a:pt x="349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32"/>
              <p:cNvSpPr/>
              <p:nvPr/>
            </p:nvSpPr>
            <p:spPr>
              <a:xfrm>
                <a:off x="-1862965" y="1216748"/>
                <a:ext cx="442995" cy="761317"/>
              </a:xfrm>
              <a:custGeom>
                <a:avLst/>
                <a:gdLst/>
                <a:ahLst/>
                <a:cxnLst/>
                <a:rect l="l" t="t" r="r" b="b"/>
                <a:pathLst>
                  <a:path w="29087" h="49988" extrusionOk="0">
                    <a:moveTo>
                      <a:pt x="21381" y="0"/>
                    </a:moveTo>
                    <a:cubicBezTo>
                      <a:pt x="21179" y="0"/>
                      <a:pt x="20962" y="128"/>
                      <a:pt x="20932" y="384"/>
                    </a:cubicBezTo>
                    <a:cubicBezTo>
                      <a:pt x="20491" y="4468"/>
                      <a:pt x="20277" y="13386"/>
                      <a:pt x="20325" y="13540"/>
                    </a:cubicBezTo>
                    <a:cubicBezTo>
                      <a:pt x="17836" y="17624"/>
                      <a:pt x="15348" y="21696"/>
                      <a:pt x="12871" y="25780"/>
                    </a:cubicBezTo>
                    <a:cubicBezTo>
                      <a:pt x="12657" y="26137"/>
                      <a:pt x="12443" y="26494"/>
                      <a:pt x="12228" y="26852"/>
                    </a:cubicBezTo>
                    <a:cubicBezTo>
                      <a:pt x="10454" y="22565"/>
                      <a:pt x="9609" y="18065"/>
                      <a:pt x="9728" y="13433"/>
                    </a:cubicBezTo>
                    <a:cubicBezTo>
                      <a:pt x="9740" y="13171"/>
                      <a:pt x="9544" y="13040"/>
                      <a:pt x="9343" y="13040"/>
                    </a:cubicBezTo>
                    <a:cubicBezTo>
                      <a:pt x="9142" y="13040"/>
                      <a:pt x="8936" y="13171"/>
                      <a:pt x="8930" y="13433"/>
                    </a:cubicBezTo>
                    <a:cubicBezTo>
                      <a:pt x="8799" y="18196"/>
                      <a:pt x="9669" y="22839"/>
                      <a:pt x="11526" y="27245"/>
                    </a:cubicBezTo>
                    <a:cubicBezTo>
                      <a:pt x="11585" y="27387"/>
                      <a:pt x="11716" y="27471"/>
                      <a:pt x="11847" y="27495"/>
                    </a:cubicBezTo>
                    <a:cubicBezTo>
                      <a:pt x="8859" y="32483"/>
                      <a:pt x="6001" y="37567"/>
                      <a:pt x="3692" y="42889"/>
                    </a:cubicBezTo>
                    <a:cubicBezTo>
                      <a:pt x="1668" y="38996"/>
                      <a:pt x="834" y="34745"/>
                      <a:pt x="1227" y="30364"/>
                    </a:cubicBezTo>
                    <a:cubicBezTo>
                      <a:pt x="1251" y="30108"/>
                      <a:pt x="1063" y="29980"/>
                      <a:pt x="864" y="29980"/>
                    </a:cubicBezTo>
                    <a:cubicBezTo>
                      <a:pt x="664" y="29980"/>
                      <a:pt x="453" y="30108"/>
                      <a:pt x="429" y="30364"/>
                    </a:cubicBezTo>
                    <a:cubicBezTo>
                      <a:pt x="1" y="35019"/>
                      <a:pt x="953" y="39556"/>
                      <a:pt x="3180" y="43675"/>
                    </a:cubicBezTo>
                    <a:cubicBezTo>
                      <a:pt x="3215" y="43723"/>
                      <a:pt x="3251" y="43770"/>
                      <a:pt x="3299" y="43806"/>
                    </a:cubicBezTo>
                    <a:cubicBezTo>
                      <a:pt x="2513" y="45663"/>
                      <a:pt x="1799" y="47557"/>
                      <a:pt x="1167" y="49497"/>
                    </a:cubicBezTo>
                    <a:cubicBezTo>
                      <a:pt x="1074" y="49793"/>
                      <a:pt x="1320" y="49988"/>
                      <a:pt x="1563" y="49988"/>
                    </a:cubicBezTo>
                    <a:cubicBezTo>
                      <a:pt x="1722" y="49988"/>
                      <a:pt x="1880" y="49904"/>
                      <a:pt x="1941" y="49712"/>
                    </a:cubicBezTo>
                    <a:cubicBezTo>
                      <a:pt x="3323" y="45449"/>
                      <a:pt x="5132" y="41389"/>
                      <a:pt x="7168" y="37436"/>
                    </a:cubicBezTo>
                    <a:cubicBezTo>
                      <a:pt x="7216" y="37532"/>
                      <a:pt x="7287" y="37603"/>
                      <a:pt x="7430" y="37627"/>
                    </a:cubicBezTo>
                    <a:cubicBezTo>
                      <a:pt x="8398" y="37795"/>
                      <a:pt x="9366" y="37879"/>
                      <a:pt x="10324" y="37879"/>
                    </a:cubicBezTo>
                    <a:cubicBezTo>
                      <a:pt x="13834" y="37879"/>
                      <a:pt x="17225" y="36758"/>
                      <a:pt x="20087" y="34579"/>
                    </a:cubicBezTo>
                    <a:cubicBezTo>
                      <a:pt x="20431" y="34323"/>
                      <a:pt x="20214" y="33799"/>
                      <a:pt x="19894" y="33799"/>
                    </a:cubicBezTo>
                    <a:cubicBezTo>
                      <a:pt x="19826" y="33799"/>
                      <a:pt x="19754" y="33822"/>
                      <a:pt x="19682" y="33876"/>
                    </a:cubicBezTo>
                    <a:cubicBezTo>
                      <a:pt x="16937" y="35970"/>
                      <a:pt x="13691" y="37085"/>
                      <a:pt x="10318" y="37085"/>
                    </a:cubicBezTo>
                    <a:cubicBezTo>
                      <a:pt x="9433" y="37085"/>
                      <a:pt x="8540" y="37009"/>
                      <a:pt x="7644" y="36853"/>
                    </a:cubicBezTo>
                    <a:cubicBezTo>
                      <a:pt x="7615" y="36847"/>
                      <a:pt x="7585" y="36844"/>
                      <a:pt x="7557" y="36844"/>
                    </a:cubicBezTo>
                    <a:cubicBezTo>
                      <a:pt x="7528" y="36844"/>
                      <a:pt x="7502" y="36847"/>
                      <a:pt x="7478" y="36853"/>
                    </a:cubicBezTo>
                    <a:cubicBezTo>
                      <a:pt x="9478" y="33019"/>
                      <a:pt x="11693" y="29281"/>
                      <a:pt x="13943" y="25578"/>
                    </a:cubicBezTo>
                    <a:cubicBezTo>
                      <a:pt x="14872" y="24042"/>
                      <a:pt x="15812" y="22518"/>
                      <a:pt x="16741" y="20982"/>
                    </a:cubicBezTo>
                    <a:cubicBezTo>
                      <a:pt x="16788" y="21006"/>
                      <a:pt x="16848" y="21018"/>
                      <a:pt x="16919" y="21018"/>
                    </a:cubicBezTo>
                    <a:cubicBezTo>
                      <a:pt x="20956" y="20768"/>
                      <a:pt x="24861" y="19946"/>
                      <a:pt x="28659" y="18553"/>
                    </a:cubicBezTo>
                    <a:cubicBezTo>
                      <a:pt x="29087" y="18393"/>
                      <a:pt x="28967" y="17753"/>
                      <a:pt x="28585" y="17753"/>
                    </a:cubicBezTo>
                    <a:cubicBezTo>
                      <a:pt x="28542" y="17753"/>
                      <a:pt x="28495" y="17761"/>
                      <a:pt x="28445" y="17779"/>
                    </a:cubicBezTo>
                    <a:cubicBezTo>
                      <a:pt x="24813" y="19113"/>
                      <a:pt x="21087" y="19910"/>
                      <a:pt x="17229" y="20184"/>
                    </a:cubicBezTo>
                    <a:cubicBezTo>
                      <a:pt x="21075" y="13874"/>
                      <a:pt x="24944" y="7564"/>
                      <a:pt x="28790" y="1265"/>
                    </a:cubicBezTo>
                    <a:cubicBezTo>
                      <a:pt x="28979" y="953"/>
                      <a:pt x="28702" y="663"/>
                      <a:pt x="28427" y="663"/>
                    </a:cubicBezTo>
                    <a:cubicBezTo>
                      <a:pt x="28303" y="663"/>
                      <a:pt x="28180" y="721"/>
                      <a:pt x="28099" y="860"/>
                    </a:cubicBezTo>
                    <a:cubicBezTo>
                      <a:pt x="25790" y="4635"/>
                      <a:pt x="23468" y="8409"/>
                      <a:pt x="21158" y="12183"/>
                    </a:cubicBezTo>
                    <a:cubicBezTo>
                      <a:pt x="21134" y="8242"/>
                      <a:pt x="21313" y="4313"/>
                      <a:pt x="21741" y="384"/>
                    </a:cubicBezTo>
                    <a:cubicBezTo>
                      <a:pt x="21771" y="128"/>
                      <a:pt x="21584" y="0"/>
                      <a:pt x="213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23" name="Google Shape;423;p32"/>
            <p:cNvSpPr/>
            <p:nvPr/>
          </p:nvSpPr>
          <p:spPr>
            <a:xfrm rot="10800000" flipH="1">
              <a:off x="7676500" y="-6"/>
              <a:ext cx="1430684" cy="365231"/>
            </a:xfrm>
            <a:custGeom>
              <a:avLst/>
              <a:gdLst/>
              <a:ahLst/>
              <a:cxnLst/>
              <a:rect l="l" t="t" r="r" b="b"/>
              <a:pathLst>
                <a:path w="43054" h="10991" extrusionOk="0">
                  <a:moveTo>
                    <a:pt x="21920" y="1"/>
                  </a:moveTo>
                  <a:cubicBezTo>
                    <a:pt x="19110" y="1"/>
                    <a:pt x="16717" y="2084"/>
                    <a:pt x="15753" y="5025"/>
                  </a:cubicBezTo>
                  <a:cubicBezTo>
                    <a:pt x="14574" y="3882"/>
                    <a:pt x="12967" y="3168"/>
                    <a:pt x="11181" y="3168"/>
                  </a:cubicBezTo>
                  <a:cubicBezTo>
                    <a:pt x="7954" y="3168"/>
                    <a:pt x="5275" y="5502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44" y="8228"/>
                    <a:pt x="275" y="9419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7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65" y="6704"/>
                  </a:cubicBezTo>
                  <a:cubicBezTo>
                    <a:pt x="35815" y="4025"/>
                    <a:pt x="33374" y="2061"/>
                    <a:pt x="30469" y="2061"/>
                  </a:cubicBezTo>
                  <a:cubicBezTo>
                    <a:pt x="29231" y="2061"/>
                    <a:pt x="28088" y="2418"/>
                    <a:pt x="27123" y="3025"/>
                  </a:cubicBezTo>
                  <a:cubicBezTo>
                    <a:pt x="25909" y="1191"/>
                    <a:pt x="24028" y="1"/>
                    <a:pt x="2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4" name="Google Shape;424;p32"/>
          <p:cNvGrpSpPr/>
          <p:nvPr/>
        </p:nvGrpSpPr>
        <p:grpSpPr>
          <a:xfrm flipH="1">
            <a:off x="5195593" y="4090039"/>
            <a:ext cx="3948417" cy="1053464"/>
            <a:chOff x="271750" y="3380525"/>
            <a:chExt cx="3056050" cy="815375"/>
          </a:xfrm>
        </p:grpSpPr>
        <p:sp>
          <p:nvSpPr>
            <p:cNvPr id="425" name="Google Shape;425;p32"/>
            <p:cNvSpPr/>
            <p:nvPr/>
          </p:nvSpPr>
          <p:spPr>
            <a:xfrm>
              <a:off x="271750" y="3380525"/>
              <a:ext cx="1876450" cy="815375"/>
            </a:xfrm>
            <a:custGeom>
              <a:avLst/>
              <a:gdLst/>
              <a:ahLst/>
              <a:cxnLst/>
              <a:rect l="l" t="t" r="r" b="b"/>
              <a:pathLst>
                <a:path w="75058" h="32615" extrusionOk="0">
                  <a:moveTo>
                    <a:pt x="26971" y="1"/>
                  </a:moveTo>
                  <a:cubicBezTo>
                    <a:pt x="16792" y="1"/>
                    <a:pt x="7040" y="5763"/>
                    <a:pt x="2429" y="15589"/>
                  </a:cubicBezTo>
                  <a:cubicBezTo>
                    <a:pt x="2382" y="15684"/>
                    <a:pt x="2358" y="15779"/>
                    <a:pt x="2310" y="15875"/>
                  </a:cubicBezTo>
                  <a:cubicBezTo>
                    <a:pt x="1453" y="16946"/>
                    <a:pt x="679" y="18065"/>
                    <a:pt x="0" y="19244"/>
                  </a:cubicBezTo>
                  <a:lnTo>
                    <a:pt x="0" y="32615"/>
                  </a:lnTo>
                  <a:lnTo>
                    <a:pt x="75057" y="32615"/>
                  </a:lnTo>
                  <a:cubicBezTo>
                    <a:pt x="73819" y="28007"/>
                    <a:pt x="70640" y="23959"/>
                    <a:pt x="65985" y="21768"/>
                  </a:cubicBezTo>
                  <a:cubicBezTo>
                    <a:pt x="63680" y="20692"/>
                    <a:pt x="61256" y="20183"/>
                    <a:pt x="58871" y="20183"/>
                  </a:cubicBezTo>
                  <a:cubicBezTo>
                    <a:pt x="56981" y="20183"/>
                    <a:pt x="55116" y="20503"/>
                    <a:pt x="53352" y="21113"/>
                  </a:cubicBezTo>
                  <a:cubicBezTo>
                    <a:pt x="51566" y="13255"/>
                    <a:pt x="46328" y="6266"/>
                    <a:pt x="38470" y="2575"/>
                  </a:cubicBezTo>
                  <a:cubicBezTo>
                    <a:pt x="34746" y="828"/>
                    <a:pt x="30828" y="1"/>
                    <a:pt x="269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2"/>
            <p:cNvSpPr/>
            <p:nvPr/>
          </p:nvSpPr>
          <p:spPr>
            <a:xfrm>
              <a:off x="1828200" y="3808500"/>
              <a:ext cx="1499600" cy="387400"/>
            </a:xfrm>
            <a:custGeom>
              <a:avLst/>
              <a:gdLst/>
              <a:ahLst/>
              <a:cxnLst/>
              <a:rect l="l" t="t" r="r" b="b"/>
              <a:pathLst>
                <a:path w="59984" h="15496" extrusionOk="0">
                  <a:moveTo>
                    <a:pt x="8620" y="0"/>
                  </a:moveTo>
                  <a:cubicBezTo>
                    <a:pt x="6622" y="0"/>
                    <a:pt x="4637" y="834"/>
                    <a:pt x="3227" y="2459"/>
                  </a:cubicBezTo>
                  <a:cubicBezTo>
                    <a:pt x="988" y="5042"/>
                    <a:pt x="941" y="8769"/>
                    <a:pt x="2893" y="11400"/>
                  </a:cubicBezTo>
                  <a:cubicBezTo>
                    <a:pt x="2608" y="11662"/>
                    <a:pt x="2334" y="11948"/>
                    <a:pt x="2072" y="12245"/>
                  </a:cubicBezTo>
                  <a:cubicBezTo>
                    <a:pt x="1203" y="13246"/>
                    <a:pt x="512" y="14341"/>
                    <a:pt x="0" y="15496"/>
                  </a:cubicBezTo>
                  <a:lnTo>
                    <a:pt x="59984" y="15496"/>
                  </a:lnTo>
                  <a:cubicBezTo>
                    <a:pt x="58853" y="11960"/>
                    <a:pt x="56781" y="8685"/>
                    <a:pt x="53769" y="6066"/>
                  </a:cubicBezTo>
                  <a:cubicBezTo>
                    <a:pt x="49777" y="2603"/>
                    <a:pt x="44856" y="905"/>
                    <a:pt x="39958" y="905"/>
                  </a:cubicBezTo>
                  <a:cubicBezTo>
                    <a:pt x="34060" y="905"/>
                    <a:pt x="28196" y="3367"/>
                    <a:pt x="24027" y="8174"/>
                  </a:cubicBezTo>
                  <a:cubicBezTo>
                    <a:pt x="23967" y="8233"/>
                    <a:pt x="23932" y="8304"/>
                    <a:pt x="23872" y="8364"/>
                  </a:cubicBezTo>
                  <a:cubicBezTo>
                    <a:pt x="22789" y="9138"/>
                    <a:pt x="21777" y="9995"/>
                    <a:pt x="20860" y="10960"/>
                  </a:cubicBezTo>
                  <a:cubicBezTo>
                    <a:pt x="20848" y="10948"/>
                    <a:pt x="20836" y="10936"/>
                    <a:pt x="20824" y="10924"/>
                  </a:cubicBezTo>
                  <a:cubicBezTo>
                    <a:pt x="19288" y="9578"/>
                    <a:pt x="17526" y="8674"/>
                    <a:pt x="15681" y="8162"/>
                  </a:cubicBezTo>
                  <a:cubicBezTo>
                    <a:pt x="16014" y="5840"/>
                    <a:pt x="15216" y="3399"/>
                    <a:pt x="13311" y="1756"/>
                  </a:cubicBezTo>
                  <a:cubicBezTo>
                    <a:pt x="11954" y="577"/>
                    <a:pt x="10283" y="0"/>
                    <a:pt x="8620" y="0"/>
                  </a:cubicBezTo>
                  <a:close/>
                </a:path>
              </a:pathLst>
            </a:custGeom>
            <a:solidFill>
              <a:schemeClr val="lt1">
                <a:alpha val="446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4">
  <p:cSld name="TITLE_AND_TWO_COLUMNS_1_1_1">
    <p:bg>
      <p:bgPr>
        <a:solidFill>
          <a:schemeClr val="dk2"/>
        </a:solidFill>
        <a:effectLst/>
      </p:bgPr>
    </p:bg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33"/>
          <p:cNvSpPr/>
          <p:nvPr/>
        </p:nvSpPr>
        <p:spPr>
          <a:xfrm>
            <a:off x="70" y="850947"/>
            <a:ext cx="8179245" cy="4098021"/>
          </a:xfrm>
          <a:custGeom>
            <a:avLst/>
            <a:gdLst/>
            <a:ahLst/>
            <a:cxnLst/>
            <a:rect l="l" t="t" r="r" b="b"/>
            <a:pathLst>
              <a:path w="225946" h="113205" extrusionOk="0">
                <a:moveTo>
                  <a:pt x="62499" y="1"/>
                </a:moveTo>
                <a:cubicBezTo>
                  <a:pt x="59883" y="1"/>
                  <a:pt x="57255" y="334"/>
                  <a:pt x="54710" y="1008"/>
                </a:cubicBezTo>
                <a:cubicBezTo>
                  <a:pt x="48019" y="2794"/>
                  <a:pt x="42649" y="6628"/>
                  <a:pt x="39791" y="11712"/>
                </a:cubicBezTo>
                <a:cubicBezTo>
                  <a:pt x="36672" y="17272"/>
                  <a:pt x="35588" y="24499"/>
                  <a:pt x="28540" y="28059"/>
                </a:cubicBezTo>
                <a:cubicBezTo>
                  <a:pt x="26790" y="28940"/>
                  <a:pt x="24873" y="29250"/>
                  <a:pt x="22908" y="29678"/>
                </a:cubicBezTo>
                <a:cubicBezTo>
                  <a:pt x="21075" y="30083"/>
                  <a:pt x="19539" y="30774"/>
                  <a:pt x="18229" y="31869"/>
                </a:cubicBezTo>
                <a:cubicBezTo>
                  <a:pt x="15634" y="34048"/>
                  <a:pt x="13788" y="36953"/>
                  <a:pt x="12371" y="39691"/>
                </a:cubicBezTo>
                <a:cubicBezTo>
                  <a:pt x="10811" y="42715"/>
                  <a:pt x="9811" y="45906"/>
                  <a:pt x="9407" y="49157"/>
                </a:cubicBezTo>
                <a:cubicBezTo>
                  <a:pt x="8978" y="52514"/>
                  <a:pt x="9526" y="55765"/>
                  <a:pt x="9799" y="59122"/>
                </a:cubicBezTo>
                <a:cubicBezTo>
                  <a:pt x="9942" y="60956"/>
                  <a:pt x="9907" y="62813"/>
                  <a:pt x="9145" y="64563"/>
                </a:cubicBezTo>
                <a:cubicBezTo>
                  <a:pt x="8454" y="66159"/>
                  <a:pt x="7156" y="67528"/>
                  <a:pt x="5858" y="68850"/>
                </a:cubicBezTo>
                <a:cubicBezTo>
                  <a:pt x="3608" y="71124"/>
                  <a:pt x="2644" y="74053"/>
                  <a:pt x="1739" y="76886"/>
                </a:cubicBezTo>
                <a:cubicBezTo>
                  <a:pt x="1" y="82375"/>
                  <a:pt x="822" y="87769"/>
                  <a:pt x="5025" y="92293"/>
                </a:cubicBezTo>
                <a:cubicBezTo>
                  <a:pt x="9359" y="96948"/>
                  <a:pt x="15860" y="100080"/>
                  <a:pt x="22753" y="101830"/>
                </a:cubicBezTo>
                <a:cubicBezTo>
                  <a:pt x="28327" y="103249"/>
                  <a:pt x="34155" y="103754"/>
                  <a:pt x="39991" y="103754"/>
                </a:cubicBezTo>
                <a:cubicBezTo>
                  <a:pt x="42970" y="103754"/>
                  <a:pt x="45950" y="103623"/>
                  <a:pt x="48900" y="103413"/>
                </a:cubicBezTo>
                <a:cubicBezTo>
                  <a:pt x="53579" y="103092"/>
                  <a:pt x="58222" y="102437"/>
                  <a:pt x="62913" y="102175"/>
                </a:cubicBezTo>
                <a:cubicBezTo>
                  <a:pt x="63658" y="102135"/>
                  <a:pt x="64397" y="102114"/>
                  <a:pt x="65129" y="102114"/>
                </a:cubicBezTo>
                <a:cubicBezTo>
                  <a:pt x="68914" y="102114"/>
                  <a:pt x="72542" y="102654"/>
                  <a:pt x="76153" y="103711"/>
                </a:cubicBezTo>
                <a:cubicBezTo>
                  <a:pt x="80213" y="104902"/>
                  <a:pt x="84083" y="106461"/>
                  <a:pt x="88166" y="107592"/>
                </a:cubicBezTo>
                <a:cubicBezTo>
                  <a:pt x="90798" y="108319"/>
                  <a:pt x="93500" y="108890"/>
                  <a:pt x="96227" y="109331"/>
                </a:cubicBezTo>
                <a:cubicBezTo>
                  <a:pt x="101001" y="110283"/>
                  <a:pt x="106085" y="110676"/>
                  <a:pt x="110574" y="111283"/>
                </a:cubicBezTo>
                <a:cubicBezTo>
                  <a:pt x="113741" y="111712"/>
                  <a:pt x="116765" y="112534"/>
                  <a:pt x="119908" y="113022"/>
                </a:cubicBezTo>
                <a:cubicBezTo>
                  <a:pt x="120759" y="113151"/>
                  <a:pt x="121581" y="113204"/>
                  <a:pt x="122390" y="113204"/>
                </a:cubicBezTo>
                <a:cubicBezTo>
                  <a:pt x="124492" y="113204"/>
                  <a:pt x="126501" y="112842"/>
                  <a:pt x="128660" y="112498"/>
                </a:cubicBezTo>
                <a:cubicBezTo>
                  <a:pt x="130320" y="112230"/>
                  <a:pt x="131984" y="112138"/>
                  <a:pt x="133653" y="112138"/>
                </a:cubicBezTo>
                <a:cubicBezTo>
                  <a:pt x="135321" y="112138"/>
                  <a:pt x="136994" y="112230"/>
                  <a:pt x="138673" y="112331"/>
                </a:cubicBezTo>
                <a:cubicBezTo>
                  <a:pt x="141764" y="112515"/>
                  <a:pt x="144846" y="112620"/>
                  <a:pt x="147945" y="112620"/>
                </a:cubicBezTo>
                <a:cubicBezTo>
                  <a:pt x="148259" y="112620"/>
                  <a:pt x="148574" y="112619"/>
                  <a:pt x="148888" y="112617"/>
                </a:cubicBezTo>
                <a:cubicBezTo>
                  <a:pt x="162152" y="112522"/>
                  <a:pt x="175273" y="110831"/>
                  <a:pt x="188488" y="110069"/>
                </a:cubicBezTo>
                <a:cubicBezTo>
                  <a:pt x="199526" y="109438"/>
                  <a:pt x="212682" y="110081"/>
                  <a:pt x="221040" y="103235"/>
                </a:cubicBezTo>
                <a:cubicBezTo>
                  <a:pt x="224219" y="100627"/>
                  <a:pt x="225946" y="97151"/>
                  <a:pt x="225350" y="93531"/>
                </a:cubicBezTo>
                <a:cubicBezTo>
                  <a:pt x="224803" y="90138"/>
                  <a:pt x="222243" y="87197"/>
                  <a:pt x="218087" y="86007"/>
                </a:cubicBezTo>
                <a:cubicBezTo>
                  <a:pt x="212908" y="84518"/>
                  <a:pt x="207181" y="85637"/>
                  <a:pt x="201943" y="84316"/>
                </a:cubicBezTo>
                <a:cubicBezTo>
                  <a:pt x="197144" y="83101"/>
                  <a:pt x="193418" y="80244"/>
                  <a:pt x="189429" y="77958"/>
                </a:cubicBezTo>
                <a:cubicBezTo>
                  <a:pt x="187453" y="76815"/>
                  <a:pt x="185357" y="75779"/>
                  <a:pt x="183047" y="75124"/>
                </a:cubicBezTo>
                <a:cubicBezTo>
                  <a:pt x="181018" y="74552"/>
                  <a:pt x="178881" y="74329"/>
                  <a:pt x="176737" y="74329"/>
                </a:cubicBezTo>
                <a:cubicBezTo>
                  <a:pt x="176026" y="74329"/>
                  <a:pt x="175314" y="74353"/>
                  <a:pt x="174606" y="74398"/>
                </a:cubicBezTo>
                <a:cubicBezTo>
                  <a:pt x="168947" y="74749"/>
                  <a:pt x="163483" y="76316"/>
                  <a:pt x="157786" y="76316"/>
                </a:cubicBezTo>
                <a:cubicBezTo>
                  <a:pt x="157682" y="76316"/>
                  <a:pt x="157577" y="76316"/>
                  <a:pt x="157473" y="76315"/>
                </a:cubicBezTo>
                <a:cubicBezTo>
                  <a:pt x="152663" y="76267"/>
                  <a:pt x="147317" y="75124"/>
                  <a:pt x="144816" y="71600"/>
                </a:cubicBezTo>
                <a:cubicBezTo>
                  <a:pt x="143388" y="69576"/>
                  <a:pt x="143149" y="67207"/>
                  <a:pt x="142661" y="64956"/>
                </a:cubicBezTo>
                <a:cubicBezTo>
                  <a:pt x="142245" y="62968"/>
                  <a:pt x="141518" y="61075"/>
                  <a:pt x="140209" y="59337"/>
                </a:cubicBezTo>
                <a:cubicBezTo>
                  <a:pt x="137863" y="56205"/>
                  <a:pt x="134089" y="53753"/>
                  <a:pt x="129743" y="52514"/>
                </a:cubicBezTo>
                <a:cubicBezTo>
                  <a:pt x="127656" y="51919"/>
                  <a:pt x="125480" y="51649"/>
                  <a:pt x="123261" y="51649"/>
                </a:cubicBezTo>
                <a:cubicBezTo>
                  <a:pt x="123037" y="51649"/>
                  <a:pt x="122812" y="51652"/>
                  <a:pt x="122587" y="51657"/>
                </a:cubicBezTo>
                <a:cubicBezTo>
                  <a:pt x="122123" y="51669"/>
                  <a:pt x="121659" y="51693"/>
                  <a:pt x="121182" y="51728"/>
                </a:cubicBezTo>
                <a:cubicBezTo>
                  <a:pt x="116479" y="50609"/>
                  <a:pt x="111503" y="50002"/>
                  <a:pt x="107121" y="48192"/>
                </a:cubicBezTo>
                <a:cubicBezTo>
                  <a:pt x="99501" y="45049"/>
                  <a:pt x="96298" y="38441"/>
                  <a:pt x="94560" y="32178"/>
                </a:cubicBezTo>
                <a:cubicBezTo>
                  <a:pt x="93584" y="28678"/>
                  <a:pt x="92929" y="25106"/>
                  <a:pt x="91726" y="21641"/>
                </a:cubicBezTo>
                <a:cubicBezTo>
                  <a:pt x="90810" y="19034"/>
                  <a:pt x="89548" y="16486"/>
                  <a:pt x="87952" y="14081"/>
                </a:cubicBezTo>
                <a:cubicBezTo>
                  <a:pt x="84809" y="9330"/>
                  <a:pt x="80237" y="4973"/>
                  <a:pt x="74200" y="2365"/>
                </a:cubicBezTo>
                <a:cubicBezTo>
                  <a:pt x="70558" y="797"/>
                  <a:pt x="66542" y="1"/>
                  <a:pt x="62499" y="1"/>
                </a:cubicBezTo>
                <a:close/>
              </a:path>
            </a:pathLst>
          </a:custGeom>
          <a:solidFill>
            <a:schemeClr val="lt1">
              <a:alpha val="446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33"/>
          <p:cNvSpPr/>
          <p:nvPr/>
        </p:nvSpPr>
        <p:spPr>
          <a:xfrm flipH="1">
            <a:off x="4420751" y="2753749"/>
            <a:ext cx="4769720" cy="2389758"/>
          </a:xfrm>
          <a:custGeom>
            <a:avLst/>
            <a:gdLst/>
            <a:ahLst/>
            <a:cxnLst/>
            <a:rect l="l" t="t" r="r" b="b"/>
            <a:pathLst>
              <a:path w="225946" h="113205" extrusionOk="0">
                <a:moveTo>
                  <a:pt x="62499" y="1"/>
                </a:moveTo>
                <a:cubicBezTo>
                  <a:pt x="59883" y="1"/>
                  <a:pt x="57255" y="334"/>
                  <a:pt x="54710" y="1008"/>
                </a:cubicBezTo>
                <a:cubicBezTo>
                  <a:pt x="48019" y="2794"/>
                  <a:pt x="42649" y="6628"/>
                  <a:pt x="39791" y="11712"/>
                </a:cubicBezTo>
                <a:cubicBezTo>
                  <a:pt x="36672" y="17272"/>
                  <a:pt x="35588" y="24499"/>
                  <a:pt x="28540" y="28059"/>
                </a:cubicBezTo>
                <a:cubicBezTo>
                  <a:pt x="26790" y="28940"/>
                  <a:pt x="24873" y="29250"/>
                  <a:pt x="22908" y="29678"/>
                </a:cubicBezTo>
                <a:cubicBezTo>
                  <a:pt x="21075" y="30083"/>
                  <a:pt x="19539" y="30774"/>
                  <a:pt x="18229" y="31869"/>
                </a:cubicBezTo>
                <a:cubicBezTo>
                  <a:pt x="15634" y="34048"/>
                  <a:pt x="13788" y="36953"/>
                  <a:pt x="12371" y="39691"/>
                </a:cubicBezTo>
                <a:cubicBezTo>
                  <a:pt x="10811" y="42715"/>
                  <a:pt x="9811" y="45906"/>
                  <a:pt x="9407" y="49157"/>
                </a:cubicBezTo>
                <a:cubicBezTo>
                  <a:pt x="8978" y="52514"/>
                  <a:pt x="9526" y="55765"/>
                  <a:pt x="9799" y="59122"/>
                </a:cubicBezTo>
                <a:cubicBezTo>
                  <a:pt x="9942" y="60956"/>
                  <a:pt x="9907" y="62813"/>
                  <a:pt x="9145" y="64563"/>
                </a:cubicBezTo>
                <a:cubicBezTo>
                  <a:pt x="8454" y="66159"/>
                  <a:pt x="7156" y="67528"/>
                  <a:pt x="5858" y="68850"/>
                </a:cubicBezTo>
                <a:cubicBezTo>
                  <a:pt x="3608" y="71124"/>
                  <a:pt x="2644" y="74053"/>
                  <a:pt x="1739" y="76886"/>
                </a:cubicBezTo>
                <a:cubicBezTo>
                  <a:pt x="1" y="82375"/>
                  <a:pt x="822" y="87769"/>
                  <a:pt x="5025" y="92293"/>
                </a:cubicBezTo>
                <a:cubicBezTo>
                  <a:pt x="9359" y="96948"/>
                  <a:pt x="15860" y="100080"/>
                  <a:pt x="22753" y="101830"/>
                </a:cubicBezTo>
                <a:cubicBezTo>
                  <a:pt x="28327" y="103249"/>
                  <a:pt x="34155" y="103754"/>
                  <a:pt x="39991" y="103754"/>
                </a:cubicBezTo>
                <a:cubicBezTo>
                  <a:pt x="42970" y="103754"/>
                  <a:pt x="45950" y="103623"/>
                  <a:pt x="48900" y="103413"/>
                </a:cubicBezTo>
                <a:cubicBezTo>
                  <a:pt x="53579" y="103092"/>
                  <a:pt x="58222" y="102437"/>
                  <a:pt x="62913" y="102175"/>
                </a:cubicBezTo>
                <a:cubicBezTo>
                  <a:pt x="63658" y="102135"/>
                  <a:pt x="64397" y="102114"/>
                  <a:pt x="65129" y="102114"/>
                </a:cubicBezTo>
                <a:cubicBezTo>
                  <a:pt x="68914" y="102114"/>
                  <a:pt x="72542" y="102654"/>
                  <a:pt x="76153" y="103711"/>
                </a:cubicBezTo>
                <a:cubicBezTo>
                  <a:pt x="80213" y="104902"/>
                  <a:pt x="84083" y="106461"/>
                  <a:pt x="88166" y="107592"/>
                </a:cubicBezTo>
                <a:cubicBezTo>
                  <a:pt x="90798" y="108319"/>
                  <a:pt x="93500" y="108890"/>
                  <a:pt x="96227" y="109331"/>
                </a:cubicBezTo>
                <a:cubicBezTo>
                  <a:pt x="101001" y="110283"/>
                  <a:pt x="106085" y="110676"/>
                  <a:pt x="110574" y="111283"/>
                </a:cubicBezTo>
                <a:cubicBezTo>
                  <a:pt x="113741" y="111712"/>
                  <a:pt x="116765" y="112534"/>
                  <a:pt x="119908" y="113022"/>
                </a:cubicBezTo>
                <a:cubicBezTo>
                  <a:pt x="120759" y="113151"/>
                  <a:pt x="121581" y="113204"/>
                  <a:pt x="122390" y="113204"/>
                </a:cubicBezTo>
                <a:cubicBezTo>
                  <a:pt x="124492" y="113204"/>
                  <a:pt x="126501" y="112842"/>
                  <a:pt x="128660" y="112498"/>
                </a:cubicBezTo>
                <a:cubicBezTo>
                  <a:pt x="130320" y="112230"/>
                  <a:pt x="131984" y="112138"/>
                  <a:pt x="133653" y="112138"/>
                </a:cubicBezTo>
                <a:cubicBezTo>
                  <a:pt x="135321" y="112138"/>
                  <a:pt x="136994" y="112230"/>
                  <a:pt x="138673" y="112331"/>
                </a:cubicBezTo>
                <a:cubicBezTo>
                  <a:pt x="141764" y="112515"/>
                  <a:pt x="144846" y="112620"/>
                  <a:pt x="147945" y="112620"/>
                </a:cubicBezTo>
                <a:cubicBezTo>
                  <a:pt x="148259" y="112620"/>
                  <a:pt x="148574" y="112619"/>
                  <a:pt x="148888" y="112617"/>
                </a:cubicBezTo>
                <a:cubicBezTo>
                  <a:pt x="162152" y="112522"/>
                  <a:pt x="175273" y="110831"/>
                  <a:pt x="188488" y="110069"/>
                </a:cubicBezTo>
                <a:cubicBezTo>
                  <a:pt x="199526" y="109438"/>
                  <a:pt x="212682" y="110081"/>
                  <a:pt x="221040" y="103235"/>
                </a:cubicBezTo>
                <a:cubicBezTo>
                  <a:pt x="224219" y="100627"/>
                  <a:pt x="225946" y="97151"/>
                  <a:pt x="225350" y="93531"/>
                </a:cubicBezTo>
                <a:cubicBezTo>
                  <a:pt x="224803" y="90138"/>
                  <a:pt x="222243" y="87197"/>
                  <a:pt x="218087" y="86007"/>
                </a:cubicBezTo>
                <a:cubicBezTo>
                  <a:pt x="212908" y="84518"/>
                  <a:pt x="207181" y="85637"/>
                  <a:pt x="201943" y="84316"/>
                </a:cubicBezTo>
                <a:cubicBezTo>
                  <a:pt x="197144" y="83101"/>
                  <a:pt x="193418" y="80244"/>
                  <a:pt x="189429" y="77958"/>
                </a:cubicBezTo>
                <a:cubicBezTo>
                  <a:pt x="187453" y="76815"/>
                  <a:pt x="185357" y="75779"/>
                  <a:pt x="183047" y="75124"/>
                </a:cubicBezTo>
                <a:cubicBezTo>
                  <a:pt x="181018" y="74552"/>
                  <a:pt x="178881" y="74329"/>
                  <a:pt x="176737" y="74329"/>
                </a:cubicBezTo>
                <a:cubicBezTo>
                  <a:pt x="176026" y="74329"/>
                  <a:pt x="175314" y="74353"/>
                  <a:pt x="174606" y="74398"/>
                </a:cubicBezTo>
                <a:cubicBezTo>
                  <a:pt x="168947" y="74749"/>
                  <a:pt x="163483" y="76316"/>
                  <a:pt x="157786" y="76316"/>
                </a:cubicBezTo>
                <a:cubicBezTo>
                  <a:pt x="157682" y="76316"/>
                  <a:pt x="157577" y="76316"/>
                  <a:pt x="157473" y="76315"/>
                </a:cubicBezTo>
                <a:cubicBezTo>
                  <a:pt x="152663" y="76267"/>
                  <a:pt x="147317" y="75124"/>
                  <a:pt x="144816" y="71600"/>
                </a:cubicBezTo>
                <a:cubicBezTo>
                  <a:pt x="143388" y="69576"/>
                  <a:pt x="143149" y="67207"/>
                  <a:pt x="142661" y="64956"/>
                </a:cubicBezTo>
                <a:cubicBezTo>
                  <a:pt x="142245" y="62968"/>
                  <a:pt x="141518" y="61075"/>
                  <a:pt x="140209" y="59337"/>
                </a:cubicBezTo>
                <a:cubicBezTo>
                  <a:pt x="137863" y="56205"/>
                  <a:pt x="134089" y="53753"/>
                  <a:pt x="129743" y="52514"/>
                </a:cubicBezTo>
                <a:cubicBezTo>
                  <a:pt x="127656" y="51919"/>
                  <a:pt x="125480" y="51649"/>
                  <a:pt x="123261" y="51649"/>
                </a:cubicBezTo>
                <a:cubicBezTo>
                  <a:pt x="123037" y="51649"/>
                  <a:pt x="122812" y="51652"/>
                  <a:pt x="122587" y="51657"/>
                </a:cubicBezTo>
                <a:cubicBezTo>
                  <a:pt x="122123" y="51669"/>
                  <a:pt x="121659" y="51693"/>
                  <a:pt x="121182" y="51728"/>
                </a:cubicBezTo>
                <a:cubicBezTo>
                  <a:pt x="116479" y="50609"/>
                  <a:pt x="111503" y="50002"/>
                  <a:pt x="107121" y="48192"/>
                </a:cubicBezTo>
                <a:cubicBezTo>
                  <a:pt x="99501" y="45049"/>
                  <a:pt x="96298" y="38441"/>
                  <a:pt x="94560" y="32178"/>
                </a:cubicBezTo>
                <a:cubicBezTo>
                  <a:pt x="93584" y="28678"/>
                  <a:pt x="92929" y="25106"/>
                  <a:pt x="91726" y="21641"/>
                </a:cubicBezTo>
                <a:cubicBezTo>
                  <a:pt x="90810" y="19034"/>
                  <a:pt x="89548" y="16486"/>
                  <a:pt x="87952" y="14081"/>
                </a:cubicBezTo>
                <a:cubicBezTo>
                  <a:pt x="84809" y="9330"/>
                  <a:pt x="80237" y="4973"/>
                  <a:pt x="74200" y="2365"/>
                </a:cubicBezTo>
                <a:cubicBezTo>
                  <a:pt x="70558" y="797"/>
                  <a:pt x="66542" y="1"/>
                  <a:pt x="62499" y="1"/>
                </a:cubicBezTo>
                <a:close/>
              </a:path>
            </a:pathLst>
          </a:custGeom>
          <a:solidFill>
            <a:schemeClr val="lt1">
              <a:alpha val="31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33"/>
          <p:cNvSpPr txBox="1">
            <a:spLocks noGrp="1"/>
          </p:cNvSpPr>
          <p:nvPr>
            <p:ph type="title"/>
          </p:nvPr>
        </p:nvSpPr>
        <p:spPr>
          <a:xfrm>
            <a:off x="720000" y="554400"/>
            <a:ext cx="77040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431" name="Google Shape;431;p33"/>
          <p:cNvGrpSpPr/>
          <p:nvPr/>
        </p:nvGrpSpPr>
        <p:grpSpPr>
          <a:xfrm>
            <a:off x="271139" y="2367617"/>
            <a:ext cx="1251074" cy="1089966"/>
            <a:chOff x="2227541" y="6011760"/>
            <a:chExt cx="2864180" cy="2495343"/>
          </a:xfrm>
        </p:grpSpPr>
        <p:sp>
          <p:nvSpPr>
            <p:cNvPr id="432" name="Google Shape;432;p33"/>
            <p:cNvSpPr/>
            <p:nvPr/>
          </p:nvSpPr>
          <p:spPr>
            <a:xfrm rot="-1131582">
              <a:off x="2772277" y="6293752"/>
              <a:ext cx="2064072" cy="1922827"/>
            </a:xfrm>
            <a:custGeom>
              <a:avLst/>
              <a:gdLst/>
              <a:ahLst/>
              <a:cxnLst/>
              <a:rect l="l" t="t" r="r" b="b"/>
              <a:pathLst>
                <a:path w="83428" h="77719" extrusionOk="0">
                  <a:moveTo>
                    <a:pt x="43744" y="1"/>
                  </a:moveTo>
                  <a:cubicBezTo>
                    <a:pt x="43607" y="1"/>
                    <a:pt x="43469" y="5"/>
                    <a:pt x="43328" y="15"/>
                  </a:cubicBezTo>
                  <a:cubicBezTo>
                    <a:pt x="39256" y="277"/>
                    <a:pt x="37779" y="4360"/>
                    <a:pt x="36839" y="7718"/>
                  </a:cubicBezTo>
                  <a:cubicBezTo>
                    <a:pt x="35589" y="12203"/>
                    <a:pt x="34968" y="18558"/>
                    <a:pt x="31040" y="18558"/>
                  </a:cubicBezTo>
                  <a:cubicBezTo>
                    <a:pt x="29952" y="18558"/>
                    <a:pt x="28611" y="18070"/>
                    <a:pt x="26933" y="16921"/>
                  </a:cubicBezTo>
                  <a:cubicBezTo>
                    <a:pt x="25614" y="16019"/>
                    <a:pt x="23908" y="14589"/>
                    <a:pt x="22178" y="14589"/>
                  </a:cubicBezTo>
                  <a:cubicBezTo>
                    <a:pt x="21830" y="14589"/>
                    <a:pt x="21481" y="14647"/>
                    <a:pt x="21134" y="14778"/>
                  </a:cubicBezTo>
                  <a:cubicBezTo>
                    <a:pt x="15276" y="16993"/>
                    <a:pt x="19075" y="24530"/>
                    <a:pt x="19753" y="28387"/>
                  </a:cubicBezTo>
                  <a:cubicBezTo>
                    <a:pt x="20166" y="30701"/>
                    <a:pt x="20096" y="34763"/>
                    <a:pt x="17456" y="34763"/>
                  </a:cubicBezTo>
                  <a:cubicBezTo>
                    <a:pt x="17054" y="34763"/>
                    <a:pt x="16592" y="34669"/>
                    <a:pt x="16062" y="34459"/>
                  </a:cubicBezTo>
                  <a:cubicBezTo>
                    <a:pt x="11365" y="32594"/>
                    <a:pt x="10296" y="26273"/>
                    <a:pt x="4770" y="26273"/>
                  </a:cubicBezTo>
                  <a:cubicBezTo>
                    <a:pt x="4512" y="26273"/>
                    <a:pt x="4244" y="26287"/>
                    <a:pt x="3966" y="26315"/>
                  </a:cubicBezTo>
                  <a:cubicBezTo>
                    <a:pt x="715" y="26649"/>
                    <a:pt x="1" y="29554"/>
                    <a:pt x="489" y="32328"/>
                  </a:cubicBezTo>
                  <a:cubicBezTo>
                    <a:pt x="1251" y="36555"/>
                    <a:pt x="3644" y="40222"/>
                    <a:pt x="5085" y="44211"/>
                  </a:cubicBezTo>
                  <a:cubicBezTo>
                    <a:pt x="6597" y="48390"/>
                    <a:pt x="7061" y="52997"/>
                    <a:pt x="6549" y="57403"/>
                  </a:cubicBezTo>
                  <a:cubicBezTo>
                    <a:pt x="6275" y="59784"/>
                    <a:pt x="4037" y="62999"/>
                    <a:pt x="4632" y="65380"/>
                  </a:cubicBezTo>
                  <a:cubicBezTo>
                    <a:pt x="5513" y="68856"/>
                    <a:pt x="12336" y="68321"/>
                    <a:pt x="15050" y="68797"/>
                  </a:cubicBezTo>
                  <a:cubicBezTo>
                    <a:pt x="18884" y="69476"/>
                    <a:pt x="22766" y="70095"/>
                    <a:pt x="26468" y="71345"/>
                  </a:cubicBezTo>
                  <a:cubicBezTo>
                    <a:pt x="30939" y="72847"/>
                    <a:pt x="38196" y="77718"/>
                    <a:pt x="44090" y="77718"/>
                  </a:cubicBezTo>
                  <a:cubicBezTo>
                    <a:pt x="46186" y="77718"/>
                    <a:pt x="48109" y="77102"/>
                    <a:pt x="49674" y="75500"/>
                  </a:cubicBezTo>
                  <a:cubicBezTo>
                    <a:pt x="51602" y="73524"/>
                    <a:pt x="50626" y="70488"/>
                    <a:pt x="49185" y="68559"/>
                  </a:cubicBezTo>
                  <a:cubicBezTo>
                    <a:pt x="47364" y="66130"/>
                    <a:pt x="44090" y="64594"/>
                    <a:pt x="42661" y="61856"/>
                  </a:cubicBezTo>
                  <a:cubicBezTo>
                    <a:pt x="41468" y="59570"/>
                    <a:pt x="43103" y="58980"/>
                    <a:pt x="45242" y="58980"/>
                  </a:cubicBezTo>
                  <a:cubicBezTo>
                    <a:pt x="47158" y="58980"/>
                    <a:pt x="49479" y="59453"/>
                    <a:pt x="50531" y="59605"/>
                  </a:cubicBezTo>
                  <a:cubicBezTo>
                    <a:pt x="52312" y="59861"/>
                    <a:pt x="54410" y="60234"/>
                    <a:pt x="56446" y="60234"/>
                  </a:cubicBezTo>
                  <a:cubicBezTo>
                    <a:pt x="59050" y="60234"/>
                    <a:pt x="61553" y="59624"/>
                    <a:pt x="63163" y="57379"/>
                  </a:cubicBezTo>
                  <a:cubicBezTo>
                    <a:pt x="66116" y="53271"/>
                    <a:pt x="61497" y="49068"/>
                    <a:pt x="58818" y="46354"/>
                  </a:cubicBezTo>
                  <a:cubicBezTo>
                    <a:pt x="55151" y="42627"/>
                    <a:pt x="56532" y="41246"/>
                    <a:pt x="59306" y="40817"/>
                  </a:cubicBezTo>
                  <a:cubicBezTo>
                    <a:pt x="60111" y="40689"/>
                    <a:pt x="61032" y="40643"/>
                    <a:pt x="61979" y="40643"/>
                  </a:cubicBezTo>
                  <a:cubicBezTo>
                    <a:pt x="63762" y="40643"/>
                    <a:pt x="65636" y="40807"/>
                    <a:pt x="66997" y="40901"/>
                  </a:cubicBezTo>
                  <a:cubicBezTo>
                    <a:pt x="68350" y="40991"/>
                    <a:pt x="70090" y="41137"/>
                    <a:pt x="71903" y="41137"/>
                  </a:cubicBezTo>
                  <a:cubicBezTo>
                    <a:pt x="76075" y="41137"/>
                    <a:pt x="80636" y="40364"/>
                    <a:pt x="81773" y="36364"/>
                  </a:cubicBezTo>
                  <a:cubicBezTo>
                    <a:pt x="83428" y="30578"/>
                    <a:pt x="75260" y="28090"/>
                    <a:pt x="71057" y="27816"/>
                  </a:cubicBezTo>
                  <a:cubicBezTo>
                    <a:pt x="69545" y="27720"/>
                    <a:pt x="66307" y="27518"/>
                    <a:pt x="65557" y="25863"/>
                  </a:cubicBezTo>
                  <a:cubicBezTo>
                    <a:pt x="64425" y="23339"/>
                    <a:pt x="68890" y="21386"/>
                    <a:pt x="70414" y="20291"/>
                  </a:cubicBezTo>
                  <a:cubicBezTo>
                    <a:pt x="73534" y="18029"/>
                    <a:pt x="75927" y="14493"/>
                    <a:pt x="76606" y="10659"/>
                  </a:cubicBezTo>
                  <a:cubicBezTo>
                    <a:pt x="77201" y="7313"/>
                    <a:pt x="75355" y="4337"/>
                    <a:pt x="72319" y="2920"/>
                  </a:cubicBezTo>
                  <a:cubicBezTo>
                    <a:pt x="71216" y="2408"/>
                    <a:pt x="70191" y="2186"/>
                    <a:pt x="69227" y="2186"/>
                  </a:cubicBezTo>
                  <a:cubicBezTo>
                    <a:pt x="63183" y="2186"/>
                    <a:pt x="59515" y="10924"/>
                    <a:pt x="53960" y="12135"/>
                  </a:cubicBezTo>
                  <a:cubicBezTo>
                    <a:pt x="53728" y="12186"/>
                    <a:pt x="53514" y="12210"/>
                    <a:pt x="53317" y="12210"/>
                  </a:cubicBezTo>
                  <a:cubicBezTo>
                    <a:pt x="50797" y="12210"/>
                    <a:pt x="50946" y="8282"/>
                    <a:pt x="50317" y="6206"/>
                  </a:cubicBezTo>
                  <a:cubicBezTo>
                    <a:pt x="49353" y="3076"/>
                    <a:pt x="47297" y="1"/>
                    <a:pt x="43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33" name="Google Shape;433;p33"/>
            <p:cNvGrpSpPr/>
            <p:nvPr/>
          </p:nvGrpSpPr>
          <p:grpSpPr>
            <a:xfrm>
              <a:off x="2227541" y="6635267"/>
              <a:ext cx="2250382" cy="1871835"/>
              <a:chOff x="2227541" y="6635267"/>
              <a:chExt cx="2250382" cy="1871835"/>
            </a:xfrm>
          </p:grpSpPr>
          <p:sp>
            <p:nvSpPr>
              <p:cNvPr id="434" name="Google Shape;434;p33"/>
              <p:cNvSpPr/>
              <p:nvPr/>
            </p:nvSpPr>
            <p:spPr>
              <a:xfrm rot="-1131582">
                <a:off x="2389104" y="6911337"/>
                <a:ext cx="1927256" cy="1319697"/>
              </a:xfrm>
              <a:custGeom>
                <a:avLst/>
                <a:gdLst/>
                <a:ahLst/>
                <a:cxnLst/>
                <a:rect l="l" t="t" r="r" b="b"/>
                <a:pathLst>
                  <a:path w="77898" h="53341" extrusionOk="0">
                    <a:moveTo>
                      <a:pt x="77657" y="0"/>
                    </a:moveTo>
                    <a:cubicBezTo>
                      <a:pt x="77524" y="0"/>
                      <a:pt x="77309" y="98"/>
                      <a:pt x="77038" y="330"/>
                    </a:cubicBezTo>
                    <a:cubicBezTo>
                      <a:pt x="77038" y="330"/>
                      <a:pt x="75681" y="1521"/>
                      <a:pt x="73430" y="3497"/>
                    </a:cubicBezTo>
                    <a:cubicBezTo>
                      <a:pt x="72299" y="4486"/>
                      <a:pt x="70954" y="5664"/>
                      <a:pt x="69430" y="6998"/>
                    </a:cubicBezTo>
                    <a:cubicBezTo>
                      <a:pt x="68668" y="7665"/>
                      <a:pt x="67870" y="8367"/>
                      <a:pt x="67037" y="9093"/>
                    </a:cubicBezTo>
                    <a:cubicBezTo>
                      <a:pt x="66203" y="9820"/>
                      <a:pt x="65334" y="10594"/>
                      <a:pt x="64441" y="11391"/>
                    </a:cubicBezTo>
                    <a:cubicBezTo>
                      <a:pt x="63548" y="12177"/>
                      <a:pt x="62631" y="12999"/>
                      <a:pt x="61691" y="13832"/>
                    </a:cubicBezTo>
                    <a:cubicBezTo>
                      <a:pt x="61453" y="14034"/>
                      <a:pt x="61215" y="14249"/>
                      <a:pt x="60976" y="14463"/>
                    </a:cubicBezTo>
                    <a:cubicBezTo>
                      <a:pt x="60750" y="14677"/>
                      <a:pt x="60512" y="14892"/>
                      <a:pt x="60274" y="15106"/>
                    </a:cubicBezTo>
                    <a:cubicBezTo>
                      <a:pt x="59798" y="15535"/>
                      <a:pt x="59321" y="15975"/>
                      <a:pt x="58845" y="16416"/>
                    </a:cubicBezTo>
                    <a:cubicBezTo>
                      <a:pt x="57881" y="17297"/>
                      <a:pt x="56916" y="18190"/>
                      <a:pt x="55940" y="19083"/>
                    </a:cubicBezTo>
                    <a:lnTo>
                      <a:pt x="55571" y="19416"/>
                    </a:lnTo>
                    <a:lnTo>
                      <a:pt x="55214" y="19773"/>
                    </a:lnTo>
                    <a:cubicBezTo>
                      <a:pt x="54976" y="20011"/>
                      <a:pt x="54738" y="20250"/>
                      <a:pt x="54499" y="20488"/>
                    </a:cubicBezTo>
                    <a:cubicBezTo>
                      <a:pt x="54035" y="20964"/>
                      <a:pt x="53571" y="21440"/>
                      <a:pt x="53106" y="21916"/>
                    </a:cubicBezTo>
                    <a:cubicBezTo>
                      <a:pt x="51261" y="23845"/>
                      <a:pt x="49463" y="25798"/>
                      <a:pt x="47725" y="27691"/>
                    </a:cubicBezTo>
                    <a:cubicBezTo>
                      <a:pt x="45975" y="29572"/>
                      <a:pt x="44284" y="31370"/>
                      <a:pt x="42653" y="33025"/>
                    </a:cubicBezTo>
                    <a:cubicBezTo>
                      <a:pt x="41033" y="34668"/>
                      <a:pt x="39259" y="36406"/>
                      <a:pt x="37342" y="38085"/>
                    </a:cubicBezTo>
                    <a:cubicBezTo>
                      <a:pt x="36378" y="38918"/>
                      <a:pt x="35390" y="39752"/>
                      <a:pt x="34354" y="40538"/>
                    </a:cubicBezTo>
                    <a:cubicBezTo>
                      <a:pt x="33318" y="41335"/>
                      <a:pt x="32247" y="42109"/>
                      <a:pt x="31151" y="42824"/>
                    </a:cubicBezTo>
                    <a:cubicBezTo>
                      <a:pt x="30044" y="43550"/>
                      <a:pt x="28913" y="44205"/>
                      <a:pt x="27746" y="44812"/>
                    </a:cubicBezTo>
                    <a:cubicBezTo>
                      <a:pt x="27460" y="44967"/>
                      <a:pt x="27175" y="45122"/>
                      <a:pt x="26877" y="45253"/>
                    </a:cubicBezTo>
                    <a:cubicBezTo>
                      <a:pt x="26579" y="45395"/>
                      <a:pt x="26293" y="45538"/>
                      <a:pt x="25996" y="45669"/>
                    </a:cubicBezTo>
                    <a:cubicBezTo>
                      <a:pt x="25401" y="45919"/>
                      <a:pt x="24793" y="46146"/>
                      <a:pt x="24186" y="46384"/>
                    </a:cubicBezTo>
                    <a:cubicBezTo>
                      <a:pt x="23888" y="46503"/>
                      <a:pt x="23591" y="46622"/>
                      <a:pt x="23293" y="46741"/>
                    </a:cubicBezTo>
                    <a:cubicBezTo>
                      <a:pt x="23138" y="46800"/>
                      <a:pt x="22995" y="46860"/>
                      <a:pt x="22853" y="46919"/>
                    </a:cubicBezTo>
                    <a:cubicBezTo>
                      <a:pt x="22698" y="46967"/>
                      <a:pt x="22543" y="47027"/>
                      <a:pt x="22400" y="47074"/>
                    </a:cubicBezTo>
                    <a:cubicBezTo>
                      <a:pt x="21793" y="47289"/>
                      <a:pt x="21198" y="47491"/>
                      <a:pt x="20602" y="47693"/>
                    </a:cubicBezTo>
                    <a:cubicBezTo>
                      <a:pt x="20317" y="47801"/>
                      <a:pt x="20019" y="47908"/>
                      <a:pt x="19721" y="48003"/>
                    </a:cubicBezTo>
                    <a:cubicBezTo>
                      <a:pt x="19435" y="48098"/>
                      <a:pt x="19138" y="48182"/>
                      <a:pt x="18852" y="48277"/>
                    </a:cubicBezTo>
                    <a:cubicBezTo>
                      <a:pt x="18257" y="48455"/>
                      <a:pt x="17685" y="48634"/>
                      <a:pt x="17114" y="48813"/>
                    </a:cubicBezTo>
                    <a:cubicBezTo>
                      <a:pt x="12566" y="50170"/>
                      <a:pt x="8470" y="51087"/>
                      <a:pt x="5553" y="51753"/>
                    </a:cubicBezTo>
                    <a:cubicBezTo>
                      <a:pt x="4100" y="52075"/>
                      <a:pt x="2922" y="52337"/>
                      <a:pt x="2112" y="52503"/>
                    </a:cubicBezTo>
                    <a:cubicBezTo>
                      <a:pt x="1314" y="52682"/>
                      <a:pt x="874" y="52777"/>
                      <a:pt x="874" y="52777"/>
                    </a:cubicBezTo>
                    <a:cubicBezTo>
                      <a:pt x="47" y="52974"/>
                      <a:pt x="1" y="53340"/>
                      <a:pt x="641" y="53340"/>
                    </a:cubicBezTo>
                    <a:cubicBezTo>
                      <a:pt x="739" y="53340"/>
                      <a:pt x="852" y="53332"/>
                      <a:pt x="981" y="53313"/>
                    </a:cubicBezTo>
                    <a:cubicBezTo>
                      <a:pt x="981" y="53313"/>
                      <a:pt x="1421" y="53218"/>
                      <a:pt x="2231" y="53063"/>
                    </a:cubicBezTo>
                    <a:cubicBezTo>
                      <a:pt x="3041" y="52896"/>
                      <a:pt x="4219" y="52658"/>
                      <a:pt x="5684" y="52361"/>
                    </a:cubicBezTo>
                    <a:cubicBezTo>
                      <a:pt x="8625" y="51741"/>
                      <a:pt x="12732" y="50884"/>
                      <a:pt x="17340" y="49575"/>
                    </a:cubicBezTo>
                    <a:cubicBezTo>
                      <a:pt x="17911" y="49408"/>
                      <a:pt x="18495" y="49241"/>
                      <a:pt x="19090" y="49063"/>
                    </a:cubicBezTo>
                    <a:cubicBezTo>
                      <a:pt x="19388" y="48979"/>
                      <a:pt x="19686" y="48884"/>
                      <a:pt x="19983" y="48801"/>
                    </a:cubicBezTo>
                    <a:cubicBezTo>
                      <a:pt x="20281" y="48705"/>
                      <a:pt x="20578" y="48598"/>
                      <a:pt x="20876" y="48503"/>
                    </a:cubicBezTo>
                    <a:cubicBezTo>
                      <a:pt x="21471" y="48301"/>
                      <a:pt x="22079" y="48098"/>
                      <a:pt x="22686" y="47896"/>
                    </a:cubicBezTo>
                    <a:cubicBezTo>
                      <a:pt x="22841" y="47848"/>
                      <a:pt x="22995" y="47789"/>
                      <a:pt x="23150" y="47741"/>
                    </a:cubicBezTo>
                    <a:cubicBezTo>
                      <a:pt x="23293" y="47681"/>
                      <a:pt x="23448" y="47622"/>
                      <a:pt x="23603" y="47562"/>
                    </a:cubicBezTo>
                    <a:cubicBezTo>
                      <a:pt x="23900" y="47455"/>
                      <a:pt x="24210" y="47336"/>
                      <a:pt x="24519" y="47217"/>
                    </a:cubicBezTo>
                    <a:cubicBezTo>
                      <a:pt x="25127" y="46979"/>
                      <a:pt x="25746" y="46753"/>
                      <a:pt x="26365" y="46515"/>
                    </a:cubicBezTo>
                    <a:cubicBezTo>
                      <a:pt x="26663" y="46372"/>
                      <a:pt x="26972" y="46229"/>
                      <a:pt x="27270" y="46086"/>
                    </a:cubicBezTo>
                    <a:cubicBezTo>
                      <a:pt x="27579" y="45955"/>
                      <a:pt x="27877" y="45800"/>
                      <a:pt x="28175" y="45646"/>
                    </a:cubicBezTo>
                    <a:cubicBezTo>
                      <a:pt x="29365" y="45038"/>
                      <a:pt x="30544" y="44372"/>
                      <a:pt x="31675" y="43645"/>
                    </a:cubicBezTo>
                    <a:cubicBezTo>
                      <a:pt x="32806" y="42919"/>
                      <a:pt x="33902" y="42145"/>
                      <a:pt x="34961" y="41347"/>
                    </a:cubicBezTo>
                    <a:cubicBezTo>
                      <a:pt x="36021" y="40538"/>
                      <a:pt x="37033" y="39704"/>
                      <a:pt x="38021" y="38859"/>
                    </a:cubicBezTo>
                    <a:cubicBezTo>
                      <a:pt x="39974" y="37168"/>
                      <a:pt x="41772" y="35430"/>
                      <a:pt x="43415" y="33763"/>
                    </a:cubicBezTo>
                    <a:cubicBezTo>
                      <a:pt x="45046" y="32108"/>
                      <a:pt x="46748" y="30286"/>
                      <a:pt x="48475" y="28381"/>
                    </a:cubicBezTo>
                    <a:cubicBezTo>
                      <a:pt x="50213" y="26488"/>
                      <a:pt x="51999" y="24524"/>
                      <a:pt x="53809" y="22595"/>
                    </a:cubicBezTo>
                    <a:cubicBezTo>
                      <a:pt x="54273" y="22107"/>
                      <a:pt x="54726" y="21631"/>
                      <a:pt x="55190" y="21154"/>
                    </a:cubicBezTo>
                    <a:cubicBezTo>
                      <a:pt x="55416" y="20916"/>
                      <a:pt x="55642" y="20678"/>
                      <a:pt x="55881" y="20452"/>
                    </a:cubicBezTo>
                    <a:lnTo>
                      <a:pt x="56226" y="20095"/>
                    </a:lnTo>
                    <a:lnTo>
                      <a:pt x="56583" y="19761"/>
                    </a:lnTo>
                    <a:cubicBezTo>
                      <a:pt x="57547" y="18857"/>
                      <a:pt x="58512" y="17952"/>
                      <a:pt x="59452" y="17071"/>
                    </a:cubicBezTo>
                    <a:cubicBezTo>
                      <a:pt x="59929" y="16618"/>
                      <a:pt x="60393" y="16178"/>
                      <a:pt x="60869" y="15749"/>
                    </a:cubicBezTo>
                    <a:cubicBezTo>
                      <a:pt x="61095" y="15523"/>
                      <a:pt x="61334" y="15308"/>
                      <a:pt x="61560" y="15094"/>
                    </a:cubicBezTo>
                    <a:cubicBezTo>
                      <a:pt x="61798" y="14880"/>
                      <a:pt x="62024" y="14666"/>
                      <a:pt x="62262" y="14451"/>
                    </a:cubicBezTo>
                    <a:cubicBezTo>
                      <a:pt x="63191" y="13606"/>
                      <a:pt x="64096" y="12784"/>
                      <a:pt x="64977" y="11987"/>
                    </a:cubicBezTo>
                    <a:cubicBezTo>
                      <a:pt x="72049" y="5581"/>
                      <a:pt x="77407" y="735"/>
                      <a:pt x="77407" y="735"/>
                    </a:cubicBezTo>
                    <a:cubicBezTo>
                      <a:pt x="77868" y="321"/>
                      <a:pt x="77898" y="0"/>
                      <a:pt x="7765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33"/>
              <p:cNvSpPr/>
              <p:nvPr/>
            </p:nvSpPr>
            <p:spPr>
              <a:xfrm rot="-1131582">
                <a:off x="3441562" y="7628158"/>
                <a:ext cx="485043" cy="66058"/>
              </a:xfrm>
              <a:custGeom>
                <a:avLst/>
                <a:gdLst/>
                <a:ahLst/>
                <a:cxnLst/>
                <a:rect l="l" t="t" r="r" b="b"/>
                <a:pathLst>
                  <a:path w="19605" h="2670" extrusionOk="0">
                    <a:moveTo>
                      <a:pt x="13901" y="0"/>
                    </a:moveTo>
                    <a:cubicBezTo>
                      <a:pt x="13437" y="0"/>
                      <a:pt x="12960" y="12"/>
                      <a:pt x="12472" y="24"/>
                    </a:cubicBezTo>
                    <a:cubicBezTo>
                      <a:pt x="12234" y="24"/>
                      <a:pt x="11996" y="36"/>
                      <a:pt x="11758" y="36"/>
                    </a:cubicBezTo>
                    <a:cubicBezTo>
                      <a:pt x="11639" y="48"/>
                      <a:pt x="11520" y="48"/>
                      <a:pt x="11401" y="48"/>
                    </a:cubicBezTo>
                    <a:cubicBezTo>
                      <a:pt x="11282" y="60"/>
                      <a:pt x="11163" y="72"/>
                      <a:pt x="11044" y="72"/>
                    </a:cubicBezTo>
                    <a:cubicBezTo>
                      <a:pt x="10579" y="107"/>
                      <a:pt x="10127" y="143"/>
                      <a:pt x="9710" y="179"/>
                    </a:cubicBezTo>
                    <a:cubicBezTo>
                      <a:pt x="9472" y="203"/>
                      <a:pt x="9222" y="226"/>
                      <a:pt x="8972" y="250"/>
                    </a:cubicBezTo>
                    <a:cubicBezTo>
                      <a:pt x="8722" y="286"/>
                      <a:pt x="8460" y="322"/>
                      <a:pt x="8198" y="357"/>
                    </a:cubicBezTo>
                    <a:cubicBezTo>
                      <a:pt x="7674" y="429"/>
                      <a:pt x="7138" y="500"/>
                      <a:pt x="6602" y="584"/>
                    </a:cubicBezTo>
                    <a:cubicBezTo>
                      <a:pt x="6067" y="679"/>
                      <a:pt x="5519" y="786"/>
                      <a:pt x="4995" y="881"/>
                    </a:cubicBezTo>
                    <a:cubicBezTo>
                      <a:pt x="4733" y="941"/>
                      <a:pt x="4471" y="988"/>
                      <a:pt x="4221" y="1036"/>
                    </a:cubicBezTo>
                    <a:cubicBezTo>
                      <a:pt x="3971" y="1096"/>
                      <a:pt x="3733" y="1155"/>
                      <a:pt x="3495" y="1215"/>
                    </a:cubicBezTo>
                    <a:cubicBezTo>
                      <a:pt x="3019" y="1334"/>
                      <a:pt x="2566" y="1441"/>
                      <a:pt x="2161" y="1536"/>
                    </a:cubicBezTo>
                    <a:cubicBezTo>
                      <a:pt x="1769" y="1655"/>
                      <a:pt x="1411" y="1762"/>
                      <a:pt x="1114" y="1846"/>
                    </a:cubicBezTo>
                    <a:cubicBezTo>
                      <a:pt x="530" y="2024"/>
                      <a:pt x="173" y="2131"/>
                      <a:pt x="173" y="2131"/>
                    </a:cubicBezTo>
                    <a:cubicBezTo>
                      <a:pt x="1" y="2200"/>
                      <a:pt x="117" y="2669"/>
                      <a:pt x="307" y="2669"/>
                    </a:cubicBezTo>
                    <a:cubicBezTo>
                      <a:pt x="314" y="2669"/>
                      <a:pt x="321" y="2668"/>
                      <a:pt x="328" y="2667"/>
                    </a:cubicBezTo>
                    <a:cubicBezTo>
                      <a:pt x="328" y="2667"/>
                      <a:pt x="685" y="2584"/>
                      <a:pt x="1280" y="2453"/>
                    </a:cubicBezTo>
                    <a:cubicBezTo>
                      <a:pt x="1578" y="2393"/>
                      <a:pt x="1923" y="2310"/>
                      <a:pt x="2328" y="2227"/>
                    </a:cubicBezTo>
                    <a:cubicBezTo>
                      <a:pt x="2733" y="2155"/>
                      <a:pt x="3173" y="2084"/>
                      <a:pt x="3650" y="2000"/>
                    </a:cubicBezTo>
                    <a:cubicBezTo>
                      <a:pt x="3888" y="1953"/>
                      <a:pt x="4126" y="1917"/>
                      <a:pt x="4376" y="1870"/>
                    </a:cubicBezTo>
                    <a:cubicBezTo>
                      <a:pt x="4626" y="1834"/>
                      <a:pt x="4888" y="1798"/>
                      <a:pt x="5150" y="1762"/>
                    </a:cubicBezTo>
                    <a:cubicBezTo>
                      <a:pt x="5674" y="1691"/>
                      <a:pt x="6210" y="1619"/>
                      <a:pt x="6733" y="1548"/>
                    </a:cubicBezTo>
                    <a:cubicBezTo>
                      <a:pt x="7269" y="1489"/>
                      <a:pt x="7805" y="1429"/>
                      <a:pt x="8317" y="1381"/>
                    </a:cubicBezTo>
                    <a:cubicBezTo>
                      <a:pt x="8579" y="1346"/>
                      <a:pt x="8829" y="1322"/>
                      <a:pt x="9079" y="1298"/>
                    </a:cubicBezTo>
                    <a:cubicBezTo>
                      <a:pt x="9329" y="1274"/>
                      <a:pt x="9567" y="1250"/>
                      <a:pt x="9805" y="1239"/>
                    </a:cubicBezTo>
                    <a:cubicBezTo>
                      <a:pt x="10222" y="1191"/>
                      <a:pt x="10663" y="1155"/>
                      <a:pt x="11127" y="1108"/>
                    </a:cubicBezTo>
                    <a:cubicBezTo>
                      <a:pt x="11234" y="1096"/>
                      <a:pt x="11353" y="1084"/>
                      <a:pt x="11460" y="1072"/>
                    </a:cubicBezTo>
                    <a:cubicBezTo>
                      <a:pt x="11579" y="1072"/>
                      <a:pt x="11698" y="1060"/>
                      <a:pt x="11817" y="1060"/>
                    </a:cubicBezTo>
                    <a:cubicBezTo>
                      <a:pt x="12056" y="1036"/>
                      <a:pt x="12282" y="1024"/>
                      <a:pt x="12520" y="1012"/>
                    </a:cubicBezTo>
                    <a:cubicBezTo>
                      <a:pt x="12996" y="977"/>
                      <a:pt x="13460" y="941"/>
                      <a:pt x="13925" y="917"/>
                    </a:cubicBezTo>
                    <a:cubicBezTo>
                      <a:pt x="14389" y="893"/>
                      <a:pt x="14842" y="881"/>
                      <a:pt x="15258" y="869"/>
                    </a:cubicBezTo>
                    <a:cubicBezTo>
                      <a:pt x="15830" y="838"/>
                      <a:pt x="16354" y="838"/>
                      <a:pt x="16802" y="838"/>
                    </a:cubicBezTo>
                    <a:lnTo>
                      <a:pt x="16802" y="838"/>
                    </a:lnTo>
                    <a:cubicBezTo>
                      <a:pt x="17026" y="838"/>
                      <a:pt x="17231" y="838"/>
                      <a:pt x="17413" y="834"/>
                    </a:cubicBezTo>
                    <a:cubicBezTo>
                      <a:pt x="17866" y="834"/>
                      <a:pt x="18189" y="834"/>
                      <a:pt x="18314" y="827"/>
                    </a:cubicBezTo>
                    <a:lnTo>
                      <a:pt x="18314" y="827"/>
                    </a:lnTo>
                    <a:cubicBezTo>
                      <a:pt x="18323" y="833"/>
                      <a:pt x="18333" y="839"/>
                      <a:pt x="18342" y="846"/>
                    </a:cubicBezTo>
                    <a:cubicBezTo>
                      <a:pt x="18378" y="858"/>
                      <a:pt x="18413" y="869"/>
                      <a:pt x="18449" y="881"/>
                    </a:cubicBezTo>
                    <a:cubicBezTo>
                      <a:pt x="18509" y="905"/>
                      <a:pt x="18556" y="917"/>
                      <a:pt x="18616" y="929"/>
                    </a:cubicBezTo>
                    <a:cubicBezTo>
                      <a:pt x="18711" y="953"/>
                      <a:pt x="18794" y="977"/>
                      <a:pt x="18866" y="988"/>
                    </a:cubicBezTo>
                    <a:cubicBezTo>
                      <a:pt x="19009" y="1012"/>
                      <a:pt x="19104" y="1024"/>
                      <a:pt x="19175" y="1036"/>
                    </a:cubicBezTo>
                    <a:cubicBezTo>
                      <a:pt x="19318" y="1060"/>
                      <a:pt x="19330" y="1060"/>
                      <a:pt x="19330" y="1060"/>
                    </a:cubicBezTo>
                    <a:cubicBezTo>
                      <a:pt x="19533" y="1060"/>
                      <a:pt x="19604" y="607"/>
                      <a:pt x="19414" y="524"/>
                    </a:cubicBezTo>
                    <a:cubicBezTo>
                      <a:pt x="19414" y="524"/>
                      <a:pt x="19402" y="524"/>
                      <a:pt x="19271" y="500"/>
                    </a:cubicBezTo>
                    <a:cubicBezTo>
                      <a:pt x="19199" y="488"/>
                      <a:pt x="19104" y="465"/>
                      <a:pt x="18973" y="441"/>
                    </a:cubicBezTo>
                    <a:cubicBezTo>
                      <a:pt x="18914" y="429"/>
                      <a:pt x="18830" y="417"/>
                      <a:pt x="18759" y="393"/>
                    </a:cubicBezTo>
                    <a:cubicBezTo>
                      <a:pt x="18723" y="381"/>
                      <a:pt x="18675" y="369"/>
                      <a:pt x="18640" y="357"/>
                    </a:cubicBezTo>
                    <a:cubicBezTo>
                      <a:pt x="18616" y="346"/>
                      <a:pt x="18604" y="334"/>
                      <a:pt x="18580" y="334"/>
                    </a:cubicBezTo>
                    <a:cubicBezTo>
                      <a:pt x="18568" y="322"/>
                      <a:pt x="18556" y="322"/>
                      <a:pt x="18544" y="310"/>
                    </a:cubicBezTo>
                    <a:lnTo>
                      <a:pt x="18449" y="274"/>
                    </a:lnTo>
                    <a:lnTo>
                      <a:pt x="18402" y="262"/>
                    </a:lnTo>
                    <a:cubicBezTo>
                      <a:pt x="18354" y="250"/>
                      <a:pt x="18009" y="215"/>
                      <a:pt x="17449" y="167"/>
                    </a:cubicBezTo>
                    <a:cubicBezTo>
                      <a:pt x="16889" y="119"/>
                      <a:pt x="16127" y="36"/>
                      <a:pt x="15258" y="36"/>
                    </a:cubicBezTo>
                    <a:cubicBezTo>
                      <a:pt x="14830" y="24"/>
                      <a:pt x="14377" y="12"/>
                      <a:pt x="139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33"/>
              <p:cNvSpPr/>
              <p:nvPr/>
            </p:nvSpPr>
            <p:spPr>
              <a:xfrm rot="-1131582">
                <a:off x="3621630" y="6827655"/>
                <a:ext cx="184071" cy="404239"/>
              </a:xfrm>
              <a:custGeom>
                <a:avLst/>
                <a:gdLst/>
                <a:ahLst/>
                <a:cxnLst/>
                <a:rect l="l" t="t" r="r" b="b"/>
                <a:pathLst>
                  <a:path w="7440" h="16339" extrusionOk="0">
                    <a:moveTo>
                      <a:pt x="7065" y="0"/>
                    </a:moveTo>
                    <a:cubicBezTo>
                      <a:pt x="6996" y="0"/>
                      <a:pt x="6934" y="18"/>
                      <a:pt x="6902" y="61"/>
                    </a:cubicBezTo>
                    <a:cubicBezTo>
                      <a:pt x="6902" y="61"/>
                      <a:pt x="6771" y="370"/>
                      <a:pt x="6569" y="870"/>
                    </a:cubicBezTo>
                    <a:cubicBezTo>
                      <a:pt x="6367" y="1406"/>
                      <a:pt x="6081" y="2097"/>
                      <a:pt x="5759" y="2930"/>
                    </a:cubicBezTo>
                    <a:cubicBezTo>
                      <a:pt x="5140" y="4573"/>
                      <a:pt x="4378" y="6609"/>
                      <a:pt x="3771" y="8205"/>
                    </a:cubicBezTo>
                    <a:cubicBezTo>
                      <a:pt x="3473" y="9002"/>
                      <a:pt x="3128" y="9895"/>
                      <a:pt x="2759" y="10788"/>
                    </a:cubicBezTo>
                    <a:cubicBezTo>
                      <a:pt x="2378" y="11681"/>
                      <a:pt x="1973" y="12562"/>
                      <a:pt x="1580" y="13336"/>
                    </a:cubicBezTo>
                    <a:cubicBezTo>
                      <a:pt x="1378" y="13717"/>
                      <a:pt x="1187" y="14086"/>
                      <a:pt x="1009" y="14408"/>
                    </a:cubicBezTo>
                    <a:cubicBezTo>
                      <a:pt x="830" y="14717"/>
                      <a:pt x="663" y="15003"/>
                      <a:pt x="533" y="15241"/>
                    </a:cubicBezTo>
                    <a:cubicBezTo>
                      <a:pt x="247" y="15706"/>
                      <a:pt x="68" y="15991"/>
                      <a:pt x="68" y="15991"/>
                    </a:cubicBezTo>
                    <a:cubicBezTo>
                      <a:pt x="0" y="16117"/>
                      <a:pt x="265" y="16339"/>
                      <a:pt x="429" y="16339"/>
                    </a:cubicBezTo>
                    <a:cubicBezTo>
                      <a:pt x="466" y="16339"/>
                      <a:pt x="499" y="16327"/>
                      <a:pt x="521" y="16301"/>
                    </a:cubicBezTo>
                    <a:cubicBezTo>
                      <a:pt x="521" y="16301"/>
                      <a:pt x="723" y="16027"/>
                      <a:pt x="1056" y="15587"/>
                    </a:cubicBezTo>
                    <a:cubicBezTo>
                      <a:pt x="1211" y="15360"/>
                      <a:pt x="1402" y="15086"/>
                      <a:pt x="1616" y="14765"/>
                    </a:cubicBezTo>
                    <a:cubicBezTo>
                      <a:pt x="1818" y="14455"/>
                      <a:pt x="2045" y="14098"/>
                      <a:pt x="2283" y="13729"/>
                    </a:cubicBezTo>
                    <a:cubicBezTo>
                      <a:pt x="2735" y="12955"/>
                      <a:pt x="3211" y="12086"/>
                      <a:pt x="3640" y="11193"/>
                    </a:cubicBezTo>
                    <a:cubicBezTo>
                      <a:pt x="4069" y="10288"/>
                      <a:pt x="4462" y="9383"/>
                      <a:pt x="4759" y="8574"/>
                    </a:cubicBezTo>
                    <a:cubicBezTo>
                      <a:pt x="5378" y="6966"/>
                      <a:pt x="6009" y="4871"/>
                      <a:pt x="6521" y="3192"/>
                    </a:cubicBezTo>
                    <a:cubicBezTo>
                      <a:pt x="7033" y="1501"/>
                      <a:pt x="7414" y="227"/>
                      <a:pt x="7414" y="227"/>
                    </a:cubicBezTo>
                    <a:cubicBezTo>
                      <a:pt x="7439" y="102"/>
                      <a:pt x="7229" y="0"/>
                      <a:pt x="7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37" name="Google Shape;437;p33"/>
          <p:cNvGrpSpPr/>
          <p:nvPr/>
        </p:nvGrpSpPr>
        <p:grpSpPr>
          <a:xfrm>
            <a:off x="81" y="2294802"/>
            <a:ext cx="761443" cy="1254173"/>
            <a:chOff x="1668617" y="5683195"/>
            <a:chExt cx="1743230" cy="2871275"/>
          </a:xfrm>
        </p:grpSpPr>
        <p:sp>
          <p:nvSpPr>
            <p:cNvPr id="438" name="Google Shape;438;p33"/>
            <p:cNvSpPr/>
            <p:nvPr/>
          </p:nvSpPr>
          <p:spPr>
            <a:xfrm>
              <a:off x="1668617" y="5683195"/>
              <a:ext cx="1729969" cy="2242458"/>
            </a:xfrm>
            <a:custGeom>
              <a:avLst/>
              <a:gdLst/>
              <a:ahLst/>
              <a:cxnLst/>
              <a:rect l="l" t="t" r="r" b="b"/>
              <a:pathLst>
                <a:path w="69926" h="90641" extrusionOk="0">
                  <a:moveTo>
                    <a:pt x="18523" y="0"/>
                  </a:moveTo>
                  <a:cubicBezTo>
                    <a:pt x="16491" y="0"/>
                    <a:pt x="14474" y="212"/>
                    <a:pt x="12514" y="681"/>
                  </a:cubicBezTo>
                  <a:cubicBezTo>
                    <a:pt x="8025" y="1752"/>
                    <a:pt x="3239" y="4252"/>
                    <a:pt x="1334" y="8503"/>
                  </a:cubicBezTo>
                  <a:cubicBezTo>
                    <a:pt x="1274" y="8562"/>
                    <a:pt x="1227" y="8610"/>
                    <a:pt x="1167" y="8670"/>
                  </a:cubicBezTo>
                  <a:cubicBezTo>
                    <a:pt x="762" y="8991"/>
                    <a:pt x="715" y="9455"/>
                    <a:pt x="858" y="9836"/>
                  </a:cubicBezTo>
                  <a:cubicBezTo>
                    <a:pt x="703" y="10384"/>
                    <a:pt x="596" y="10944"/>
                    <a:pt x="536" y="11551"/>
                  </a:cubicBezTo>
                  <a:cubicBezTo>
                    <a:pt x="0" y="16968"/>
                    <a:pt x="3263" y="22302"/>
                    <a:pt x="6311" y="26505"/>
                  </a:cubicBezTo>
                  <a:cubicBezTo>
                    <a:pt x="13490" y="36399"/>
                    <a:pt x="23503" y="43602"/>
                    <a:pt x="32862" y="51258"/>
                  </a:cubicBezTo>
                  <a:cubicBezTo>
                    <a:pt x="42625" y="59271"/>
                    <a:pt x="49923" y="67689"/>
                    <a:pt x="56198" y="78619"/>
                  </a:cubicBezTo>
                  <a:cubicBezTo>
                    <a:pt x="57321" y="80578"/>
                    <a:pt x="62210" y="90640"/>
                    <a:pt x="65877" y="90640"/>
                  </a:cubicBezTo>
                  <a:cubicBezTo>
                    <a:pt x="66176" y="90640"/>
                    <a:pt x="66467" y="90573"/>
                    <a:pt x="66747" y="90430"/>
                  </a:cubicBezTo>
                  <a:cubicBezTo>
                    <a:pt x="69926" y="88810"/>
                    <a:pt x="69759" y="78154"/>
                    <a:pt x="69795" y="74952"/>
                  </a:cubicBezTo>
                  <a:cubicBezTo>
                    <a:pt x="69842" y="69999"/>
                    <a:pt x="69247" y="64998"/>
                    <a:pt x="68342" y="60104"/>
                  </a:cubicBezTo>
                  <a:cubicBezTo>
                    <a:pt x="68080" y="58676"/>
                    <a:pt x="67794" y="57271"/>
                    <a:pt x="67497" y="55866"/>
                  </a:cubicBezTo>
                  <a:cubicBezTo>
                    <a:pt x="65187" y="45305"/>
                    <a:pt x="61413" y="34423"/>
                    <a:pt x="56007" y="25029"/>
                  </a:cubicBezTo>
                  <a:cubicBezTo>
                    <a:pt x="51007" y="16349"/>
                    <a:pt x="43982" y="8039"/>
                    <a:pt x="34683" y="3824"/>
                  </a:cubicBezTo>
                  <a:cubicBezTo>
                    <a:pt x="29749" y="1583"/>
                    <a:pt x="24080" y="0"/>
                    <a:pt x="185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39" name="Google Shape;439;p33"/>
            <p:cNvGrpSpPr/>
            <p:nvPr/>
          </p:nvGrpSpPr>
          <p:grpSpPr>
            <a:xfrm>
              <a:off x="2252110" y="6027996"/>
              <a:ext cx="1159737" cy="2526474"/>
              <a:chOff x="2252110" y="6027996"/>
              <a:chExt cx="1159737" cy="2526474"/>
            </a:xfrm>
          </p:grpSpPr>
          <p:sp>
            <p:nvSpPr>
              <p:cNvPr id="440" name="Google Shape;440;p33"/>
              <p:cNvSpPr/>
              <p:nvPr/>
            </p:nvSpPr>
            <p:spPr>
              <a:xfrm>
                <a:off x="2252110" y="6027996"/>
                <a:ext cx="1159737" cy="2526474"/>
              </a:xfrm>
              <a:custGeom>
                <a:avLst/>
                <a:gdLst/>
                <a:ahLst/>
                <a:cxnLst/>
                <a:rect l="l" t="t" r="r" b="b"/>
                <a:pathLst>
                  <a:path w="46877" h="102121" extrusionOk="0">
                    <a:moveTo>
                      <a:pt x="249" y="0"/>
                    </a:moveTo>
                    <a:cubicBezTo>
                      <a:pt x="0" y="0"/>
                      <a:pt x="69" y="331"/>
                      <a:pt x="644" y="817"/>
                    </a:cubicBezTo>
                    <a:cubicBezTo>
                      <a:pt x="644" y="817"/>
                      <a:pt x="1049" y="1162"/>
                      <a:pt x="1799" y="1805"/>
                    </a:cubicBezTo>
                    <a:cubicBezTo>
                      <a:pt x="2180" y="2114"/>
                      <a:pt x="2633" y="2519"/>
                      <a:pt x="3157" y="2984"/>
                    </a:cubicBezTo>
                    <a:cubicBezTo>
                      <a:pt x="3419" y="3222"/>
                      <a:pt x="3704" y="3472"/>
                      <a:pt x="4002" y="3746"/>
                    </a:cubicBezTo>
                    <a:cubicBezTo>
                      <a:pt x="4300" y="4008"/>
                      <a:pt x="4609" y="4305"/>
                      <a:pt x="4943" y="4603"/>
                    </a:cubicBezTo>
                    <a:cubicBezTo>
                      <a:pt x="6264" y="5805"/>
                      <a:pt x="7788" y="7317"/>
                      <a:pt x="9467" y="9032"/>
                    </a:cubicBezTo>
                    <a:cubicBezTo>
                      <a:pt x="11134" y="10770"/>
                      <a:pt x="12932" y="12747"/>
                      <a:pt x="14765" y="14926"/>
                    </a:cubicBezTo>
                    <a:cubicBezTo>
                      <a:pt x="18409" y="19295"/>
                      <a:pt x="22100" y="24522"/>
                      <a:pt x="25231" y="30035"/>
                    </a:cubicBezTo>
                    <a:cubicBezTo>
                      <a:pt x="26791" y="32785"/>
                      <a:pt x="28219" y="35619"/>
                      <a:pt x="29529" y="38381"/>
                    </a:cubicBezTo>
                    <a:cubicBezTo>
                      <a:pt x="29696" y="38726"/>
                      <a:pt x="29862" y="39071"/>
                      <a:pt x="30029" y="39405"/>
                    </a:cubicBezTo>
                    <a:cubicBezTo>
                      <a:pt x="30184" y="39750"/>
                      <a:pt x="30339" y="40095"/>
                      <a:pt x="30505" y="40441"/>
                    </a:cubicBezTo>
                    <a:cubicBezTo>
                      <a:pt x="30815" y="41131"/>
                      <a:pt x="31124" y="41798"/>
                      <a:pt x="31422" y="42477"/>
                    </a:cubicBezTo>
                    <a:cubicBezTo>
                      <a:pt x="31720" y="43143"/>
                      <a:pt x="32006" y="43810"/>
                      <a:pt x="32291" y="44465"/>
                    </a:cubicBezTo>
                    <a:cubicBezTo>
                      <a:pt x="32363" y="44632"/>
                      <a:pt x="32434" y="44798"/>
                      <a:pt x="32506" y="44953"/>
                    </a:cubicBezTo>
                    <a:cubicBezTo>
                      <a:pt x="32577" y="45120"/>
                      <a:pt x="32637" y="45286"/>
                      <a:pt x="32708" y="45453"/>
                    </a:cubicBezTo>
                    <a:cubicBezTo>
                      <a:pt x="32839" y="45775"/>
                      <a:pt x="32970" y="46096"/>
                      <a:pt x="33113" y="46418"/>
                    </a:cubicBezTo>
                    <a:cubicBezTo>
                      <a:pt x="33649" y="47691"/>
                      <a:pt x="34161" y="49025"/>
                      <a:pt x="34708" y="50394"/>
                    </a:cubicBezTo>
                    <a:cubicBezTo>
                      <a:pt x="34970" y="51085"/>
                      <a:pt x="35232" y="51787"/>
                      <a:pt x="35494" y="52490"/>
                    </a:cubicBezTo>
                    <a:cubicBezTo>
                      <a:pt x="35625" y="52835"/>
                      <a:pt x="35768" y="53192"/>
                      <a:pt x="35899" y="53549"/>
                    </a:cubicBezTo>
                    <a:cubicBezTo>
                      <a:pt x="36018" y="53907"/>
                      <a:pt x="36149" y="54264"/>
                      <a:pt x="36280" y="54621"/>
                    </a:cubicBezTo>
                    <a:cubicBezTo>
                      <a:pt x="36411" y="54990"/>
                      <a:pt x="36542" y="55347"/>
                      <a:pt x="36661" y="55716"/>
                    </a:cubicBezTo>
                    <a:cubicBezTo>
                      <a:pt x="36732" y="55895"/>
                      <a:pt x="36792" y="56073"/>
                      <a:pt x="36863" y="56252"/>
                    </a:cubicBezTo>
                    <a:cubicBezTo>
                      <a:pt x="36923" y="56443"/>
                      <a:pt x="36982" y="56621"/>
                      <a:pt x="37054" y="56812"/>
                    </a:cubicBezTo>
                    <a:cubicBezTo>
                      <a:pt x="37304" y="57550"/>
                      <a:pt x="37554" y="58288"/>
                      <a:pt x="37804" y="59026"/>
                    </a:cubicBezTo>
                    <a:cubicBezTo>
                      <a:pt x="38280" y="60526"/>
                      <a:pt x="38780" y="62027"/>
                      <a:pt x="39233" y="63551"/>
                    </a:cubicBezTo>
                    <a:cubicBezTo>
                      <a:pt x="39697" y="65075"/>
                      <a:pt x="40126" y="66599"/>
                      <a:pt x="40554" y="68123"/>
                    </a:cubicBezTo>
                    <a:cubicBezTo>
                      <a:pt x="40769" y="68885"/>
                      <a:pt x="40971" y="69647"/>
                      <a:pt x="41173" y="70409"/>
                    </a:cubicBezTo>
                    <a:cubicBezTo>
                      <a:pt x="41376" y="71159"/>
                      <a:pt x="41566" y="71921"/>
                      <a:pt x="41757" y="72671"/>
                    </a:cubicBezTo>
                    <a:cubicBezTo>
                      <a:pt x="41852" y="73052"/>
                      <a:pt x="41947" y="73421"/>
                      <a:pt x="42043" y="73802"/>
                    </a:cubicBezTo>
                    <a:cubicBezTo>
                      <a:pt x="42126" y="74171"/>
                      <a:pt x="42221" y="74540"/>
                      <a:pt x="42304" y="74921"/>
                    </a:cubicBezTo>
                    <a:cubicBezTo>
                      <a:pt x="42388" y="75290"/>
                      <a:pt x="42483" y="75659"/>
                      <a:pt x="42566" y="76028"/>
                    </a:cubicBezTo>
                    <a:cubicBezTo>
                      <a:pt x="42650" y="76397"/>
                      <a:pt x="42745" y="76766"/>
                      <a:pt x="42816" y="77124"/>
                    </a:cubicBezTo>
                    <a:cubicBezTo>
                      <a:pt x="43126" y="78588"/>
                      <a:pt x="43436" y="80029"/>
                      <a:pt x="43686" y="81422"/>
                    </a:cubicBezTo>
                    <a:cubicBezTo>
                      <a:pt x="44733" y="87018"/>
                      <a:pt x="45341" y="91995"/>
                      <a:pt x="45722" y="95554"/>
                    </a:cubicBezTo>
                    <a:cubicBezTo>
                      <a:pt x="45817" y="96447"/>
                      <a:pt x="45900" y="97257"/>
                      <a:pt x="45972" y="97960"/>
                    </a:cubicBezTo>
                    <a:cubicBezTo>
                      <a:pt x="46055" y="98650"/>
                      <a:pt x="46114" y="99257"/>
                      <a:pt x="46150" y="99745"/>
                    </a:cubicBezTo>
                    <a:cubicBezTo>
                      <a:pt x="46245" y="100734"/>
                      <a:pt x="46305" y="101269"/>
                      <a:pt x="46305" y="101269"/>
                    </a:cubicBezTo>
                    <a:cubicBezTo>
                      <a:pt x="46369" y="101838"/>
                      <a:pt x="46515" y="102121"/>
                      <a:pt x="46640" y="102121"/>
                    </a:cubicBezTo>
                    <a:cubicBezTo>
                      <a:pt x="46769" y="102121"/>
                      <a:pt x="46877" y="101820"/>
                      <a:pt x="46853" y="101222"/>
                    </a:cubicBezTo>
                    <a:cubicBezTo>
                      <a:pt x="46853" y="101222"/>
                      <a:pt x="46805" y="100686"/>
                      <a:pt x="46734" y="99698"/>
                    </a:cubicBezTo>
                    <a:cubicBezTo>
                      <a:pt x="46686" y="99210"/>
                      <a:pt x="46638" y="98602"/>
                      <a:pt x="46579" y="97900"/>
                    </a:cubicBezTo>
                    <a:cubicBezTo>
                      <a:pt x="46507" y="97198"/>
                      <a:pt x="46436" y="96388"/>
                      <a:pt x="46353" y="95495"/>
                    </a:cubicBezTo>
                    <a:cubicBezTo>
                      <a:pt x="46007" y="91923"/>
                      <a:pt x="45472" y="86922"/>
                      <a:pt x="44483" y="81279"/>
                    </a:cubicBezTo>
                    <a:cubicBezTo>
                      <a:pt x="44245" y="79874"/>
                      <a:pt x="43948" y="78421"/>
                      <a:pt x="43650" y="76945"/>
                    </a:cubicBezTo>
                    <a:cubicBezTo>
                      <a:pt x="43590" y="76576"/>
                      <a:pt x="43495" y="76207"/>
                      <a:pt x="43412" y="75838"/>
                    </a:cubicBezTo>
                    <a:cubicBezTo>
                      <a:pt x="43328" y="75469"/>
                      <a:pt x="43245" y="75088"/>
                      <a:pt x="43162" y="74719"/>
                    </a:cubicBezTo>
                    <a:cubicBezTo>
                      <a:pt x="43078" y="74338"/>
                      <a:pt x="42995" y="73969"/>
                      <a:pt x="42912" y="73588"/>
                    </a:cubicBezTo>
                    <a:cubicBezTo>
                      <a:pt x="42816" y="73218"/>
                      <a:pt x="42721" y="72837"/>
                      <a:pt x="42626" y="72456"/>
                    </a:cubicBezTo>
                    <a:cubicBezTo>
                      <a:pt x="42447" y="71694"/>
                      <a:pt x="42269" y="70932"/>
                      <a:pt x="42066" y="70170"/>
                    </a:cubicBezTo>
                    <a:cubicBezTo>
                      <a:pt x="41876" y="69408"/>
                      <a:pt x="41673" y="68646"/>
                      <a:pt x="41471" y="67873"/>
                    </a:cubicBezTo>
                    <a:cubicBezTo>
                      <a:pt x="41054" y="66337"/>
                      <a:pt x="40638" y="64801"/>
                      <a:pt x="40173" y="63265"/>
                    </a:cubicBezTo>
                    <a:cubicBezTo>
                      <a:pt x="39733" y="61741"/>
                      <a:pt x="39245" y="60217"/>
                      <a:pt x="38768" y="58717"/>
                    </a:cubicBezTo>
                    <a:cubicBezTo>
                      <a:pt x="38518" y="57967"/>
                      <a:pt x="38268" y="57216"/>
                      <a:pt x="38030" y="56478"/>
                    </a:cubicBezTo>
                    <a:cubicBezTo>
                      <a:pt x="37971" y="56288"/>
                      <a:pt x="37899" y="56109"/>
                      <a:pt x="37840" y="55919"/>
                    </a:cubicBezTo>
                    <a:cubicBezTo>
                      <a:pt x="37780" y="55740"/>
                      <a:pt x="37709" y="55550"/>
                      <a:pt x="37649" y="55371"/>
                    </a:cubicBezTo>
                    <a:cubicBezTo>
                      <a:pt x="37518" y="55002"/>
                      <a:pt x="37387" y="54633"/>
                      <a:pt x="37268" y="54276"/>
                    </a:cubicBezTo>
                    <a:cubicBezTo>
                      <a:pt x="37137" y="53907"/>
                      <a:pt x="37006" y="53549"/>
                      <a:pt x="36887" y="53192"/>
                    </a:cubicBezTo>
                    <a:cubicBezTo>
                      <a:pt x="36756" y="52823"/>
                      <a:pt x="36613" y="52478"/>
                      <a:pt x="36482" y="52121"/>
                    </a:cubicBezTo>
                    <a:cubicBezTo>
                      <a:pt x="36220" y="51406"/>
                      <a:pt x="35970" y="50704"/>
                      <a:pt x="35696" y="50013"/>
                    </a:cubicBezTo>
                    <a:cubicBezTo>
                      <a:pt x="35161" y="48644"/>
                      <a:pt x="34637" y="47287"/>
                      <a:pt x="34101" y="46013"/>
                    </a:cubicBezTo>
                    <a:cubicBezTo>
                      <a:pt x="33958" y="45679"/>
                      <a:pt x="33827" y="45358"/>
                      <a:pt x="33696" y="45036"/>
                    </a:cubicBezTo>
                    <a:cubicBezTo>
                      <a:pt x="33625" y="44870"/>
                      <a:pt x="33553" y="44703"/>
                      <a:pt x="33482" y="44536"/>
                    </a:cubicBezTo>
                    <a:cubicBezTo>
                      <a:pt x="33410" y="44382"/>
                      <a:pt x="33339" y="44215"/>
                      <a:pt x="33268" y="44048"/>
                    </a:cubicBezTo>
                    <a:cubicBezTo>
                      <a:pt x="32982" y="43393"/>
                      <a:pt x="32696" y="42715"/>
                      <a:pt x="32398" y="42036"/>
                    </a:cubicBezTo>
                    <a:cubicBezTo>
                      <a:pt x="32089" y="41369"/>
                      <a:pt x="31779" y="40691"/>
                      <a:pt x="31458" y="40000"/>
                    </a:cubicBezTo>
                    <a:cubicBezTo>
                      <a:pt x="31303" y="39655"/>
                      <a:pt x="31136" y="39309"/>
                      <a:pt x="30982" y="38964"/>
                    </a:cubicBezTo>
                    <a:cubicBezTo>
                      <a:pt x="30815" y="38619"/>
                      <a:pt x="30648" y="38274"/>
                      <a:pt x="30482" y="37928"/>
                    </a:cubicBezTo>
                    <a:cubicBezTo>
                      <a:pt x="29136" y="35142"/>
                      <a:pt x="27684" y="32309"/>
                      <a:pt x="26088" y="29546"/>
                    </a:cubicBezTo>
                    <a:cubicBezTo>
                      <a:pt x="22885" y="23998"/>
                      <a:pt x="19111" y="18759"/>
                      <a:pt x="15384" y="14414"/>
                    </a:cubicBezTo>
                    <a:cubicBezTo>
                      <a:pt x="13515" y="12235"/>
                      <a:pt x="11682" y="10258"/>
                      <a:pt x="9979" y="8532"/>
                    </a:cubicBezTo>
                    <a:cubicBezTo>
                      <a:pt x="8264" y="6829"/>
                      <a:pt x="6705" y="5329"/>
                      <a:pt x="5359" y="4139"/>
                    </a:cubicBezTo>
                    <a:cubicBezTo>
                      <a:pt x="5026" y="3841"/>
                      <a:pt x="4716" y="3555"/>
                      <a:pt x="4419" y="3281"/>
                    </a:cubicBezTo>
                    <a:cubicBezTo>
                      <a:pt x="4109" y="3019"/>
                      <a:pt x="3823" y="2769"/>
                      <a:pt x="3550" y="2543"/>
                    </a:cubicBezTo>
                    <a:cubicBezTo>
                      <a:pt x="3014" y="2079"/>
                      <a:pt x="2561" y="1674"/>
                      <a:pt x="2180" y="1364"/>
                    </a:cubicBezTo>
                    <a:cubicBezTo>
                      <a:pt x="1406" y="733"/>
                      <a:pt x="990" y="388"/>
                      <a:pt x="990" y="388"/>
                    </a:cubicBezTo>
                    <a:cubicBezTo>
                      <a:pt x="657" y="117"/>
                      <a:pt x="397" y="0"/>
                      <a:pt x="24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33"/>
              <p:cNvSpPr/>
              <p:nvPr/>
            </p:nvSpPr>
            <p:spPr>
              <a:xfrm>
                <a:off x="3112839" y="6709262"/>
                <a:ext cx="58980" cy="663304"/>
              </a:xfrm>
              <a:custGeom>
                <a:avLst/>
                <a:gdLst/>
                <a:ahLst/>
                <a:cxnLst/>
                <a:rect l="l" t="t" r="r" b="b"/>
                <a:pathLst>
                  <a:path w="2384" h="26811" extrusionOk="0">
                    <a:moveTo>
                      <a:pt x="289" y="0"/>
                    </a:moveTo>
                    <a:cubicBezTo>
                      <a:pt x="158" y="0"/>
                      <a:pt x="25" y="72"/>
                      <a:pt x="1" y="212"/>
                    </a:cubicBezTo>
                    <a:cubicBezTo>
                      <a:pt x="1" y="212"/>
                      <a:pt x="1" y="724"/>
                      <a:pt x="13" y="1557"/>
                    </a:cubicBezTo>
                    <a:cubicBezTo>
                      <a:pt x="13" y="2390"/>
                      <a:pt x="24" y="3557"/>
                      <a:pt x="48" y="4891"/>
                    </a:cubicBezTo>
                    <a:cubicBezTo>
                      <a:pt x="84" y="7558"/>
                      <a:pt x="179" y="10868"/>
                      <a:pt x="322" y="13463"/>
                    </a:cubicBezTo>
                    <a:cubicBezTo>
                      <a:pt x="501" y="16047"/>
                      <a:pt x="798" y="19357"/>
                      <a:pt x="1156" y="22000"/>
                    </a:cubicBezTo>
                    <a:cubicBezTo>
                      <a:pt x="1239" y="22667"/>
                      <a:pt x="1310" y="23286"/>
                      <a:pt x="1394" y="23845"/>
                    </a:cubicBezTo>
                    <a:cubicBezTo>
                      <a:pt x="1477" y="24405"/>
                      <a:pt x="1560" y="24893"/>
                      <a:pt x="1620" y="25310"/>
                    </a:cubicBezTo>
                    <a:cubicBezTo>
                      <a:pt x="1751" y="26143"/>
                      <a:pt x="1822" y="26643"/>
                      <a:pt x="1822" y="26643"/>
                    </a:cubicBezTo>
                    <a:cubicBezTo>
                      <a:pt x="1848" y="26757"/>
                      <a:pt x="1960" y="26811"/>
                      <a:pt x="2076" y="26811"/>
                    </a:cubicBezTo>
                    <a:cubicBezTo>
                      <a:pt x="2226" y="26811"/>
                      <a:pt x="2383" y="26721"/>
                      <a:pt x="2370" y="26560"/>
                    </a:cubicBezTo>
                    <a:cubicBezTo>
                      <a:pt x="2370" y="26560"/>
                      <a:pt x="2322" y="26060"/>
                      <a:pt x="2251" y="25238"/>
                    </a:cubicBezTo>
                    <a:cubicBezTo>
                      <a:pt x="2203" y="24822"/>
                      <a:pt x="2156" y="24322"/>
                      <a:pt x="2108" y="23762"/>
                    </a:cubicBezTo>
                    <a:cubicBezTo>
                      <a:pt x="2048" y="23202"/>
                      <a:pt x="2013" y="22583"/>
                      <a:pt x="1953" y="21917"/>
                    </a:cubicBezTo>
                    <a:cubicBezTo>
                      <a:pt x="1727" y="19273"/>
                      <a:pt x="1560" y="15975"/>
                      <a:pt x="1394" y="13392"/>
                    </a:cubicBezTo>
                    <a:cubicBezTo>
                      <a:pt x="1072" y="8224"/>
                      <a:pt x="560" y="200"/>
                      <a:pt x="560" y="200"/>
                    </a:cubicBezTo>
                    <a:cubicBezTo>
                      <a:pt x="537" y="66"/>
                      <a:pt x="414" y="0"/>
                      <a:pt x="28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33"/>
              <p:cNvSpPr/>
              <p:nvPr/>
            </p:nvSpPr>
            <p:spPr>
              <a:xfrm>
                <a:off x="2447432" y="6696496"/>
                <a:ext cx="526393" cy="233669"/>
              </a:xfrm>
              <a:custGeom>
                <a:avLst/>
                <a:gdLst/>
                <a:ahLst/>
                <a:cxnLst/>
                <a:rect l="l" t="t" r="r" b="b"/>
                <a:pathLst>
                  <a:path w="21277" h="9445" extrusionOk="0">
                    <a:moveTo>
                      <a:pt x="1569" y="0"/>
                    </a:moveTo>
                    <a:cubicBezTo>
                      <a:pt x="1521" y="0"/>
                      <a:pt x="1475" y="1"/>
                      <a:pt x="1429" y="1"/>
                    </a:cubicBezTo>
                    <a:cubicBezTo>
                      <a:pt x="1239" y="1"/>
                      <a:pt x="1072" y="13"/>
                      <a:pt x="929" y="25"/>
                    </a:cubicBezTo>
                    <a:cubicBezTo>
                      <a:pt x="786" y="25"/>
                      <a:pt x="655" y="37"/>
                      <a:pt x="560" y="49"/>
                    </a:cubicBezTo>
                    <a:cubicBezTo>
                      <a:pt x="358" y="61"/>
                      <a:pt x="239" y="73"/>
                      <a:pt x="239" y="73"/>
                    </a:cubicBezTo>
                    <a:cubicBezTo>
                      <a:pt x="0" y="132"/>
                      <a:pt x="48" y="585"/>
                      <a:pt x="286" y="632"/>
                    </a:cubicBezTo>
                    <a:cubicBezTo>
                      <a:pt x="286" y="632"/>
                      <a:pt x="393" y="620"/>
                      <a:pt x="584" y="620"/>
                    </a:cubicBezTo>
                    <a:cubicBezTo>
                      <a:pt x="616" y="616"/>
                      <a:pt x="650" y="615"/>
                      <a:pt x="687" y="615"/>
                    </a:cubicBezTo>
                    <a:cubicBezTo>
                      <a:pt x="761" y="615"/>
                      <a:pt x="846" y="620"/>
                      <a:pt x="941" y="620"/>
                    </a:cubicBezTo>
                    <a:cubicBezTo>
                      <a:pt x="1084" y="620"/>
                      <a:pt x="1239" y="620"/>
                      <a:pt x="1417" y="632"/>
                    </a:cubicBezTo>
                    <a:cubicBezTo>
                      <a:pt x="2120" y="668"/>
                      <a:pt x="3096" y="811"/>
                      <a:pt x="4191" y="1085"/>
                    </a:cubicBezTo>
                    <a:cubicBezTo>
                      <a:pt x="5287" y="1347"/>
                      <a:pt x="6489" y="1751"/>
                      <a:pt x="7668" y="2216"/>
                    </a:cubicBezTo>
                    <a:cubicBezTo>
                      <a:pt x="8847" y="2680"/>
                      <a:pt x="9990" y="3216"/>
                      <a:pt x="10990" y="3692"/>
                    </a:cubicBezTo>
                    <a:cubicBezTo>
                      <a:pt x="12978" y="4657"/>
                      <a:pt x="15479" y="6014"/>
                      <a:pt x="17419" y="7228"/>
                    </a:cubicBezTo>
                    <a:cubicBezTo>
                      <a:pt x="19372" y="8419"/>
                      <a:pt x="20789" y="9419"/>
                      <a:pt x="20789" y="9419"/>
                    </a:cubicBezTo>
                    <a:cubicBezTo>
                      <a:pt x="20814" y="9436"/>
                      <a:pt x="20841" y="9444"/>
                      <a:pt x="20870" y="9444"/>
                    </a:cubicBezTo>
                    <a:cubicBezTo>
                      <a:pt x="21056" y="9444"/>
                      <a:pt x="21277" y="9113"/>
                      <a:pt x="21122" y="8979"/>
                    </a:cubicBezTo>
                    <a:cubicBezTo>
                      <a:pt x="21122" y="8979"/>
                      <a:pt x="19765" y="7859"/>
                      <a:pt x="17860" y="6550"/>
                    </a:cubicBezTo>
                    <a:cubicBezTo>
                      <a:pt x="16907" y="5883"/>
                      <a:pt x="15824" y="5169"/>
                      <a:pt x="14717" y="4514"/>
                    </a:cubicBezTo>
                    <a:cubicBezTo>
                      <a:pt x="13597" y="3847"/>
                      <a:pt x="12466" y="3228"/>
                      <a:pt x="11454" y="2728"/>
                    </a:cubicBezTo>
                    <a:cubicBezTo>
                      <a:pt x="10430" y="2240"/>
                      <a:pt x="9240" y="1728"/>
                      <a:pt x="8013" y="1299"/>
                    </a:cubicBezTo>
                    <a:cubicBezTo>
                      <a:pt x="6787" y="859"/>
                      <a:pt x="5513" y="513"/>
                      <a:pt x="4358" y="287"/>
                    </a:cubicBezTo>
                    <a:cubicBezTo>
                      <a:pt x="3275" y="86"/>
                      <a:pt x="2296" y="0"/>
                      <a:pt x="156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33"/>
              <p:cNvSpPr/>
              <p:nvPr/>
            </p:nvSpPr>
            <p:spPr>
              <a:xfrm>
                <a:off x="2600004" y="6126931"/>
                <a:ext cx="57644" cy="287652"/>
              </a:xfrm>
              <a:custGeom>
                <a:avLst/>
                <a:gdLst/>
                <a:ahLst/>
                <a:cxnLst/>
                <a:rect l="l" t="t" r="r" b="b"/>
                <a:pathLst>
                  <a:path w="2330" h="11627" extrusionOk="0">
                    <a:moveTo>
                      <a:pt x="372" y="0"/>
                    </a:moveTo>
                    <a:cubicBezTo>
                      <a:pt x="220" y="0"/>
                      <a:pt x="24" y="52"/>
                      <a:pt x="1" y="128"/>
                    </a:cubicBezTo>
                    <a:cubicBezTo>
                      <a:pt x="1" y="128"/>
                      <a:pt x="13" y="354"/>
                      <a:pt x="37" y="711"/>
                    </a:cubicBezTo>
                    <a:cubicBezTo>
                      <a:pt x="48" y="1080"/>
                      <a:pt x="72" y="1580"/>
                      <a:pt x="96" y="2164"/>
                    </a:cubicBezTo>
                    <a:cubicBezTo>
                      <a:pt x="144" y="3318"/>
                      <a:pt x="179" y="4771"/>
                      <a:pt x="310" y="5914"/>
                    </a:cubicBezTo>
                    <a:cubicBezTo>
                      <a:pt x="429" y="7045"/>
                      <a:pt x="703" y="8510"/>
                      <a:pt x="1060" y="9641"/>
                    </a:cubicBezTo>
                    <a:cubicBezTo>
                      <a:pt x="1156" y="9926"/>
                      <a:pt x="1227" y="10188"/>
                      <a:pt x="1322" y="10426"/>
                    </a:cubicBezTo>
                    <a:cubicBezTo>
                      <a:pt x="1406" y="10665"/>
                      <a:pt x="1477" y="10879"/>
                      <a:pt x="1549" y="11046"/>
                    </a:cubicBezTo>
                    <a:cubicBezTo>
                      <a:pt x="1703" y="11391"/>
                      <a:pt x="1787" y="11593"/>
                      <a:pt x="1787" y="11593"/>
                    </a:cubicBezTo>
                    <a:cubicBezTo>
                      <a:pt x="1800" y="11616"/>
                      <a:pt x="1832" y="11626"/>
                      <a:pt x="1876" y="11626"/>
                    </a:cubicBezTo>
                    <a:cubicBezTo>
                      <a:pt x="2033" y="11626"/>
                      <a:pt x="2329" y="11496"/>
                      <a:pt x="2311" y="11403"/>
                    </a:cubicBezTo>
                    <a:cubicBezTo>
                      <a:pt x="2311" y="11403"/>
                      <a:pt x="2251" y="11188"/>
                      <a:pt x="2156" y="10843"/>
                    </a:cubicBezTo>
                    <a:cubicBezTo>
                      <a:pt x="2108" y="10677"/>
                      <a:pt x="2061" y="10462"/>
                      <a:pt x="2001" y="10224"/>
                    </a:cubicBezTo>
                    <a:cubicBezTo>
                      <a:pt x="1942" y="9998"/>
                      <a:pt x="1906" y="9724"/>
                      <a:pt x="1846" y="9450"/>
                    </a:cubicBezTo>
                    <a:cubicBezTo>
                      <a:pt x="1632" y="8331"/>
                      <a:pt x="1489" y="6914"/>
                      <a:pt x="1370" y="5795"/>
                    </a:cubicBezTo>
                    <a:cubicBezTo>
                      <a:pt x="1251" y="4688"/>
                      <a:pt x="1072" y="3247"/>
                      <a:pt x="906" y="2092"/>
                    </a:cubicBezTo>
                    <a:cubicBezTo>
                      <a:pt x="822" y="1509"/>
                      <a:pt x="727" y="997"/>
                      <a:pt x="668" y="640"/>
                    </a:cubicBezTo>
                    <a:cubicBezTo>
                      <a:pt x="596" y="282"/>
                      <a:pt x="549" y="56"/>
                      <a:pt x="549" y="56"/>
                    </a:cubicBezTo>
                    <a:cubicBezTo>
                      <a:pt x="531" y="17"/>
                      <a:pt x="459" y="0"/>
                      <a:pt x="37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44" name="Google Shape;444;p33"/>
          <p:cNvGrpSpPr/>
          <p:nvPr/>
        </p:nvGrpSpPr>
        <p:grpSpPr>
          <a:xfrm rot="-1314983">
            <a:off x="7758903" y="3463634"/>
            <a:ext cx="972293" cy="928258"/>
            <a:chOff x="-1855532" y="1600966"/>
            <a:chExt cx="890361" cy="822923"/>
          </a:xfrm>
        </p:grpSpPr>
        <p:sp>
          <p:nvSpPr>
            <p:cNvPr id="445" name="Google Shape;445;p33"/>
            <p:cNvSpPr/>
            <p:nvPr/>
          </p:nvSpPr>
          <p:spPr>
            <a:xfrm>
              <a:off x="-1855532" y="1600966"/>
              <a:ext cx="890361" cy="822923"/>
            </a:xfrm>
            <a:custGeom>
              <a:avLst/>
              <a:gdLst/>
              <a:ahLst/>
              <a:cxnLst/>
              <a:rect l="l" t="t" r="r" b="b"/>
              <a:pathLst>
                <a:path w="58461" h="54033" extrusionOk="0">
                  <a:moveTo>
                    <a:pt x="47321" y="1"/>
                  </a:moveTo>
                  <a:cubicBezTo>
                    <a:pt x="40441" y="1"/>
                    <a:pt x="37679" y="10881"/>
                    <a:pt x="33040" y="10881"/>
                  </a:cubicBezTo>
                  <a:cubicBezTo>
                    <a:pt x="32537" y="10881"/>
                    <a:pt x="32012" y="10754"/>
                    <a:pt x="31457" y="10470"/>
                  </a:cubicBezTo>
                  <a:cubicBezTo>
                    <a:pt x="28833" y="9132"/>
                    <a:pt x="29046" y="767"/>
                    <a:pt x="24301" y="767"/>
                  </a:cubicBezTo>
                  <a:cubicBezTo>
                    <a:pt x="23556" y="767"/>
                    <a:pt x="22689" y="973"/>
                    <a:pt x="21670" y="1445"/>
                  </a:cubicBezTo>
                  <a:cubicBezTo>
                    <a:pt x="14944" y="4554"/>
                    <a:pt x="18014" y="15188"/>
                    <a:pt x="14423" y="15188"/>
                  </a:cubicBezTo>
                  <a:cubicBezTo>
                    <a:pt x="14149" y="15188"/>
                    <a:pt x="13837" y="15126"/>
                    <a:pt x="13479" y="14994"/>
                  </a:cubicBezTo>
                  <a:cubicBezTo>
                    <a:pt x="13466" y="14995"/>
                    <a:pt x="13454" y="14995"/>
                    <a:pt x="13442" y="14995"/>
                  </a:cubicBezTo>
                  <a:cubicBezTo>
                    <a:pt x="13056" y="14995"/>
                    <a:pt x="12597" y="14648"/>
                    <a:pt x="12193" y="14601"/>
                  </a:cubicBezTo>
                  <a:cubicBezTo>
                    <a:pt x="11921" y="14565"/>
                    <a:pt x="11656" y="14547"/>
                    <a:pt x="11398" y="14547"/>
                  </a:cubicBezTo>
                  <a:cubicBezTo>
                    <a:pt x="5868" y="14547"/>
                    <a:pt x="3575" y="22683"/>
                    <a:pt x="2596" y="26960"/>
                  </a:cubicBezTo>
                  <a:cubicBezTo>
                    <a:pt x="1" y="38140"/>
                    <a:pt x="3632" y="48629"/>
                    <a:pt x="3704" y="48677"/>
                  </a:cubicBezTo>
                  <a:cubicBezTo>
                    <a:pt x="8356" y="51599"/>
                    <a:pt x="14802" y="54033"/>
                    <a:pt x="20602" y="54033"/>
                  </a:cubicBezTo>
                  <a:cubicBezTo>
                    <a:pt x="22862" y="54033"/>
                    <a:pt x="25025" y="53663"/>
                    <a:pt x="26945" y="52809"/>
                  </a:cubicBezTo>
                  <a:cubicBezTo>
                    <a:pt x="34374" y="49499"/>
                    <a:pt x="30564" y="43272"/>
                    <a:pt x="30445" y="42355"/>
                  </a:cubicBezTo>
                  <a:cubicBezTo>
                    <a:pt x="30087" y="39653"/>
                    <a:pt x="31775" y="39051"/>
                    <a:pt x="33805" y="39051"/>
                  </a:cubicBezTo>
                  <a:cubicBezTo>
                    <a:pt x="35353" y="39051"/>
                    <a:pt x="37101" y="39402"/>
                    <a:pt x="38291" y="39438"/>
                  </a:cubicBezTo>
                  <a:cubicBezTo>
                    <a:pt x="38426" y="39442"/>
                    <a:pt x="38560" y="39444"/>
                    <a:pt x="38694" y="39444"/>
                  </a:cubicBezTo>
                  <a:cubicBezTo>
                    <a:pt x="43697" y="39444"/>
                    <a:pt x="48722" y="36430"/>
                    <a:pt x="47864" y="30830"/>
                  </a:cubicBezTo>
                  <a:cubicBezTo>
                    <a:pt x="47185" y="26484"/>
                    <a:pt x="43578" y="24353"/>
                    <a:pt x="49531" y="18495"/>
                  </a:cubicBezTo>
                  <a:cubicBezTo>
                    <a:pt x="58461" y="9708"/>
                    <a:pt x="54186" y="695"/>
                    <a:pt x="48043" y="40"/>
                  </a:cubicBezTo>
                  <a:cubicBezTo>
                    <a:pt x="47797" y="14"/>
                    <a:pt x="47556" y="1"/>
                    <a:pt x="473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3"/>
            <p:cNvSpPr/>
            <p:nvPr/>
          </p:nvSpPr>
          <p:spPr>
            <a:xfrm>
              <a:off x="-1801299" y="1673750"/>
              <a:ext cx="648448" cy="672557"/>
            </a:xfrm>
            <a:custGeom>
              <a:avLst/>
              <a:gdLst/>
              <a:ahLst/>
              <a:cxnLst/>
              <a:rect l="l" t="t" r="r" b="b"/>
              <a:pathLst>
                <a:path w="42577" h="44160" extrusionOk="0">
                  <a:moveTo>
                    <a:pt x="20562" y="1"/>
                  </a:moveTo>
                  <a:cubicBezTo>
                    <a:pt x="20402" y="1"/>
                    <a:pt x="20242" y="87"/>
                    <a:pt x="20181" y="286"/>
                  </a:cubicBezTo>
                  <a:cubicBezTo>
                    <a:pt x="19014" y="4024"/>
                    <a:pt x="18645" y="7906"/>
                    <a:pt x="18645" y="11823"/>
                  </a:cubicBezTo>
                  <a:cubicBezTo>
                    <a:pt x="18645" y="16121"/>
                    <a:pt x="19026" y="20431"/>
                    <a:pt x="17776" y="24622"/>
                  </a:cubicBezTo>
                  <a:cubicBezTo>
                    <a:pt x="17752" y="24705"/>
                    <a:pt x="17752" y="24789"/>
                    <a:pt x="17776" y="24848"/>
                  </a:cubicBezTo>
                  <a:cubicBezTo>
                    <a:pt x="12656" y="28956"/>
                    <a:pt x="7822" y="33397"/>
                    <a:pt x="3762" y="38528"/>
                  </a:cubicBezTo>
                  <a:cubicBezTo>
                    <a:pt x="4298" y="35540"/>
                    <a:pt x="3631" y="32516"/>
                    <a:pt x="3465" y="29492"/>
                  </a:cubicBezTo>
                  <a:cubicBezTo>
                    <a:pt x="3262" y="25693"/>
                    <a:pt x="3607" y="21931"/>
                    <a:pt x="5060" y="18395"/>
                  </a:cubicBezTo>
                  <a:cubicBezTo>
                    <a:pt x="5175" y="18100"/>
                    <a:pt x="4939" y="17910"/>
                    <a:pt x="4689" y="17910"/>
                  </a:cubicBezTo>
                  <a:cubicBezTo>
                    <a:pt x="4524" y="17910"/>
                    <a:pt x="4354" y="17992"/>
                    <a:pt x="4274" y="18181"/>
                  </a:cubicBezTo>
                  <a:cubicBezTo>
                    <a:pt x="2988" y="21348"/>
                    <a:pt x="2548" y="24693"/>
                    <a:pt x="2607" y="28098"/>
                  </a:cubicBezTo>
                  <a:cubicBezTo>
                    <a:pt x="2679" y="31885"/>
                    <a:pt x="3822" y="35814"/>
                    <a:pt x="2703" y="39517"/>
                  </a:cubicBezTo>
                  <a:cubicBezTo>
                    <a:pt x="2667" y="39659"/>
                    <a:pt x="2691" y="39767"/>
                    <a:pt x="2762" y="39862"/>
                  </a:cubicBezTo>
                  <a:cubicBezTo>
                    <a:pt x="1869" y="41064"/>
                    <a:pt x="1000" y="42291"/>
                    <a:pt x="190" y="43565"/>
                  </a:cubicBezTo>
                  <a:cubicBezTo>
                    <a:pt x="0" y="43871"/>
                    <a:pt x="281" y="44160"/>
                    <a:pt x="562" y="44160"/>
                  </a:cubicBezTo>
                  <a:cubicBezTo>
                    <a:pt x="686" y="44160"/>
                    <a:pt x="809" y="44104"/>
                    <a:pt x="893" y="43969"/>
                  </a:cubicBezTo>
                  <a:cubicBezTo>
                    <a:pt x="1988" y="42219"/>
                    <a:pt x="3203" y="40540"/>
                    <a:pt x="4477" y="38933"/>
                  </a:cubicBezTo>
                  <a:cubicBezTo>
                    <a:pt x="4665" y="38923"/>
                    <a:pt x="4852" y="38919"/>
                    <a:pt x="5039" y="38919"/>
                  </a:cubicBezTo>
                  <a:cubicBezTo>
                    <a:pt x="8447" y="38919"/>
                    <a:pt x="11650" y="40492"/>
                    <a:pt x="15025" y="40910"/>
                  </a:cubicBezTo>
                  <a:cubicBezTo>
                    <a:pt x="15977" y="41029"/>
                    <a:pt x="16929" y="41086"/>
                    <a:pt x="17878" y="41086"/>
                  </a:cubicBezTo>
                  <a:cubicBezTo>
                    <a:pt x="19862" y="41086"/>
                    <a:pt x="21836" y="40837"/>
                    <a:pt x="23777" y="40386"/>
                  </a:cubicBezTo>
                  <a:cubicBezTo>
                    <a:pt x="24256" y="40274"/>
                    <a:pt x="24099" y="39590"/>
                    <a:pt x="23657" y="39590"/>
                  </a:cubicBezTo>
                  <a:cubicBezTo>
                    <a:pt x="23627" y="39590"/>
                    <a:pt x="23595" y="39593"/>
                    <a:pt x="23562" y="39600"/>
                  </a:cubicBezTo>
                  <a:cubicBezTo>
                    <a:pt x="21684" y="40042"/>
                    <a:pt x="19777" y="40275"/>
                    <a:pt x="17868" y="40275"/>
                  </a:cubicBezTo>
                  <a:cubicBezTo>
                    <a:pt x="16281" y="40275"/>
                    <a:pt x="14694" y="40114"/>
                    <a:pt x="13120" y="39778"/>
                  </a:cubicBezTo>
                  <a:cubicBezTo>
                    <a:pt x="10418" y="39207"/>
                    <a:pt x="7882" y="38147"/>
                    <a:pt x="5119" y="38124"/>
                  </a:cubicBezTo>
                  <a:cubicBezTo>
                    <a:pt x="9632" y="32647"/>
                    <a:pt x="15037" y="27991"/>
                    <a:pt x="20657" y="23622"/>
                  </a:cubicBezTo>
                  <a:cubicBezTo>
                    <a:pt x="20693" y="23634"/>
                    <a:pt x="20717" y="23657"/>
                    <a:pt x="20764" y="23669"/>
                  </a:cubicBezTo>
                  <a:cubicBezTo>
                    <a:pt x="23741" y="24158"/>
                    <a:pt x="26479" y="25479"/>
                    <a:pt x="29503" y="25872"/>
                  </a:cubicBezTo>
                  <a:cubicBezTo>
                    <a:pt x="30510" y="26003"/>
                    <a:pt x="31519" y="26065"/>
                    <a:pt x="32526" y="26065"/>
                  </a:cubicBezTo>
                  <a:cubicBezTo>
                    <a:pt x="34258" y="26065"/>
                    <a:pt x="35986" y="25882"/>
                    <a:pt x="37695" y="25551"/>
                  </a:cubicBezTo>
                  <a:cubicBezTo>
                    <a:pt x="38177" y="25461"/>
                    <a:pt x="38015" y="24769"/>
                    <a:pt x="37566" y="24769"/>
                  </a:cubicBezTo>
                  <a:cubicBezTo>
                    <a:pt x="37539" y="24769"/>
                    <a:pt x="37510" y="24771"/>
                    <a:pt x="37481" y="24777"/>
                  </a:cubicBezTo>
                  <a:cubicBezTo>
                    <a:pt x="35839" y="25091"/>
                    <a:pt x="34184" y="25260"/>
                    <a:pt x="32529" y="25260"/>
                  </a:cubicBezTo>
                  <a:cubicBezTo>
                    <a:pt x="31109" y="25260"/>
                    <a:pt x="29689" y="25136"/>
                    <a:pt x="28277" y="24872"/>
                  </a:cubicBezTo>
                  <a:cubicBezTo>
                    <a:pt x="25955" y="24431"/>
                    <a:pt x="23788" y="23455"/>
                    <a:pt x="21479" y="22991"/>
                  </a:cubicBezTo>
                  <a:cubicBezTo>
                    <a:pt x="21872" y="22693"/>
                    <a:pt x="22253" y="22395"/>
                    <a:pt x="22645" y="22098"/>
                  </a:cubicBezTo>
                  <a:cubicBezTo>
                    <a:pt x="29956" y="16538"/>
                    <a:pt x="37481" y="10965"/>
                    <a:pt x="42386" y="3036"/>
                  </a:cubicBezTo>
                  <a:cubicBezTo>
                    <a:pt x="42576" y="2730"/>
                    <a:pt x="42301" y="2441"/>
                    <a:pt x="42023" y="2441"/>
                  </a:cubicBezTo>
                  <a:cubicBezTo>
                    <a:pt x="41901" y="2441"/>
                    <a:pt x="41779" y="2497"/>
                    <a:pt x="41695" y="2631"/>
                  </a:cubicBezTo>
                  <a:cubicBezTo>
                    <a:pt x="36385" y="11192"/>
                    <a:pt x="27991" y="16954"/>
                    <a:pt x="20145" y="22991"/>
                  </a:cubicBezTo>
                  <a:cubicBezTo>
                    <a:pt x="19681" y="23360"/>
                    <a:pt x="19216" y="23717"/>
                    <a:pt x="18740" y="24086"/>
                  </a:cubicBezTo>
                  <a:cubicBezTo>
                    <a:pt x="19645" y="20538"/>
                    <a:pt x="19514" y="16919"/>
                    <a:pt x="19467" y="13263"/>
                  </a:cubicBezTo>
                  <a:cubicBezTo>
                    <a:pt x="19395" y="8941"/>
                    <a:pt x="19669" y="4655"/>
                    <a:pt x="20955" y="500"/>
                  </a:cubicBezTo>
                  <a:cubicBezTo>
                    <a:pt x="21048" y="199"/>
                    <a:pt x="20804" y="1"/>
                    <a:pt x="205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7" name="Google Shape;447;p33"/>
          <p:cNvSpPr/>
          <p:nvPr/>
        </p:nvSpPr>
        <p:spPr>
          <a:xfrm>
            <a:off x="82" y="3058584"/>
            <a:ext cx="9143830" cy="2103365"/>
          </a:xfrm>
          <a:custGeom>
            <a:avLst/>
            <a:gdLst/>
            <a:ahLst/>
            <a:cxnLst/>
            <a:rect l="l" t="t" r="r" b="b"/>
            <a:pathLst>
              <a:path w="252592" h="58104" extrusionOk="0">
                <a:moveTo>
                  <a:pt x="23957" y="0"/>
                </a:moveTo>
                <a:cubicBezTo>
                  <a:pt x="15373" y="0"/>
                  <a:pt x="7336" y="1024"/>
                  <a:pt x="0" y="3430"/>
                </a:cubicBezTo>
                <a:lnTo>
                  <a:pt x="0" y="17206"/>
                </a:lnTo>
                <a:lnTo>
                  <a:pt x="0" y="40352"/>
                </a:lnTo>
                <a:lnTo>
                  <a:pt x="0" y="58104"/>
                </a:lnTo>
                <a:lnTo>
                  <a:pt x="148650" y="58104"/>
                </a:lnTo>
                <a:cubicBezTo>
                  <a:pt x="147757" y="57997"/>
                  <a:pt x="146769" y="57818"/>
                  <a:pt x="145721" y="57568"/>
                </a:cubicBezTo>
                <a:lnTo>
                  <a:pt x="145721" y="57568"/>
                </a:lnTo>
                <a:lnTo>
                  <a:pt x="148650" y="58104"/>
                </a:lnTo>
                <a:lnTo>
                  <a:pt x="252592" y="58104"/>
                </a:lnTo>
                <a:lnTo>
                  <a:pt x="252592" y="16777"/>
                </a:lnTo>
                <a:cubicBezTo>
                  <a:pt x="236294" y="29080"/>
                  <a:pt x="217132" y="33582"/>
                  <a:pt x="196520" y="33582"/>
                </a:cubicBezTo>
                <a:cubicBezTo>
                  <a:pt x="140227" y="33582"/>
                  <a:pt x="73113" y="0"/>
                  <a:pt x="239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33"/>
          <p:cNvSpPr txBox="1">
            <a:spLocks noGrp="1"/>
          </p:cNvSpPr>
          <p:nvPr>
            <p:ph type="title" idx="2"/>
          </p:nvPr>
        </p:nvSpPr>
        <p:spPr>
          <a:xfrm>
            <a:off x="1308000" y="2334975"/>
            <a:ext cx="28800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49" name="Google Shape;449;p33"/>
          <p:cNvSpPr txBox="1">
            <a:spLocks noGrp="1"/>
          </p:cNvSpPr>
          <p:nvPr>
            <p:ph type="subTitle" idx="1"/>
          </p:nvPr>
        </p:nvSpPr>
        <p:spPr>
          <a:xfrm>
            <a:off x="1308000" y="2842650"/>
            <a:ext cx="2880000" cy="10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450" name="Google Shape;450;p33"/>
          <p:cNvSpPr txBox="1">
            <a:spLocks noGrp="1"/>
          </p:cNvSpPr>
          <p:nvPr>
            <p:ph type="title" idx="3"/>
          </p:nvPr>
        </p:nvSpPr>
        <p:spPr>
          <a:xfrm>
            <a:off x="4956000" y="2334964"/>
            <a:ext cx="28800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51" name="Google Shape;451;p33"/>
          <p:cNvSpPr txBox="1">
            <a:spLocks noGrp="1"/>
          </p:cNvSpPr>
          <p:nvPr>
            <p:ph type="subTitle" idx="4"/>
          </p:nvPr>
        </p:nvSpPr>
        <p:spPr>
          <a:xfrm>
            <a:off x="4956000" y="2842650"/>
            <a:ext cx="2880000" cy="10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CUSTOM_8">
    <p:bg>
      <p:bgPr>
        <a:solidFill>
          <a:schemeClr val="dk2"/>
        </a:solidFill>
        <a:effectLst/>
      </p:bgPr>
    </p:bg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34"/>
          <p:cNvSpPr txBox="1">
            <a:spLocks noGrp="1"/>
          </p:cNvSpPr>
          <p:nvPr>
            <p:ph type="title"/>
          </p:nvPr>
        </p:nvSpPr>
        <p:spPr>
          <a:xfrm>
            <a:off x="717525" y="552990"/>
            <a:ext cx="770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54" name="Google Shape;454;p34"/>
          <p:cNvSpPr txBox="1">
            <a:spLocks noGrp="1"/>
          </p:cNvSpPr>
          <p:nvPr>
            <p:ph type="title" idx="2"/>
          </p:nvPr>
        </p:nvSpPr>
        <p:spPr>
          <a:xfrm>
            <a:off x="1137388" y="1532175"/>
            <a:ext cx="19848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455" name="Google Shape;455;p34"/>
          <p:cNvSpPr txBox="1">
            <a:spLocks noGrp="1"/>
          </p:cNvSpPr>
          <p:nvPr>
            <p:ph type="subTitle" idx="1"/>
          </p:nvPr>
        </p:nvSpPr>
        <p:spPr>
          <a:xfrm>
            <a:off x="1137400" y="1935475"/>
            <a:ext cx="1984800" cy="7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456" name="Google Shape;456;p34"/>
          <p:cNvSpPr txBox="1">
            <a:spLocks noGrp="1"/>
          </p:cNvSpPr>
          <p:nvPr>
            <p:ph type="title" idx="3"/>
          </p:nvPr>
        </p:nvSpPr>
        <p:spPr>
          <a:xfrm>
            <a:off x="3579602" y="1532175"/>
            <a:ext cx="19848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457" name="Google Shape;457;p34"/>
          <p:cNvSpPr txBox="1">
            <a:spLocks noGrp="1"/>
          </p:cNvSpPr>
          <p:nvPr>
            <p:ph type="subTitle" idx="4"/>
          </p:nvPr>
        </p:nvSpPr>
        <p:spPr>
          <a:xfrm>
            <a:off x="3579613" y="1935475"/>
            <a:ext cx="1984800" cy="7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458" name="Google Shape;458;p34"/>
          <p:cNvSpPr txBox="1">
            <a:spLocks noGrp="1"/>
          </p:cNvSpPr>
          <p:nvPr>
            <p:ph type="title" idx="5"/>
          </p:nvPr>
        </p:nvSpPr>
        <p:spPr>
          <a:xfrm>
            <a:off x="6021817" y="1532175"/>
            <a:ext cx="19848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459" name="Google Shape;459;p34"/>
          <p:cNvSpPr txBox="1">
            <a:spLocks noGrp="1"/>
          </p:cNvSpPr>
          <p:nvPr>
            <p:ph type="subTitle" idx="6"/>
          </p:nvPr>
        </p:nvSpPr>
        <p:spPr>
          <a:xfrm>
            <a:off x="6021826" y="1935475"/>
            <a:ext cx="1984800" cy="7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460" name="Google Shape;460;p34"/>
          <p:cNvSpPr txBox="1">
            <a:spLocks noGrp="1"/>
          </p:cNvSpPr>
          <p:nvPr>
            <p:ph type="title" idx="7"/>
          </p:nvPr>
        </p:nvSpPr>
        <p:spPr>
          <a:xfrm>
            <a:off x="1137388" y="3153475"/>
            <a:ext cx="19848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461" name="Google Shape;461;p34"/>
          <p:cNvSpPr txBox="1">
            <a:spLocks noGrp="1"/>
          </p:cNvSpPr>
          <p:nvPr>
            <p:ph type="subTitle" idx="8"/>
          </p:nvPr>
        </p:nvSpPr>
        <p:spPr>
          <a:xfrm>
            <a:off x="1137400" y="3556775"/>
            <a:ext cx="1984800" cy="7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462" name="Google Shape;462;p34"/>
          <p:cNvSpPr txBox="1">
            <a:spLocks noGrp="1"/>
          </p:cNvSpPr>
          <p:nvPr>
            <p:ph type="title" idx="9"/>
          </p:nvPr>
        </p:nvSpPr>
        <p:spPr>
          <a:xfrm>
            <a:off x="3579602" y="3153475"/>
            <a:ext cx="19848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463" name="Google Shape;463;p34"/>
          <p:cNvSpPr txBox="1">
            <a:spLocks noGrp="1"/>
          </p:cNvSpPr>
          <p:nvPr>
            <p:ph type="subTitle" idx="13"/>
          </p:nvPr>
        </p:nvSpPr>
        <p:spPr>
          <a:xfrm>
            <a:off x="3579613" y="3556775"/>
            <a:ext cx="1984800" cy="7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464" name="Google Shape;464;p34"/>
          <p:cNvSpPr txBox="1">
            <a:spLocks noGrp="1"/>
          </p:cNvSpPr>
          <p:nvPr>
            <p:ph type="title" idx="14"/>
          </p:nvPr>
        </p:nvSpPr>
        <p:spPr>
          <a:xfrm>
            <a:off x="6021817" y="3153475"/>
            <a:ext cx="19848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465" name="Google Shape;465;p34"/>
          <p:cNvSpPr txBox="1">
            <a:spLocks noGrp="1"/>
          </p:cNvSpPr>
          <p:nvPr>
            <p:ph type="subTitle" idx="15"/>
          </p:nvPr>
        </p:nvSpPr>
        <p:spPr>
          <a:xfrm>
            <a:off x="6021826" y="3556775"/>
            <a:ext cx="1984800" cy="7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466" name="Google Shape;466;p34"/>
          <p:cNvSpPr/>
          <p:nvPr/>
        </p:nvSpPr>
        <p:spPr>
          <a:xfrm>
            <a:off x="1" y="4090039"/>
            <a:ext cx="2424373" cy="1053465"/>
          </a:xfrm>
          <a:custGeom>
            <a:avLst/>
            <a:gdLst/>
            <a:ahLst/>
            <a:cxnLst/>
            <a:rect l="l" t="t" r="r" b="b"/>
            <a:pathLst>
              <a:path w="75058" h="32615" extrusionOk="0">
                <a:moveTo>
                  <a:pt x="26971" y="1"/>
                </a:moveTo>
                <a:cubicBezTo>
                  <a:pt x="16792" y="1"/>
                  <a:pt x="7040" y="5763"/>
                  <a:pt x="2429" y="15589"/>
                </a:cubicBezTo>
                <a:cubicBezTo>
                  <a:pt x="2382" y="15684"/>
                  <a:pt x="2358" y="15779"/>
                  <a:pt x="2310" y="15875"/>
                </a:cubicBezTo>
                <a:cubicBezTo>
                  <a:pt x="1453" y="16946"/>
                  <a:pt x="679" y="18065"/>
                  <a:pt x="0" y="19244"/>
                </a:cubicBezTo>
                <a:lnTo>
                  <a:pt x="0" y="32615"/>
                </a:lnTo>
                <a:lnTo>
                  <a:pt x="75057" y="32615"/>
                </a:lnTo>
                <a:cubicBezTo>
                  <a:pt x="73819" y="28007"/>
                  <a:pt x="70640" y="23959"/>
                  <a:pt x="65985" y="21768"/>
                </a:cubicBezTo>
                <a:cubicBezTo>
                  <a:pt x="63680" y="20692"/>
                  <a:pt x="61256" y="20183"/>
                  <a:pt x="58871" y="20183"/>
                </a:cubicBezTo>
                <a:cubicBezTo>
                  <a:pt x="56981" y="20183"/>
                  <a:pt x="55116" y="20503"/>
                  <a:pt x="53352" y="21113"/>
                </a:cubicBezTo>
                <a:cubicBezTo>
                  <a:pt x="51566" y="13255"/>
                  <a:pt x="46328" y="6266"/>
                  <a:pt x="38470" y="2575"/>
                </a:cubicBezTo>
                <a:cubicBezTo>
                  <a:pt x="34746" y="828"/>
                  <a:pt x="30828" y="1"/>
                  <a:pt x="26971" y="1"/>
                </a:cubicBezTo>
                <a:close/>
              </a:path>
            </a:pathLst>
          </a:custGeom>
          <a:solidFill>
            <a:schemeClr val="lt1">
              <a:alpha val="446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34"/>
          <p:cNvSpPr/>
          <p:nvPr/>
        </p:nvSpPr>
        <p:spPr>
          <a:xfrm>
            <a:off x="2010934" y="4642982"/>
            <a:ext cx="1937483" cy="500521"/>
          </a:xfrm>
          <a:custGeom>
            <a:avLst/>
            <a:gdLst/>
            <a:ahLst/>
            <a:cxnLst/>
            <a:rect l="l" t="t" r="r" b="b"/>
            <a:pathLst>
              <a:path w="59984" h="15496" extrusionOk="0">
                <a:moveTo>
                  <a:pt x="8620" y="0"/>
                </a:moveTo>
                <a:cubicBezTo>
                  <a:pt x="6622" y="0"/>
                  <a:pt x="4637" y="834"/>
                  <a:pt x="3227" y="2459"/>
                </a:cubicBezTo>
                <a:cubicBezTo>
                  <a:pt x="988" y="5042"/>
                  <a:pt x="941" y="8769"/>
                  <a:pt x="2893" y="11400"/>
                </a:cubicBezTo>
                <a:cubicBezTo>
                  <a:pt x="2608" y="11662"/>
                  <a:pt x="2334" y="11948"/>
                  <a:pt x="2072" y="12245"/>
                </a:cubicBezTo>
                <a:cubicBezTo>
                  <a:pt x="1203" y="13246"/>
                  <a:pt x="512" y="14341"/>
                  <a:pt x="0" y="15496"/>
                </a:cubicBezTo>
                <a:lnTo>
                  <a:pt x="59984" y="15496"/>
                </a:lnTo>
                <a:cubicBezTo>
                  <a:pt x="58853" y="11960"/>
                  <a:pt x="56781" y="8685"/>
                  <a:pt x="53769" y="6066"/>
                </a:cubicBezTo>
                <a:cubicBezTo>
                  <a:pt x="49777" y="2603"/>
                  <a:pt x="44856" y="905"/>
                  <a:pt x="39958" y="905"/>
                </a:cubicBezTo>
                <a:cubicBezTo>
                  <a:pt x="34060" y="905"/>
                  <a:pt x="28196" y="3367"/>
                  <a:pt x="24027" y="8174"/>
                </a:cubicBezTo>
                <a:cubicBezTo>
                  <a:pt x="23967" y="8233"/>
                  <a:pt x="23932" y="8304"/>
                  <a:pt x="23872" y="8364"/>
                </a:cubicBezTo>
                <a:cubicBezTo>
                  <a:pt x="22789" y="9138"/>
                  <a:pt x="21777" y="9995"/>
                  <a:pt x="20860" y="10960"/>
                </a:cubicBezTo>
                <a:cubicBezTo>
                  <a:pt x="20848" y="10948"/>
                  <a:pt x="20836" y="10936"/>
                  <a:pt x="20824" y="10924"/>
                </a:cubicBezTo>
                <a:cubicBezTo>
                  <a:pt x="19288" y="9578"/>
                  <a:pt x="17526" y="8674"/>
                  <a:pt x="15681" y="8162"/>
                </a:cubicBezTo>
                <a:cubicBezTo>
                  <a:pt x="16014" y="5840"/>
                  <a:pt x="15216" y="3399"/>
                  <a:pt x="13311" y="1756"/>
                </a:cubicBezTo>
                <a:cubicBezTo>
                  <a:pt x="11954" y="577"/>
                  <a:pt x="10283" y="0"/>
                  <a:pt x="8620" y="0"/>
                </a:cubicBezTo>
                <a:close/>
              </a:path>
            </a:pathLst>
          </a:custGeom>
          <a:solidFill>
            <a:schemeClr val="lt1">
              <a:alpha val="446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8" name="Google Shape;468;p34"/>
          <p:cNvGrpSpPr/>
          <p:nvPr/>
        </p:nvGrpSpPr>
        <p:grpSpPr>
          <a:xfrm flipH="1">
            <a:off x="8087888" y="3307425"/>
            <a:ext cx="935500" cy="1873825"/>
            <a:chOff x="8208488" y="3307425"/>
            <a:chExt cx="935500" cy="1873825"/>
          </a:xfrm>
        </p:grpSpPr>
        <p:sp>
          <p:nvSpPr>
            <p:cNvPr id="469" name="Google Shape;469;p34"/>
            <p:cNvSpPr/>
            <p:nvPr/>
          </p:nvSpPr>
          <p:spPr>
            <a:xfrm>
              <a:off x="8644188" y="3606050"/>
              <a:ext cx="499800" cy="1162300"/>
            </a:xfrm>
            <a:custGeom>
              <a:avLst/>
              <a:gdLst/>
              <a:ahLst/>
              <a:cxnLst/>
              <a:rect l="l" t="t" r="r" b="b"/>
              <a:pathLst>
                <a:path w="19992" h="46492" extrusionOk="0">
                  <a:moveTo>
                    <a:pt x="10035" y="0"/>
                  </a:moveTo>
                  <a:cubicBezTo>
                    <a:pt x="8386" y="0"/>
                    <a:pt x="6741" y="963"/>
                    <a:pt x="6002" y="2441"/>
                  </a:cubicBezTo>
                  <a:cubicBezTo>
                    <a:pt x="4954" y="4548"/>
                    <a:pt x="5740" y="7120"/>
                    <a:pt x="5025" y="9358"/>
                  </a:cubicBezTo>
                  <a:cubicBezTo>
                    <a:pt x="4120" y="12204"/>
                    <a:pt x="930" y="14026"/>
                    <a:pt x="489" y="16978"/>
                  </a:cubicBezTo>
                  <a:cubicBezTo>
                    <a:pt x="1" y="20181"/>
                    <a:pt x="2906" y="22848"/>
                    <a:pt x="3668" y="25991"/>
                  </a:cubicBezTo>
                  <a:cubicBezTo>
                    <a:pt x="4370" y="28861"/>
                    <a:pt x="3227" y="31814"/>
                    <a:pt x="2227" y="34600"/>
                  </a:cubicBezTo>
                  <a:cubicBezTo>
                    <a:pt x="1811" y="35719"/>
                    <a:pt x="1418" y="36874"/>
                    <a:pt x="1418" y="38076"/>
                  </a:cubicBezTo>
                  <a:cubicBezTo>
                    <a:pt x="1430" y="39624"/>
                    <a:pt x="2108" y="41112"/>
                    <a:pt x="3049" y="42339"/>
                  </a:cubicBezTo>
                  <a:cubicBezTo>
                    <a:pt x="4951" y="44839"/>
                    <a:pt x="7973" y="46492"/>
                    <a:pt x="11087" y="46492"/>
                  </a:cubicBezTo>
                  <a:cubicBezTo>
                    <a:pt x="12242" y="46492"/>
                    <a:pt x="13410" y="46264"/>
                    <a:pt x="14538" y="45768"/>
                  </a:cubicBezTo>
                  <a:cubicBezTo>
                    <a:pt x="16979" y="44696"/>
                    <a:pt x="18741" y="42351"/>
                    <a:pt x="19360" y="39755"/>
                  </a:cubicBezTo>
                  <a:cubicBezTo>
                    <a:pt x="19991" y="37171"/>
                    <a:pt x="19539" y="34397"/>
                    <a:pt x="18396" y="31992"/>
                  </a:cubicBezTo>
                  <a:cubicBezTo>
                    <a:pt x="17813" y="30766"/>
                    <a:pt x="17051" y="29635"/>
                    <a:pt x="16527" y="28385"/>
                  </a:cubicBezTo>
                  <a:cubicBezTo>
                    <a:pt x="15991" y="27134"/>
                    <a:pt x="15717" y="25706"/>
                    <a:pt x="16146" y="24420"/>
                  </a:cubicBezTo>
                  <a:cubicBezTo>
                    <a:pt x="16562" y="23182"/>
                    <a:pt x="17575" y="22253"/>
                    <a:pt x="18194" y="21110"/>
                  </a:cubicBezTo>
                  <a:cubicBezTo>
                    <a:pt x="18968" y="19717"/>
                    <a:pt x="19134" y="18086"/>
                    <a:pt x="19134" y="16502"/>
                  </a:cubicBezTo>
                  <a:cubicBezTo>
                    <a:pt x="19134" y="15502"/>
                    <a:pt x="19075" y="14478"/>
                    <a:pt x="18670" y="13561"/>
                  </a:cubicBezTo>
                  <a:cubicBezTo>
                    <a:pt x="17991" y="12002"/>
                    <a:pt x="16432" y="10990"/>
                    <a:pt x="15681" y="9466"/>
                  </a:cubicBezTo>
                  <a:cubicBezTo>
                    <a:pt x="14693" y="7477"/>
                    <a:pt x="15253" y="5013"/>
                    <a:pt x="14407" y="2977"/>
                  </a:cubicBezTo>
                  <a:cubicBezTo>
                    <a:pt x="13729" y="1346"/>
                    <a:pt x="12110" y="143"/>
                    <a:pt x="10347" y="12"/>
                  </a:cubicBezTo>
                  <a:cubicBezTo>
                    <a:pt x="10244" y="4"/>
                    <a:pt x="10139" y="0"/>
                    <a:pt x="100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4"/>
            <p:cNvSpPr/>
            <p:nvPr/>
          </p:nvSpPr>
          <p:spPr>
            <a:xfrm>
              <a:off x="8896613" y="3682825"/>
              <a:ext cx="25" cy="1498425"/>
            </a:xfrm>
            <a:custGeom>
              <a:avLst/>
              <a:gdLst/>
              <a:ahLst/>
              <a:cxnLst/>
              <a:rect l="l" t="t" r="r" b="b"/>
              <a:pathLst>
                <a:path w="1" h="59937" fill="none" extrusionOk="0">
                  <a:moveTo>
                    <a:pt x="0" y="1"/>
                  </a:moveTo>
                  <a:lnTo>
                    <a:pt x="0" y="59937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4"/>
            <p:cNvSpPr/>
            <p:nvPr/>
          </p:nvSpPr>
          <p:spPr>
            <a:xfrm>
              <a:off x="8896613" y="3917975"/>
              <a:ext cx="161650" cy="150650"/>
            </a:xfrm>
            <a:custGeom>
              <a:avLst/>
              <a:gdLst/>
              <a:ahLst/>
              <a:cxnLst/>
              <a:rect l="l" t="t" r="r" b="b"/>
              <a:pathLst>
                <a:path w="6466" h="6026" fill="none" extrusionOk="0">
                  <a:moveTo>
                    <a:pt x="6465" y="1"/>
                  </a:moveTo>
                  <a:lnTo>
                    <a:pt x="0" y="6025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4"/>
            <p:cNvSpPr/>
            <p:nvPr/>
          </p:nvSpPr>
          <p:spPr>
            <a:xfrm>
              <a:off x="8766238" y="4362375"/>
              <a:ext cx="130400" cy="108375"/>
            </a:xfrm>
            <a:custGeom>
              <a:avLst/>
              <a:gdLst/>
              <a:ahLst/>
              <a:cxnLst/>
              <a:rect l="l" t="t" r="r" b="b"/>
              <a:pathLst>
                <a:path w="5216" h="4335" fill="none" extrusionOk="0">
                  <a:moveTo>
                    <a:pt x="0" y="1"/>
                  </a:moveTo>
                  <a:lnTo>
                    <a:pt x="5215" y="4335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4"/>
            <p:cNvSpPr/>
            <p:nvPr/>
          </p:nvSpPr>
          <p:spPr>
            <a:xfrm>
              <a:off x="8896613" y="4544250"/>
              <a:ext cx="136050" cy="139325"/>
            </a:xfrm>
            <a:custGeom>
              <a:avLst/>
              <a:gdLst/>
              <a:ahLst/>
              <a:cxnLst/>
              <a:rect l="l" t="t" r="r" b="b"/>
              <a:pathLst>
                <a:path w="5442" h="5573" fill="none" extrusionOk="0">
                  <a:moveTo>
                    <a:pt x="5442" y="1"/>
                  </a:moveTo>
                  <a:lnTo>
                    <a:pt x="0" y="5573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4"/>
            <p:cNvSpPr/>
            <p:nvPr/>
          </p:nvSpPr>
          <p:spPr>
            <a:xfrm>
              <a:off x="8898388" y="4490975"/>
              <a:ext cx="114025" cy="110150"/>
            </a:xfrm>
            <a:custGeom>
              <a:avLst/>
              <a:gdLst/>
              <a:ahLst/>
              <a:cxnLst/>
              <a:rect l="l" t="t" r="r" b="b"/>
              <a:pathLst>
                <a:path w="4561" h="4406" fill="none" extrusionOk="0">
                  <a:moveTo>
                    <a:pt x="4561" y="0"/>
                  </a:moveTo>
                  <a:lnTo>
                    <a:pt x="1" y="4406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4"/>
            <p:cNvSpPr/>
            <p:nvPr/>
          </p:nvSpPr>
          <p:spPr>
            <a:xfrm>
              <a:off x="8208488" y="3307425"/>
              <a:ext cx="634325" cy="1474725"/>
            </a:xfrm>
            <a:custGeom>
              <a:avLst/>
              <a:gdLst/>
              <a:ahLst/>
              <a:cxnLst/>
              <a:rect l="l" t="t" r="r" b="b"/>
              <a:pathLst>
                <a:path w="25373" h="58989" extrusionOk="0">
                  <a:moveTo>
                    <a:pt x="12734" y="0"/>
                  </a:moveTo>
                  <a:cubicBezTo>
                    <a:pt x="10638" y="0"/>
                    <a:pt x="8561" y="1218"/>
                    <a:pt x="7620" y="3099"/>
                  </a:cubicBezTo>
                  <a:cubicBezTo>
                    <a:pt x="6287" y="5766"/>
                    <a:pt x="7287" y="9040"/>
                    <a:pt x="6382" y="11874"/>
                  </a:cubicBezTo>
                  <a:cubicBezTo>
                    <a:pt x="5227" y="15481"/>
                    <a:pt x="1191" y="17791"/>
                    <a:pt x="619" y="21542"/>
                  </a:cubicBezTo>
                  <a:cubicBezTo>
                    <a:pt x="0" y="25602"/>
                    <a:pt x="3679" y="28983"/>
                    <a:pt x="4655" y="32972"/>
                  </a:cubicBezTo>
                  <a:cubicBezTo>
                    <a:pt x="5548" y="36615"/>
                    <a:pt x="4108" y="40365"/>
                    <a:pt x="2822" y="43901"/>
                  </a:cubicBezTo>
                  <a:cubicBezTo>
                    <a:pt x="2310" y="45318"/>
                    <a:pt x="1810" y="46795"/>
                    <a:pt x="1810" y="48307"/>
                  </a:cubicBezTo>
                  <a:cubicBezTo>
                    <a:pt x="1810" y="50271"/>
                    <a:pt x="2667" y="52152"/>
                    <a:pt x="3870" y="53724"/>
                  </a:cubicBezTo>
                  <a:cubicBezTo>
                    <a:pt x="6282" y="56900"/>
                    <a:pt x="10111" y="58988"/>
                    <a:pt x="14062" y="58988"/>
                  </a:cubicBezTo>
                  <a:cubicBezTo>
                    <a:pt x="15532" y="58988"/>
                    <a:pt x="17018" y="58699"/>
                    <a:pt x="18455" y="58070"/>
                  </a:cubicBezTo>
                  <a:cubicBezTo>
                    <a:pt x="21539" y="56701"/>
                    <a:pt x="23777" y="53724"/>
                    <a:pt x="24575" y="50450"/>
                  </a:cubicBezTo>
                  <a:cubicBezTo>
                    <a:pt x="25372" y="47164"/>
                    <a:pt x="24801" y="43640"/>
                    <a:pt x="23348" y="40592"/>
                  </a:cubicBezTo>
                  <a:cubicBezTo>
                    <a:pt x="22598" y="39044"/>
                    <a:pt x="21634" y="37591"/>
                    <a:pt x="20967" y="36008"/>
                  </a:cubicBezTo>
                  <a:cubicBezTo>
                    <a:pt x="20300" y="34424"/>
                    <a:pt x="19943" y="32614"/>
                    <a:pt x="20491" y="30983"/>
                  </a:cubicBezTo>
                  <a:cubicBezTo>
                    <a:pt x="21027" y="29412"/>
                    <a:pt x="22301" y="28233"/>
                    <a:pt x="23098" y="26780"/>
                  </a:cubicBezTo>
                  <a:cubicBezTo>
                    <a:pt x="24063" y="25018"/>
                    <a:pt x="24277" y="22946"/>
                    <a:pt x="24289" y="20934"/>
                  </a:cubicBezTo>
                  <a:cubicBezTo>
                    <a:pt x="24289" y="19660"/>
                    <a:pt x="24206" y="18363"/>
                    <a:pt x="23694" y="17196"/>
                  </a:cubicBezTo>
                  <a:cubicBezTo>
                    <a:pt x="22824" y="15231"/>
                    <a:pt x="20848" y="13933"/>
                    <a:pt x="19895" y="12005"/>
                  </a:cubicBezTo>
                  <a:cubicBezTo>
                    <a:pt x="18645" y="9481"/>
                    <a:pt x="19360" y="6361"/>
                    <a:pt x="18276" y="3766"/>
                  </a:cubicBezTo>
                  <a:cubicBezTo>
                    <a:pt x="17419" y="1706"/>
                    <a:pt x="15359" y="170"/>
                    <a:pt x="13133" y="15"/>
                  </a:cubicBezTo>
                  <a:cubicBezTo>
                    <a:pt x="13000" y="5"/>
                    <a:pt x="12867" y="0"/>
                    <a:pt x="127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4"/>
            <p:cNvSpPr/>
            <p:nvPr/>
          </p:nvSpPr>
          <p:spPr>
            <a:xfrm>
              <a:off x="8523388" y="3349450"/>
              <a:ext cx="25" cy="1830325"/>
            </a:xfrm>
            <a:custGeom>
              <a:avLst/>
              <a:gdLst/>
              <a:ahLst/>
              <a:cxnLst/>
              <a:rect l="l" t="t" r="r" b="b"/>
              <a:pathLst>
                <a:path w="1" h="73213" fill="none" extrusionOk="0">
                  <a:moveTo>
                    <a:pt x="1" y="1"/>
                  </a:moveTo>
                  <a:lnTo>
                    <a:pt x="1" y="73212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4"/>
            <p:cNvSpPr/>
            <p:nvPr/>
          </p:nvSpPr>
          <p:spPr>
            <a:xfrm>
              <a:off x="8389763" y="3590575"/>
              <a:ext cx="133650" cy="130975"/>
            </a:xfrm>
            <a:custGeom>
              <a:avLst/>
              <a:gdLst/>
              <a:ahLst/>
              <a:cxnLst/>
              <a:rect l="l" t="t" r="r" b="b"/>
              <a:pathLst>
                <a:path w="5346" h="5239" fill="none" extrusionOk="0">
                  <a:moveTo>
                    <a:pt x="0" y="0"/>
                  </a:moveTo>
                  <a:lnTo>
                    <a:pt x="5346" y="5239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4"/>
            <p:cNvSpPr/>
            <p:nvPr/>
          </p:nvSpPr>
          <p:spPr>
            <a:xfrm>
              <a:off x="8351063" y="3656650"/>
              <a:ext cx="170875" cy="154200"/>
            </a:xfrm>
            <a:custGeom>
              <a:avLst/>
              <a:gdLst/>
              <a:ahLst/>
              <a:cxnLst/>
              <a:rect l="l" t="t" r="r" b="b"/>
              <a:pathLst>
                <a:path w="6835" h="6168" fill="none" extrusionOk="0">
                  <a:moveTo>
                    <a:pt x="0" y="0"/>
                  </a:moveTo>
                  <a:lnTo>
                    <a:pt x="6834" y="6168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4"/>
            <p:cNvSpPr/>
            <p:nvPr/>
          </p:nvSpPr>
          <p:spPr>
            <a:xfrm>
              <a:off x="8290638" y="3992700"/>
              <a:ext cx="231300" cy="143200"/>
            </a:xfrm>
            <a:custGeom>
              <a:avLst/>
              <a:gdLst/>
              <a:ahLst/>
              <a:cxnLst/>
              <a:rect l="l" t="t" r="r" b="b"/>
              <a:pathLst>
                <a:path w="9252" h="5728" fill="none" extrusionOk="0">
                  <a:moveTo>
                    <a:pt x="0" y="0"/>
                  </a:moveTo>
                  <a:lnTo>
                    <a:pt x="9251" y="5727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4"/>
            <p:cNvSpPr/>
            <p:nvPr/>
          </p:nvSpPr>
          <p:spPr>
            <a:xfrm>
              <a:off x="8305813" y="4392150"/>
              <a:ext cx="214625" cy="136350"/>
            </a:xfrm>
            <a:custGeom>
              <a:avLst/>
              <a:gdLst/>
              <a:ahLst/>
              <a:cxnLst/>
              <a:rect l="l" t="t" r="r" b="b"/>
              <a:pathLst>
                <a:path w="8585" h="5454" fill="none" extrusionOk="0">
                  <a:moveTo>
                    <a:pt x="0" y="0"/>
                  </a:moveTo>
                  <a:lnTo>
                    <a:pt x="8585" y="5454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4"/>
            <p:cNvSpPr/>
            <p:nvPr/>
          </p:nvSpPr>
          <p:spPr>
            <a:xfrm>
              <a:off x="8279613" y="4477575"/>
              <a:ext cx="240825" cy="159875"/>
            </a:xfrm>
            <a:custGeom>
              <a:avLst/>
              <a:gdLst/>
              <a:ahLst/>
              <a:cxnLst/>
              <a:rect l="l" t="t" r="r" b="b"/>
              <a:pathLst>
                <a:path w="9633" h="6395" fill="none" extrusionOk="0">
                  <a:moveTo>
                    <a:pt x="1" y="1"/>
                  </a:moveTo>
                  <a:lnTo>
                    <a:pt x="9633" y="6394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4"/>
            <p:cNvSpPr/>
            <p:nvPr/>
          </p:nvSpPr>
          <p:spPr>
            <a:xfrm>
              <a:off x="8523388" y="3753075"/>
              <a:ext cx="206600" cy="175050"/>
            </a:xfrm>
            <a:custGeom>
              <a:avLst/>
              <a:gdLst/>
              <a:ahLst/>
              <a:cxnLst/>
              <a:rect l="l" t="t" r="r" b="b"/>
              <a:pathLst>
                <a:path w="8264" h="7002" fill="none" extrusionOk="0">
                  <a:moveTo>
                    <a:pt x="1" y="7002"/>
                  </a:moveTo>
                  <a:lnTo>
                    <a:pt x="8264" y="1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4"/>
            <p:cNvSpPr/>
            <p:nvPr/>
          </p:nvSpPr>
          <p:spPr>
            <a:xfrm>
              <a:off x="8519238" y="4193900"/>
              <a:ext cx="205100" cy="108675"/>
            </a:xfrm>
            <a:custGeom>
              <a:avLst/>
              <a:gdLst/>
              <a:ahLst/>
              <a:cxnLst/>
              <a:rect l="l" t="t" r="r" b="b"/>
              <a:pathLst>
                <a:path w="8204" h="4347" fill="none" extrusionOk="0">
                  <a:moveTo>
                    <a:pt x="0" y="4347"/>
                  </a:moveTo>
                  <a:lnTo>
                    <a:pt x="8204" y="1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4"/>
            <p:cNvSpPr/>
            <p:nvPr/>
          </p:nvSpPr>
          <p:spPr>
            <a:xfrm>
              <a:off x="8521913" y="4248975"/>
              <a:ext cx="220275" cy="118500"/>
            </a:xfrm>
            <a:custGeom>
              <a:avLst/>
              <a:gdLst/>
              <a:ahLst/>
              <a:cxnLst/>
              <a:rect l="l" t="t" r="r" b="b"/>
              <a:pathLst>
                <a:path w="8811" h="4740" fill="none" extrusionOk="0">
                  <a:moveTo>
                    <a:pt x="0" y="4739"/>
                  </a:moveTo>
                  <a:lnTo>
                    <a:pt x="8811" y="1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2">
  <p:cSld name="CUSTOM_15"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35"/>
          <p:cNvSpPr txBox="1">
            <a:spLocks noGrp="1"/>
          </p:cNvSpPr>
          <p:nvPr>
            <p:ph type="title"/>
          </p:nvPr>
        </p:nvSpPr>
        <p:spPr>
          <a:xfrm>
            <a:off x="717525" y="542750"/>
            <a:ext cx="7708800" cy="48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grpSp>
        <p:nvGrpSpPr>
          <p:cNvPr id="487" name="Google Shape;487;p35"/>
          <p:cNvGrpSpPr/>
          <p:nvPr/>
        </p:nvGrpSpPr>
        <p:grpSpPr>
          <a:xfrm>
            <a:off x="1" y="2854047"/>
            <a:ext cx="9144001" cy="2289456"/>
            <a:chOff x="271750" y="2423875"/>
            <a:chExt cx="7077400" cy="1772025"/>
          </a:xfrm>
        </p:grpSpPr>
        <p:sp>
          <p:nvSpPr>
            <p:cNvPr id="488" name="Google Shape;488;p35"/>
            <p:cNvSpPr/>
            <p:nvPr/>
          </p:nvSpPr>
          <p:spPr>
            <a:xfrm>
              <a:off x="277700" y="2423875"/>
              <a:ext cx="7071450" cy="1772025"/>
            </a:xfrm>
            <a:custGeom>
              <a:avLst/>
              <a:gdLst/>
              <a:ahLst/>
              <a:cxnLst/>
              <a:rect l="l" t="t" r="r" b="b"/>
              <a:pathLst>
                <a:path w="282858" h="70881" extrusionOk="0">
                  <a:moveTo>
                    <a:pt x="57528" y="1"/>
                  </a:moveTo>
                  <a:cubicBezTo>
                    <a:pt x="37107" y="1"/>
                    <a:pt x="17867" y="6326"/>
                    <a:pt x="1" y="16029"/>
                  </a:cubicBezTo>
                  <a:lnTo>
                    <a:pt x="1" y="70881"/>
                  </a:lnTo>
                  <a:lnTo>
                    <a:pt x="282857" y="70881"/>
                  </a:lnTo>
                  <a:lnTo>
                    <a:pt x="282857" y="53831"/>
                  </a:lnTo>
                  <a:cubicBezTo>
                    <a:pt x="276183" y="53941"/>
                    <a:pt x="269511" y="54030"/>
                    <a:pt x="262852" y="54030"/>
                  </a:cubicBezTo>
                  <a:cubicBezTo>
                    <a:pt x="230491" y="54030"/>
                    <a:pt x="198425" y="51930"/>
                    <a:pt x="167736" y="39913"/>
                  </a:cubicBezTo>
                  <a:cubicBezTo>
                    <a:pt x="131005" y="25530"/>
                    <a:pt x="101025" y="967"/>
                    <a:pt x="59794" y="27"/>
                  </a:cubicBezTo>
                  <a:cubicBezTo>
                    <a:pt x="59037" y="10"/>
                    <a:pt x="58282" y="1"/>
                    <a:pt x="57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5"/>
            <p:cNvSpPr/>
            <p:nvPr/>
          </p:nvSpPr>
          <p:spPr>
            <a:xfrm>
              <a:off x="271750" y="3380525"/>
              <a:ext cx="1876450" cy="815375"/>
            </a:xfrm>
            <a:custGeom>
              <a:avLst/>
              <a:gdLst/>
              <a:ahLst/>
              <a:cxnLst/>
              <a:rect l="l" t="t" r="r" b="b"/>
              <a:pathLst>
                <a:path w="75058" h="32615" extrusionOk="0">
                  <a:moveTo>
                    <a:pt x="26971" y="1"/>
                  </a:moveTo>
                  <a:cubicBezTo>
                    <a:pt x="16792" y="1"/>
                    <a:pt x="7040" y="5763"/>
                    <a:pt x="2429" y="15589"/>
                  </a:cubicBezTo>
                  <a:cubicBezTo>
                    <a:pt x="2382" y="15684"/>
                    <a:pt x="2358" y="15779"/>
                    <a:pt x="2310" y="15875"/>
                  </a:cubicBezTo>
                  <a:cubicBezTo>
                    <a:pt x="1453" y="16946"/>
                    <a:pt x="679" y="18065"/>
                    <a:pt x="0" y="19244"/>
                  </a:cubicBezTo>
                  <a:lnTo>
                    <a:pt x="0" y="32615"/>
                  </a:lnTo>
                  <a:lnTo>
                    <a:pt x="75057" y="32615"/>
                  </a:lnTo>
                  <a:cubicBezTo>
                    <a:pt x="73819" y="28007"/>
                    <a:pt x="70640" y="23959"/>
                    <a:pt x="65985" y="21768"/>
                  </a:cubicBezTo>
                  <a:cubicBezTo>
                    <a:pt x="63680" y="20692"/>
                    <a:pt x="61256" y="20183"/>
                    <a:pt x="58871" y="20183"/>
                  </a:cubicBezTo>
                  <a:cubicBezTo>
                    <a:pt x="56981" y="20183"/>
                    <a:pt x="55116" y="20503"/>
                    <a:pt x="53352" y="21113"/>
                  </a:cubicBezTo>
                  <a:cubicBezTo>
                    <a:pt x="51566" y="13255"/>
                    <a:pt x="46328" y="6266"/>
                    <a:pt x="38470" y="2575"/>
                  </a:cubicBezTo>
                  <a:cubicBezTo>
                    <a:pt x="34746" y="828"/>
                    <a:pt x="30828" y="1"/>
                    <a:pt x="26971" y="1"/>
                  </a:cubicBezTo>
                  <a:close/>
                </a:path>
              </a:pathLst>
            </a:custGeom>
            <a:solidFill>
              <a:schemeClr val="lt1">
                <a:alpha val="446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5"/>
            <p:cNvSpPr/>
            <p:nvPr/>
          </p:nvSpPr>
          <p:spPr>
            <a:xfrm>
              <a:off x="1828200" y="3808500"/>
              <a:ext cx="1499600" cy="387400"/>
            </a:xfrm>
            <a:custGeom>
              <a:avLst/>
              <a:gdLst/>
              <a:ahLst/>
              <a:cxnLst/>
              <a:rect l="l" t="t" r="r" b="b"/>
              <a:pathLst>
                <a:path w="59984" h="15496" extrusionOk="0">
                  <a:moveTo>
                    <a:pt x="8620" y="0"/>
                  </a:moveTo>
                  <a:cubicBezTo>
                    <a:pt x="6622" y="0"/>
                    <a:pt x="4637" y="834"/>
                    <a:pt x="3227" y="2459"/>
                  </a:cubicBezTo>
                  <a:cubicBezTo>
                    <a:pt x="988" y="5042"/>
                    <a:pt x="941" y="8769"/>
                    <a:pt x="2893" y="11400"/>
                  </a:cubicBezTo>
                  <a:cubicBezTo>
                    <a:pt x="2608" y="11662"/>
                    <a:pt x="2334" y="11948"/>
                    <a:pt x="2072" y="12245"/>
                  </a:cubicBezTo>
                  <a:cubicBezTo>
                    <a:pt x="1203" y="13246"/>
                    <a:pt x="512" y="14341"/>
                    <a:pt x="0" y="15496"/>
                  </a:cubicBezTo>
                  <a:lnTo>
                    <a:pt x="59984" y="15496"/>
                  </a:lnTo>
                  <a:cubicBezTo>
                    <a:pt x="58853" y="11960"/>
                    <a:pt x="56781" y="8685"/>
                    <a:pt x="53769" y="6066"/>
                  </a:cubicBezTo>
                  <a:cubicBezTo>
                    <a:pt x="49777" y="2603"/>
                    <a:pt x="44856" y="905"/>
                    <a:pt x="39958" y="905"/>
                  </a:cubicBezTo>
                  <a:cubicBezTo>
                    <a:pt x="34060" y="905"/>
                    <a:pt x="28196" y="3367"/>
                    <a:pt x="24027" y="8174"/>
                  </a:cubicBezTo>
                  <a:cubicBezTo>
                    <a:pt x="23967" y="8233"/>
                    <a:pt x="23932" y="8304"/>
                    <a:pt x="23872" y="8364"/>
                  </a:cubicBezTo>
                  <a:cubicBezTo>
                    <a:pt x="22789" y="9138"/>
                    <a:pt x="21777" y="9995"/>
                    <a:pt x="20860" y="10960"/>
                  </a:cubicBezTo>
                  <a:cubicBezTo>
                    <a:pt x="20848" y="10948"/>
                    <a:pt x="20836" y="10936"/>
                    <a:pt x="20824" y="10924"/>
                  </a:cubicBezTo>
                  <a:cubicBezTo>
                    <a:pt x="19288" y="9578"/>
                    <a:pt x="17526" y="8674"/>
                    <a:pt x="15681" y="8162"/>
                  </a:cubicBezTo>
                  <a:cubicBezTo>
                    <a:pt x="16014" y="5840"/>
                    <a:pt x="15216" y="3399"/>
                    <a:pt x="13311" y="1756"/>
                  </a:cubicBezTo>
                  <a:cubicBezTo>
                    <a:pt x="11954" y="577"/>
                    <a:pt x="10283" y="0"/>
                    <a:pt x="8620" y="0"/>
                  </a:cubicBezTo>
                  <a:close/>
                </a:path>
              </a:pathLst>
            </a:custGeom>
            <a:solidFill>
              <a:schemeClr val="lt1">
                <a:alpha val="446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3">
  <p:cSld name="CUSTOM_15_1"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36"/>
          <p:cNvSpPr txBox="1">
            <a:spLocks noGrp="1"/>
          </p:cNvSpPr>
          <p:nvPr>
            <p:ph type="title"/>
          </p:nvPr>
        </p:nvSpPr>
        <p:spPr>
          <a:xfrm>
            <a:off x="717525" y="552990"/>
            <a:ext cx="7708800" cy="48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grpSp>
        <p:nvGrpSpPr>
          <p:cNvPr id="493" name="Google Shape;493;p36"/>
          <p:cNvGrpSpPr/>
          <p:nvPr/>
        </p:nvGrpSpPr>
        <p:grpSpPr>
          <a:xfrm rot="-3108865">
            <a:off x="377868" y="4286613"/>
            <a:ext cx="448943" cy="711247"/>
            <a:chOff x="-1904298" y="1056455"/>
            <a:chExt cx="581725" cy="921611"/>
          </a:xfrm>
        </p:grpSpPr>
        <p:sp>
          <p:nvSpPr>
            <p:cNvPr id="494" name="Google Shape;494;p36"/>
            <p:cNvSpPr/>
            <p:nvPr/>
          </p:nvSpPr>
          <p:spPr>
            <a:xfrm>
              <a:off x="-1904298" y="1056455"/>
              <a:ext cx="581725" cy="887132"/>
            </a:xfrm>
            <a:custGeom>
              <a:avLst/>
              <a:gdLst/>
              <a:ahLst/>
              <a:cxnLst/>
              <a:rect l="l" t="t" r="r" b="b"/>
              <a:pathLst>
                <a:path w="38196" h="58249" extrusionOk="0">
                  <a:moveTo>
                    <a:pt x="34903" y="0"/>
                  </a:moveTo>
                  <a:cubicBezTo>
                    <a:pt x="34867" y="0"/>
                    <a:pt x="34830" y="5"/>
                    <a:pt x="34790" y="15"/>
                  </a:cubicBezTo>
                  <a:cubicBezTo>
                    <a:pt x="28206" y="1801"/>
                    <a:pt x="22396" y="5385"/>
                    <a:pt x="17002" y="9468"/>
                  </a:cubicBezTo>
                  <a:cubicBezTo>
                    <a:pt x="11918" y="13326"/>
                    <a:pt x="6870" y="17434"/>
                    <a:pt x="3929" y="23232"/>
                  </a:cubicBezTo>
                  <a:cubicBezTo>
                    <a:pt x="1143" y="28733"/>
                    <a:pt x="179" y="34983"/>
                    <a:pt x="83" y="41103"/>
                  </a:cubicBezTo>
                  <a:cubicBezTo>
                    <a:pt x="0" y="46771"/>
                    <a:pt x="310" y="52998"/>
                    <a:pt x="4120" y="57534"/>
                  </a:cubicBezTo>
                  <a:cubicBezTo>
                    <a:pt x="4191" y="57635"/>
                    <a:pt x="4287" y="57668"/>
                    <a:pt x="4373" y="57668"/>
                  </a:cubicBezTo>
                  <a:cubicBezTo>
                    <a:pt x="4388" y="57668"/>
                    <a:pt x="4403" y="57667"/>
                    <a:pt x="4417" y="57665"/>
                  </a:cubicBezTo>
                  <a:lnTo>
                    <a:pt x="4417" y="57665"/>
                  </a:lnTo>
                  <a:cubicBezTo>
                    <a:pt x="4322" y="57903"/>
                    <a:pt x="4429" y="58248"/>
                    <a:pt x="4774" y="58248"/>
                  </a:cubicBezTo>
                  <a:cubicBezTo>
                    <a:pt x="16324" y="58213"/>
                    <a:pt x="26372" y="48259"/>
                    <a:pt x="31444" y="38674"/>
                  </a:cubicBezTo>
                  <a:cubicBezTo>
                    <a:pt x="37648" y="26983"/>
                    <a:pt x="38195" y="13278"/>
                    <a:pt x="35874" y="467"/>
                  </a:cubicBezTo>
                  <a:cubicBezTo>
                    <a:pt x="35836" y="265"/>
                    <a:pt x="35686" y="176"/>
                    <a:pt x="35526" y="176"/>
                  </a:cubicBezTo>
                  <a:cubicBezTo>
                    <a:pt x="35432" y="176"/>
                    <a:pt x="35334" y="207"/>
                    <a:pt x="35254" y="265"/>
                  </a:cubicBezTo>
                  <a:cubicBezTo>
                    <a:pt x="35205" y="116"/>
                    <a:pt x="35081" y="0"/>
                    <a:pt x="349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6"/>
            <p:cNvSpPr/>
            <p:nvPr/>
          </p:nvSpPr>
          <p:spPr>
            <a:xfrm>
              <a:off x="-1862965" y="1216748"/>
              <a:ext cx="442995" cy="761317"/>
            </a:xfrm>
            <a:custGeom>
              <a:avLst/>
              <a:gdLst/>
              <a:ahLst/>
              <a:cxnLst/>
              <a:rect l="l" t="t" r="r" b="b"/>
              <a:pathLst>
                <a:path w="29087" h="49988" extrusionOk="0">
                  <a:moveTo>
                    <a:pt x="21381" y="0"/>
                  </a:moveTo>
                  <a:cubicBezTo>
                    <a:pt x="21179" y="0"/>
                    <a:pt x="20962" y="128"/>
                    <a:pt x="20932" y="384"/>
                  </a:cubicBezTo>
                  <a:cubicBezTo>
                    <a:pt x="20491" y="4468"/>
                    <a:pt x="20277" y="13386"/>
                    <a:pt x="20325" y="13540"/>
                  </a:cubicBezTo>
                  <a:cubicBezTo>
                    <a:pt x="17836" y="17624"/>
                    <a:pt x="15348" y="21696"/>
                    <a:pt x="12871" y="25780"/>
                  </a:cubicBezTo>
                  <a:cubicBezTo>
                    <a:pt x="12657" y="26137"/>
                    <a:pt x="12443" y="26494"/>
                    <a:pt x="12228" y="26852"/>
                  </a:cubicBezTo>
                  <a:cubicBezTo>
                    <a:pt x="10454" y="22565"/>
                    <a:pt x="9609" y="18065"/>
                    <a:pt x="9728" y="13433"/>
                  </a:cubicBezTo>
                  <a:cubicBezTo>
                    <a:pt x="9740" y="13171"/>
                    <a:pt x="9544" y="13040"/>
                    <a:pt x="9343" y="13040"/>
                  </a:cubicBezTo>
                  <a:cubicBezTo>
                    <a:pt x="9142" y="13040"/>
                    <a:pt x="8936" y="13171"/>
                    <a:pt x="8930" y="13433"/>
                  </a:cubicBezTo>
                  <a:cubicBezTo>
                    <a:pt x="8799" y="18196"/>
                    <a:pt x="9669" y="22839"/>
                    <a:pt x="11526" y="27245"/>
                  </a:cubicBezTo>
                  <a:cubicBezTo>
                    <a:pt x="11585" y="27387"/>
                    <a:pt x="11716" y="27471"/>
                    <a:pt x="11847" y="27495"/>
                  </a:cubicBezTo>
                  <a:cubicBezTo>
                    <a:pt x="8859" y="32483"/>
                    <a:pt x="6001" y="37567"/>
                    <a:pt x="3692" y="42889"/>
                  </a:cubicBezTo>
                  <a:cubicBezTo>
                    <a:pt x="1668" y="38996"/>
                    <a:pt x="834" y="34745"/>
                    <a:pt x="1227" y="30364"/>
                  </a:cubicBezTo>
                  <a:cubicBezTo>
                    <a:pt x="1251" y="30108"/>
                    <a:pt x="1063" y="29980"/>
                    <a:pt x="864" y="29980"/>
                  </a:cubicBezTo>
                  <a:cubicBezTo>
                    <a:pt x="664" y="29980"/>
                    <a:pt x="453" y="30108"/>
                    <a:pt x="429" y="30364"/>
                  </a:cubicBezTo>
                  <a:cubicBezTo>
                    <a:pt x="1" y="35019"/>
                    <a:pt x="953" y="39556"/>
                    <a:pt x="3180" y="43675"/>
                  </a:cubicBezTo>
                  <a:cubicBezTo>
                    <a:pt x="3215" y="43723"/>
                    <a:pt x="3251" y="43770"/>
                    <a:pt x="3299" y="43806"/>
                  </a:cubicBezTo>
                  <a:cubicBezTo>
                    <a:pt x="2513" y="45663"/>
                    <a:pt x="1799" y="47557"/>
                    <a:pt x="1167" y="49497"/>
                  </a:cubicBezTo>
                  <a:cubicBezTo>
                    <a:pt x="1074" y="49793"/>
                    <a:pt x="1320" y="49988"/>
                    <a:pt x="1563" y="49988"/>
                  </a:cubicBezTo>
                  <a:cubicBezTo>
                    <a:pt x="1722" y="49988"/>
                    <a:pt x="1880" y="49904"/>
                    <a:pt x="1941" y="49712"/>
                  </a:cubicBezTo>
                  <a:cubicBezTo>
                    <a:pt x="3323" y="45449"/>
                    <a:pt x="5132" y="41389"/>
                    <a:pt x="7168" y="37436"/>
                  </a:cubicBezTo>
                  <a:cubicBezTo>
                    <a:pt x="7216" y="37532"/>
                    <a:pt x="7287" y="37603"/>
                    <a:pt x="7430" y="37627"/>
                  </a:cubicBezTo>
                  <a:cubicBezTo>
                    <a:pt x="8398" y="37795"/>
                    <a:pt x="9366" y="37879"/>
                    <a:pt x="10324" y="37879"/>
                  </a:cubicBezTo>
                  <a:cubicBezTo>
                    <a:pt x="13834" y="37879"/>
                    <a:pt x="17225" y="36758"/>
                    <a:pt x="20087" y="34579"/>
                  </a:cubicBezTo>
                  <a:cubicBezTo>
                    <a:pt x="20431" y="34323"/>
                    <a:pt x="20214" y="33799"/>
                    <a:pt x="19894" y="33799"/>
                  </a:cubicBezTo>
                  <a:cubicBezTo>
                    <a:pt x="19826" y="33799"/>
                    <a:pt x="19754" y="33822"/>
                    <a:pt x="19682" y="33876"/>
                  </a:cubicBezTo>
                  <a:cubicBezTo>
                    <a:pt x="16937" y="35970"/>
                    <a:pt x="13691" y="37085"/>
                    <a:pt x="10318" y="37085"/>
                  </a:cubicBezTo>
                  <a:cubicBezTo>
                    <a:pt x="9433" y="37085"/>
                    <a:pt x="8540" y="37009"/>
                    <a:pt x="7644" y="36853"/>
                  </a:cubicBezTo>
                  <a:cubicBezTo>
                    <a:pt x="7615" y="36847"/>
                    <a:pt x="7585" y="36844"/>
                    <a:pt x="7557" y="36844"/>
                  </a:cubicBezTo>
                  <a:cubicBezTo>
                    <a:pt x="7528" y="36844"/>
                    <a:pt x="7502" y="36847"/>
                    <a:pt x="7478" y="36853"/>
                  </a:cubicBezTo>
                  <a:cubicBezTo>
                    <a:pt x="9478" y="33019"/>
                    <a:pt x="11693" y="29281"/>
                    <a:pt x="13943" y="25578"/>
                  </a:cubicBezTo>
                  <a:cubicBezTo>
                    <a:pt x="14872" y="24042"/>
                    <a:pt x="15812" y="22518"/>
                    <a:pt x="16741" y="20982"/>
                  </a:cubicBezTo>
                  <a:cubicBezTo>
                    <a:pt x="16788" y="21006"/>
                    <a:pt x="16848" y="21018"/>
                    <a:pt x="16919" y="21018"/>
                  </a:cubicBezTo>
                  <a:cubicBezTo>
                    <a:pt x="20956" y="20768"/>
                    <a:pt x="24861" y="19946"/>
                    <a:pt x="28659" y="18553"/>
                  </a:cubicBezTo>
                  <a:cubicBezTo>
                    <a:pt x="29087" y="18393"/>
                    <a:pt x="28967" y="17753"/>
                    <a:pt x="28585" y="17753"/>
                  </a:cubicBezTo>
                  <a:cubicBezTo>
                    <a:pt x="28542" y="17753"/>
                    <a:pt x="28495" y="17761"/>
                    <a:pt x="28445" y="17779"/>
                  </a:cubicBezTo>
                  <a:cubicBezTo>
                    <a:pt x="24813" y="19113"/>
                    <a:pt x="21087" y="19910"/>
                    <a:pt x="17229" y="20184"/>
                  </a:cubicBezTo>
                  <a:cubicBezTo>
                    <a:pt x="21075" y="13874"/>
                    <a:pt x="24944" y="7564"/>
                    <a:pt x="28790" y="1265"/>
                  </a:cubicBezTo>
                  <a:cubicBezTo>
                    <a:pt x="28979" y="953"/>
                    <a:pt x="28702" y="663"/>
                    <a:pt x="28427" y="663"/>
                  </a:cubicBezTo>
                  <a:cubicBezTo>
                    <a:pt x="28303" y="663"/>
                    <a:pt x="28180" y="721"/>
                    <a:pt x="28099" y="860"/>
                  </a:cubicBezTo>
                  <a:cubicBezTo>
                    <a:pt x="25790" y="4635"/>
                    <a:pt x="23468" y="8409"/>
                    <a:pt x="21158" y="12183"/>
                  </a:cubicBezTo>
                  <a:cubicBezTo>
                    <a:pt x="21134" y="8242"/>
                    <a:pt x="21313" y="4313"/>
                    <a:pt x="21741" y="384"/>
                  </a:cubicBezTo>
                  <a:cubicBezTo>
                    <a:pt x="21771" y="128"/>
                    <a:pt x="21584" y="0"/>
                    <a:pt x="21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6" name="Google Shape;496;p36"/>
          <p:cNvGrpSpPr/>
          <p:nvPr/>
        </p:nvGrpSpPr>
        <p:grpSpPr>
          <a:xfrm rot="-2014239">
            <a:off x="604038" y="4210956"/>
            <a:ext cx="687216" cy="635164"/>
            <a:chOff x="-1855532" y="1600966"/>
            <a:chExt cx="890361" cy="822923"/>
          </a:xfrm>
        </p:grpSpPr>
        <p:sp>
          <p:nvSpPr>
            <p:cNvPr id="497" name="Google Shape;497;p36"/>
            <p:cNvSpPr/>
            <p:nvPr/>
          </p:nvSpPr>
          <p:spPr>
            <a:xfrm>
              <a:off x="-1855532" y="1600966"/>
              <a:ext cx="890361" cy="822923"/>
            </a:xfrm>
            <a:custGeom>
              <a:avLst/>
              <a:gdLst/>
              <a:ahLst/>
              <a:cxnLst/>
              <a:rect l="l" t="t" r="r" b="b"/>
              <a:pathLst>
                <a:path w="58461" h="54033" extrusionOk="0">
                  <a:moveTo>
                    <a:pt x="47321" y="1"/>
                  </a:moveTo>
                  <a:cubicBezTo>
                    <a:pt x="40441" y="1"/>
                    <a:pt x="37679" y="10881"/>
                    <a:pt x="33040" y="10881"/>
                  </a:cubicBezTo>
                  <a:cubicBezTo>
                    <a:pt x="32537" y="10881"/>
                    <a:pt x="32012" y="10754"/>
                    <a:pt x="31457" y="10470"/>
                  </a:cubicBezTo>
                  <a:cubicBezTo>
                    <a:pt x="28833" y="9132"/>
                    <a:pt x="29046" y="767"/>
                    <a:pt x="24301" y="767"/>
                  </a:cubicBezTo>
                  <a:cubicBezTo>
                    <a:pt x="23556" y="767"/>
                    <a:pt x="22689" y="973"/>
                    <a:pt x="21670" y="1445"/>
                  </a:cubicBezTo>
                  <a:cubicBezTo>
                    <a:pt x="14944" y="4554"/>
                    <a:pt x="18014" y="15188"/>
                    <a:pt x="14423" y="15188"/>
                  </a:cubicBezTo>
                  <a:cubicBezTo>
                    <a:pt x="14149" y="15188"/>
                    <a:pt x="13837" y="15126"/>
                    <a:pt x="13479" y="14994"/>
                  </a:cubicBezTo>
                  <a:cubicBezTo>
                    <a:pt x="13466" y="14995"/>
                    <a:pt x="13454" y="14995"/>
                    <a:pt x="13442" y="14995"/>
                  </a:cubicBezTo>
                  <a:cubicBezTo>
                    <a:pt x="13056" y="14995"/>
                    <a:pt x="12597" y="14648"/>
                    <a:pt x="12193" y="14601"/>
                  </a:cubicBezTo>
                  <a:cubicBezTo>
                    <a:pt x="11921" y="14565"/>
                    <a:pt x="11656" y="14547"/>
                    <a:pt x="11398" y="14547"/>
                  </a:cubicBezTo>
                  <a:cubicBezTo>
                    <a:pt x="5868" y="14547"/>
                    <a:pt x="3575" y="22683"/>
                    <a:pt x="2596" y="26960"/>
                  </a:cubicBezTo>
                  <a:cubicBezTo>
                    <a:pt x="1" y="38140"/>
                    <a:pt x="3632" y="48629"/>
                    <a:pt x="3704" y="48677"/>
                  </a:cubicBezTo>
                  <a:cubicBezTo>
                    <a:pt x="8356" y="51599"/>
                    <a:pt x="14802" y="54033"/>
                    <a:pt x="20602" y="54033"/>
                  </a:cubicBezTo>
                  <a:cubicBezTo>
                    <a:pt x="22862" y="54033"/>
                    <a:pt x="25025" y="53663"/>
                    <a:pt x="26945" y="52809"/>
                  </a:cubicBezTo>
                  <a:cubicBezTo>
                    <a:pt x="34374" y="49499"/>
                    <a:pt x="30564" y="43272"/>
                    <a:pt x="30445" y="42355"/>
                  </a:cubicBezTo>
                  <a:cubicBezTo>
                    <a:pt x="30087" y="39653"/>
                    <a:pt x="31775" y="39051"/>
                    <a:pt x="33805" y="39051"/>
                  </a:cubicBezTo>
                  <a:cubicBezTo>
                    <a:pt x="35353" y="39051"/>
                    <a:pt x="37101" y="39402"/>
                    <a:pt x="38291" y="39438"/>
                  </a:cubicBezTo>
                  <a:cubicBezTo>
                    <a:pt x="38426" y="39442"/>
                    <a:pt x="38560" y="39444"/>
                    <a:pt x="38694" y="39444"/>
                  </a:cubicBezTo>
                  <a:cubicBezTo>
                    <a:pt x="43697" y="39444"/>
                    <a:pt x="48722" y="36430"/>
                    <a:pt x="47864" y="30830"/>
                  </a:cubicBezTo>
                  <a:cubicBezTo>
                    <a:pt x="47185" y="26484"/>
                    <a:pt x="43578" y="24353"/>
                    <a:pt x="49531" y="18495"/>
                  </a:cubicBezTo>
                  <a:cubicBezTo>
                    <a:pt x="58461" y="9708"/>
                    <a:pt x="54186" y="695"/>
                    <a:pt x="48043" y="40"/>
                  </a:cubicBezTo>
                  <a:cubicBezTo>
                    <a:pt x="47797" y="14"/>
                    <a:pt x="47556" y="1"/>
                    <a:pt x="473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6"/>
            <p:cNvSpPr/>
            <p:nvPr/>
          </p:nvSpPr>
          <p:spPr>
            <a:xfrm>
              <a:off x="-1801299" y="1673750"/>
              <a:ext cx="648448" cy="672557"/>
            </a:xfrm>
            <a:custGeom>
              <a:avLst/>
              <a:gdLst/>
              <a:ahLst/>
              <a:cxnLst/>
              <a:rect l="l" t="t" r="r" b="b"/>
              <a:pathLst>
                <a:path w="42577" h="44160" extrusionOk="0">
                  <a:moveTo>
                    <a:pt x="20562" y="1"/>
                  </a:moveTo>
                  <a:cubicBezTo>
                    <a:pt x="20402" y="1"/>
                    <a:pt x="20242" y="87"/>
                    <a:pt x="20181" y="286"/>
                  </a:cubicBezTo>
                  <a:cubicBezTo>
                    <a:pt x="19014" y="4024"/>
                    <a:pt x="18645" y="7906"/>
                    <a:pt x="18645" y="11823"/>
                  </a:cubicBezTo>
                  <a:cubicBezTo>
                    <a:pt x="18645" y="16121"/>
                    <a:pt x="19026" y="20431"/>
                    <a:pt x="17776" y="24622"/>
                  </a:cubicBezTo>
                  <a:cubicBezTo>
                    <a:pt x="17752" y="24705"/>
                    <a:pt x="17752" y="24789"/>
                    <a:pt x="17776" y="24848"/>
                  </a:cubicBezTo>
                  <a:cubicBezTo>
                    <a:pt x="12656" y="28956"/>
                    <a:pt x="7822" y="33397"/>
                    <a:pt x="3762" y="38528"/>
                  </a:cubicBezTo>
                  <a:cubicBezTo>
                    <a:pt x="4298" y="35540"/>
                    <a:pt x="3631" y="32516"/>
                    <a:pt x="3465" y="29492"/>
                  </a:cubicBezTo>
                  <a:cubicBezTo>
                    <a:pt x="3262" y="25693"/>
                    <a:pt x="3607" y="21931"/>
                    <a:pt x="5060" y="18395"/>
                  </a:cubicBezTo>
                  <a:cubicBezTo>
                    <a:pt x="5175" y="18100"/>
                    <a:pt x="4939" y="17910"/>
                    <a:pt x="4689" y="17910"/>
                  </a:cubicBezTo>
                  <a:cubicBezTo>
                    <a:pt x="4524" y="17910"/>
                    <a:pt x="4354" y="17992"/>
                    <a:pt x="4274" y="18181"/>
                  </a:cubicBezTo>
                  <a:cubicBezTo>
                    <a:pt x="2988" y="21348"/>
                    <a:pt x="2548" y="24693"/>
                    <a:pt x="2607" y="28098"/>
                  </a:cubicBezTo>
                  <a:cubicBezTo>
                    <a:pt x="2679" y="31885"/>
                    <a:pt x="3822" y="35814"/>
                    <a:pt x="2703" y="39517"/>
                  </a:cubicBezTo>
                  <a:cubicBezTo>
                    <a:pt x="2667" y="39659"/>
                    <a:pt x="2691" y="39767"/>
                    <a:pt x="2762" y="39862"/>
                  </a:cubicBezTo>
                  <a:cubicBezTo>
                    <a:pt x="1869" y="41064"/>
                    <a:pt x="1000" y="42291"/>
                    <a:pt x="190" y="43565"/>
                  </a:cubicBezTo>
                  <a:cubicBezTo>
                    <a:pt x="0" y="43871"/>
                    <a:pt x="281" y="44160"/>
                    <a:pt x="562" y="44160"/>
                  </a:cubicBezTo>
                  <a:cubicBezTo>
                    <a:pt x="686" y="44160"/>
                    <a:pt x="809" y="44104"/>
                    <a:pt x="893" y="43969"/>
                  </a:cubicBezTo>
                  <a:cubicBezTo>
                    <a:pt x="1988" y="42219"/>
                    <a:pt x="3203" y="40540"/>
                    <a:pt x="4477" y="38933"/>
                  </a:cubicBezTo>
                  <a:cubicBezTo>
                    <a:pt x="4665" y="38923"/>
                    <a:pt x="4852" y="38919"/>
                    <a:pt x="5039" y="38919"/>
                  </a:cubicBezTo>
                  <a:cubicBezTo>
                    <a:pt x="8447" y="38919"/>
                    <a:pt x="11650" y="40492"/>
                    <a:pt x="15025" y="40910"/>
                  </a:cubicBezTo>
                  <a:cubicBezTo>
                    <a:pt x="15977" y="41029"/>
                    <a:pt x="16929" y="41086"/>
                    <a:pt x="17878" y="41086"/>
                  </a:cubicBezTo>
                  <a:cubicBezTo>
                    <a:pt x="19862" y="41086"/>
                    <a:pt x="21836" y="40837"/>
                    <a:pt x="23777" y="40386"/>
                  </a:cubicBezTo>
                  <a:cubicBezTo>
                    <a:pt x="24256" y="40274"/>
                    <a:pt x="24099" y="39590"/>
                    <a:pt x="23657" y="39590"/>
                  </a:cubicBezTo>
                  <a:cubicBezTo>
                    <a:pt x="23627" y="39590"/>
                    <a:pt x="23595" y="39593"/>
                    <a:pt x="23562" y="39600"/>
                  </a:cubicBezTo>
                  <a:cubicBezTo>
                    <a:pt x="21684" y="40042"/>
                    <a:pt x="19777" y="40275"/>
                    <a:pt x="17868" y="40275"/>
                  </a:cubicBezTo>
                  <a:cubicBezTo>
                    <a:pt x="16281" y="40275"/>
                    <a:pt x="14694" y="40114"/>
                    <a:pt x="13120" y="39778"/>
                  </a:cubicBezTo>
                  <a:cubicBezTo>
                    <a:pt x="10418" y="39207"/>
                    <a:pt x="7882" y="38147"/>
                    <a:pt x="5119" y="38124"/>
                  </a:cubicBezTo>
                  <a:cubicBezTo>
                    <a:pt x="9632" y="32647"/>
                    <a:pt x="15037" y="27991"/>
                    <a:pt x="20657" y="23622"/>
                  </a:cubicBezTo>
                  <a:cubicBezTo>
                    <a:pt x="20693" y="23634"/>
                    <a:pt x="20717" y="23657"/>
                    <a:pt x="20764" y="23669"/>
                  </a:cubicBezTo>
                  <a:cubicBezTo>
                    <a:pt x="23741" y="24158"/>
                    <a:pt x="26479" y="25479"/>
                    <a:pt x="29503" y="25872"/>
                  </a:cubicBezTo>
                  <a:cubicBezTo>
                    <a:pt x="30510" y="26003"/>
                    <a:pt x="31519" y="26065"/>
                    <a:pt x="32526" y="26065"/>
                  </a:cubicBezTo>
                  <a:cubicBezTo>
                    <a:pt x="34258" y="26065"/>
                    <a:pt x="35986" y="25882"/>
                    <a:pt x="37695" y="25551"/>
                  </a:cubicBezTo>
                  <a:cubicBezTo>
                    <a:pt x="38177" y="25461"/>
                    <a:pt x="38015" y="24769"/>
                    <a:pt x="37566" y="24769"/>
                  </a:cubicBezTo>
                  <a:cubicBezTo>
                    <a:pt x="37539" y="24769"/>
                    <a:pt x="37510" y="24771"/>
                    <a:pt x="37481" y="24777"/>
                  </a:cubicBezTo>
                  <a:cubicBezTo>
                    <a:pt x="35839" y="25091"/>
                    <a:pt x="34184" y="25260"/>
                    <a:pt x="32529" y="25260"/>
                  </a:cubicBezTo>
                  <a:cubicBezTo>
                    <a:pt x="31109" y="25260"/>
                    <a:pt x="29689" y="25136"/>
                    <a:pt x="28277" y="24872"/>
                  </a:cubicBezTo>
                  <a:cubicBezTo>
                    <a:pt x="25955" y="24431"/>
                    <a:pt x="23788" y="23455"/>
                    <a:pt x="21479" y="22991"/>
                  </a:cubicBezTo>
                  <a:cubicBezTo>
                    <a:pt x="21872" y="22693"/>
                    <a:pt x="22253" y="22395"/>
                    <a:pt x="22645" y="22098"/>
                  </a:cubicBezTo>
                  <a:cubicBezTo>
                    <a:pt x="29956" y="16538"/>
                    <a:pt x="37481" y="10965"/>
                    <a:pt x="42386" y="3036"/>
                  </a:cubicBezTo>
                  <a:cubicBezTo>
                    <a:pt x="42576" y="2730"/>
                    <a:pt x="42301" y="2441"/>
                    <a:pt x="42023" y="2441"/>
                  </a:cubicBezTo>
                  <a:cubicBezTo>
                    <a:pt x="41901" y="2441"/>
                    <a:pt x="41779" y="2497"/>
                    <a:pt x="41695" y="2631"/>
                  </a:cubicBezTo>
                  <a:cubicBezTo>
                    <a:pt x="36385" y="11192"/>
                    <a:pt x="27991" y="16954"/>
                    <a:pt x="20145" y="22991"/>
                  </a:cubicBezTo>
                  <a:cubicBezTo>
                    <a:pt x="19681" y="23360"/>
                    <a:pt x="19216" y="23717"/>
                    <a:pt x="18740" y="24086"/>
                  </a:cubicBezTo>
                  <a:cubicBezTo>
                    <a:pt x="19645" y="20538"/>
                    <a:pt x="19514" y="16919"/>
                    <a:pt x="19467" y="13263"/>
                  </a:cubicBezTo>
                  <a:cubicBezTo>
                    <a:pt x="19395" y="8941"/>
                    <a:pt x="19669" y="4655"/>
                    <a:pt x="20955" y="500"/>
                  </a:cubicBezTo>
                  <a:cubicBezTo>
                    <a:pt x="21048" y="199"/>
                    <a:pt x="20804" y="1"/>
                    <a:pt x="205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9" name="Google Shape;499;p36"/>
          <p:cNvSpPr/>
          <p:nvPr/>
        </p:nvSpPr>
        <p:spPr>
          <a:xfrm flipH="1">
            <a:off x="578963" y="4441778"/>
            <a:ext cx="2817107" cy="719102"/>
          </a:xfrm>
          <a:custGeom>
            <a:avLst/>
            <a:gdLst/>
            <a:ahLst/>
            <a:cxnLst/>
            <a:rect l="l" t="t" r="r" b="b"/>
            <a:pathLst>
              <a:path w="90025" h="22980" extrusionOk="0">
                <a:moveTo>
                  <a:pt x="45816" y="1"/>
                </a:moveTo>
                <a:cubicBezTo>
                  <a:pt x="39946" y="1"/>
                  <a:pt x="34946" y="4358"/>
                  <a:pt x="32934" y="10502"/>
                </a:cubicBezTo>
                <a:cubicBezTo>
                  <a:pt x="30469" y="8097"/>
                  <a:pt x="27100" y="6609"/>
                  <a:pt x="23373" y="6609"/>
                </a:cubicBezTo>
                <a:cubicBezTo>
                  <a:pt x="16634" y="6609"/>
                  <a:pt x="11038" y="11490"/>
                  <a:pt x="9907" y="17920"/>
                </a:cubicBezTo>
                <a:cubicBezTo>
                  <a:pt x="8990" y="17467"/>
                  <a:pt x="7966" y="17193"/>
                  <a:pt x="6871" y="17193"/>
                </a:cubicBezTo>
                <a:cubicBezTo>
                  <a:pt x="3430" y="17193"/>
                  <a:pt x="584" y="19694"/>
                  <a:pt x="1" y="22980"/>
                </a:cubicBezTo>
                <a:lnTo>
                  <a:pt x="90012" y="22980"/>
                </a:lnTo>
                <a:cubicBezTo>
                  <a:pt x="90012" y="22968"/>
                  <a:pt x="90024" y="22956"/>
                  <a:pt x="90024" y="22956"/>
                </a:cubicBezTo>
                <a:cubicBezTo>
                  <a:pt x="90024" y="17574"/>
                  <a:pt x="85655" y="13205"/>
                  <a:pt x="80273" y="13205"/>
                </a:cubicBezTo>
                <a:cubicBezTo>
                  <a:pt x="78916" y="13205"/>
                  <a:pt x="77618" y="13491"/>
                  <a:pt x="76439" y="14002"/>
                </a:cubicBezTo>
                <a:cubicBezTo>
                  <a:pt x="74879" y="8407"/>
                  <a:pt x="69772" y="4299"/>
                  <a:pt x="63688" y="4299"/>
                </a:cubicBezTo>
                <a:cubicBezTo>
                  <a:pt x="61116" y="4299"/>
                  <a:pt x="58723" y="5049"/>
                  <a:pt x="56699" y="6311"/>
                </a:cubicBezTo>
                <a:cubicBezTo>
                  <a:pt x="54163" y="2477"/>
                  <a:pt x="50233" y="1"/>
                  <a:pt x="4581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0" name="Google Shape;500;p36"/>
          <p:cNvSpPr/>
          <p:nvPr/>
        </p:nvSpPr>
        <p:spPr>
          <a:xfrm flipH="1">
            <a:off x="154419" y="4816944"/>
            <a:ext cx="1347267" cy="343936"/>
          </a:xfrm>
          <a:custGeom>
            <a:avLst/>
            <a:gdLst/>
            <a:ahLst/>
            <a:cxnLst/>
            <a:rect l="l" t="t" r="r" b="b"/>
            <a:pathLst>
              <a:path w="43054" h="10991" extrusionOk="0">
                <a:moveTo>
                  <a:pt x="21920" y="1"/>
                </a:moveTo>
                <a:cubicBezTo>
                  <a:pt x="19110" y="1"/>
                  <a:pt x="16717" y="2084"/>
                  <a:pt x="15753" y="5025"/>
                </a:cubicBezTo>
                <a:cubicBezTo>
                  <a:pt x="14574" y="3882"/>
                  <a:pt x="12967" y="3168"/>
                  <a:pt x="11181" y="3168"/>
                </a:cubicBezTo>
                <a:cubicBezTo>
                  <a:pt x="7954" y="3168"/>
                  <a:pt x="5275" y="5502"/>
                  <a:pt x="4739" y="8573"/>
                </a:cubicBezTo>
                <a:cubicBezTo>
                  <a:pt x="4299" y="8359"/>
                  <a:pt x="3811" y="8228"/>
                  <a:pt x="3287" y="8228"/>
                </a:cubicBezTo>
                <a:cubicBezTo>
                  <a:pt x="1644" y="8228"/>
                  <a:pt x="275" y="9419"/>
                  <a:pt x="1" y="10990"/>
                </a:cubicBezTo>
                <a:lnTo>
                  <a:pt x="43054" y="10990"/>
                </a:lnTo>
                <a:cubicBezTo>
                  <a:pt x="43054" y="10990"/>
                  <a:pt x="43054" y="10990"/>
                  <a:pt x="43054" y="10978"/>
                </a:cubicBezTo>
                <a:cubicBezTo>
                  <a:pt x="43054" y="8407"/>
                  <a:pt x="40970" y="6323"/>
                  <a:pt x="38398" y="6323"/>
                </a:cubicBezTo>
                <a:cubicBezTo>
                  <a:pt x="37744" y="6323"/>
                  <a:pt x="37124" y="6454"/>
                  <a:pt x="36565" y="6704"/>
                </a:cubicBezTo>
                <a:cubicBezTo>
                  <a:pt x="35815" y="4025"/>
                  <a:pt x="33374" y="2061"/>
                  <a:pt x="30469" y="2061"/>
                </a:cubicBezTo>
                <a:cubicBezTo>
                  <a:pt x="29231" y="2061"/>
                  <a:pt x="28088" y="2418"/>
                  <a:pt x="27123" y="3025"/>
                </a:cubicBezTo>
                <a:cubicBezTo>
                  <a:pt x="25909" y="1191"/>
                  <a:pt x="24028" y="1"/>
                  <a:pt x="219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1" name="Google Shape;501;p36"/>
          <p:cNvSpPr/>
          <p:nvPr/>
        </p:nvSpPr>
        <p:spPr>
          <a:xfrm flipH="1">
            <a:off x="1797672" y="4877626"/>
            <a:ext cx="1109502" cy="283238"/>
          </a:xfrm>
          <a:custGeom>
            <a:avLst/>
            <a:gdLst/>
            <a:ahLst/>
            <a:cxnLst/>
            <a:rect l="l" t="t" r="r" b="b"/>
            <a:pathLst>
              <a:path w="43054" h="10991" extrusionOk="0">
                <a:moveTo>
                  <a:pt x="21920" y="1"/>
                </a:moveTo>
                <a:cubicBezTo>
                  <a:pt x="19110" y="1"/>
                  <a:pt x="16717" y="2084"/>
                  <a:pt x="15753" y="5025"/>
                </a:cubicBezTo>
                <a:cubicBezTo>
                  <a:pt x="14574" y="3882"/>
                  <a:pt x="12967" y="3168"/>
                  <a:pt x="11181" y="3168"/>
                </a:cubicBezTo>
                <a:cubicBezTo>
                  <a:pt x="7954" y="3168"/>
                  <a:pt x="5275" y="5502"/>
                  <a:pt x="4739" y="8573"/>
                </a:cubicBezTo>
                <a:cubicBezTo>
                  <a:pt x="4299" y="8359"/>
                  <a:pt x="3811" y="8228"/>
                  <a:pt x="3287" y="8228"/>
                </a:cubicBezTo>
                <a:cubicBezTo>
                  <a:pt x="1644" y="8228"/>
                  <a:pt x="275" y="9419"/>
                  <a:pt x="1" y="10990"/>
                </a:cubicBezTo>
                <a:lnTo>
                  <a:pt x="43054" y="10990"/>
                </a:lnTo>
                <a:cubicBezTo>
                  <a:pt x="43054" y="10990"/>
                  <a:pt x="43054" y="10990"/>
                  <a:pt x="43054" y="10978"/>
                </a:cubicBezTo>
                <a:cubicBezTo>
                  <a:pt x="43054" y="8407"/>
                  <a:pt x="40970" y="6323"/>
                  <a:pt x="38398" y="6323"/>
                </a:cubicBezTo>
                <a:cubicBezTo>
                  <a:pt x="37744" y="6323"/>
                  <a:pt x="37124" y="6454"/>
                  <a:pt x="36565" y="6704"/>
                </a:cubicBezTo>
                <a:cubicBezTo>
                  <a:pt x="35815" y="4025"/>
                  <a:pt x="33374" y="2061"/>
                  <a:pt x="30469" y="2061"/>
                </a:cubicBezTo>
                <a:cubicBezTo>
                  <a:pt x="29231" y="2061"/>
                  <a:pt x="28088" y="2418"/>
                  <a:pt x="27123" y="3025"/>
                </a:cubicBezTo>
                <a:cubicBezTo>
                  <a:pt x="25909" y="1191"/>
                  <a:pt x="24028" y="1"/>
                  <a:pt x="219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4">
  <p:cSld name="CUSTOM_15_1_1"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37"/>
          <p:cNvSpPr txBox="1">
            <a:spLocks noGrp="1"/>
          </p:cNvSpPr>
          <p:nvPr>
            <p:ph type="title"/>
          </p:nvPr>
        </p:nvSpPr>
        <p:spPr>
          <a:xfrm>
            <a:off x="717525" y="552990"/>
            <a:ext cx="7708800" cy="48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grpSp>
        <p:nvGrpSpPr>
          <p:cNvPr id="504" name="Google Shape;504;p37"/>
          <p:cNvGrpSpPr/>
          <p:nvPr/>
        </p:nvGrpSpPr>
        <p:grpSpPr>
          <a:xfrm>
            <a:off x="5978544" y="3960231"/>
            <a:ext cx="3165452" cy="1179524"/>
            <a:chOff x="5978544" y="3960231"/>
            <a:chExt cx="3165452" cy="1179524"/>
          </a:xfrm>
        </p:grpSpPr>
        <p:sp>
          <p:nvSpPr>
            <p:cNvPr id="505" name="Google Shape;505;p37"/>
            <p:cNvSpPr/>
            <p:nvPr/>
          </p:nvSpPr>
          <p:spPr>
            <a:xfrm flipH="1">
              <a:off x="6326888" y="4420653"/>
              <a:ext cx="2817107" cy="719102"/>
            </a:xfrm>
            <a:custGeom>
              <a:avLst/>
              <a:gdLst/>
              <a:ahLst/>
              <a:cxnLst/>
              <a:rect l="l" t="t" r="r" b="b"/>
              <a:pathLst>
                <a:path w="90025" h="22980" extrusionOk="0">
                  <a:moveTo>
                    <a:pt x="45816" y="1"/>
                  </a:moveTo>
                  <a:cubicBezTo>
                    <a:pt x="39946" y="1"/>
                    <a:pt x="34946" y="4358"/>
                    <a:pt x="32934" y="10502"/>
                  </a:cubicBezTo>
                  <a:cubicBezTo>
                    <a:pt x="30469" y="8097"/>
                    <a:pt x="27100" y="6609"/>
                    <a:pt x="23373" y="6609"/>
                  </a:cubicBezTo>
                  <a:cubicBezTo>
                    <a:pt x="16634" y="6609"/>
                    <a:pt x="11038" y="11490"/>
                    <a:pt x="9907" y="17920"/>
                  </a:cubicBezTo>
                  <a:cubicBezTo>
                    <a:pt x="8990" y="17467"/>
                    <a:pt x="7966" y="17193"/>
                    <a:pt x="6871" y="17193"/>
                  </a:cubicBezTo>
                  <a:cubicBezTo>
                    <a:pt x="3430" y="17193"/>
                    <a:pt x="584" y="19694"/>
                    <a:pt x="1" y="22980"/>
                  </a:cubicBezTo>
                  <a:lnTo>
                    <a:pt x="90012" y="22980"/>
                  </a:lnTo>
                  <a:cubicBezTo>
                    <a:pt x="90012" y="22968"/>
                    <a:pt x="90024" y="22956"/>
                    <a:pt x="90024" y="22956"/>
                  </a:cubicBezTo>
                  <a:cubicBezTo>
                    <a:pt x="90024" y="17574"/>
                    <a:pt x="85655" y="13205"/>
                    <a:pt x="80273" y="13205"/>
                  </a:cubicBezTo>
                  <a:cubicBezTo>
                    <a:pt x="78916" y="13205"/>
                    <a:pt x="77618" y="13491"/>
                    <a:pt x="76439" y="14002"/>
                  </a:cubicBezTo>
                  <a:cubicBezTo>
                    <a:pt x="74879" y="8407"/>
                    <a:pt x="69772" y="4299"/>
                    <a:pt x="63688" y="4299"/>
                  </a:cubicBezTo>
                  <a:cubicBezTo>
                    <a:pt x="61116" y="4299"/>
                    <a:pt x="58723" y="5049"/>
                    <a:pt x="56699" y="6311"/>
                  </a:cubicBezTo>
                  <a:cubicBezTo>
                    <a:pt x="54163" y="2477"/>
                    <a:pt x="50233" y="1"/>
                    <a:pt x="458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7"/>
            <p:cNvSpPr/>
            <p:nvPr/>
          </p:nvSpPr>
          <p:spPr>
            <a:xfrm>
              <a:off x="7325802" y="3960231"/>
              <a:ext cx="1548095" cy="1179524"/>
            </a:xfrm>
            <a:custGeom>
              <a:avLst/>
              <a:gdLst/>
              <a:ahLst/>
              <a:cxnLst/>
              <a:rect l="l" t="t" r="r" b="b"/>
              <a:pathLst>
                <a:path w="48156" h="36691" extrusionOk="0">
                  <a:moveTo>
                    <a:pt x="25980" y="13116"/>
                  </a:moveTo>
                  <a:cubicBezTo>
                    <a:pt x="26313" y="13211"/>
                    <a:pt x="26635" y="13306"/>
                    <a:pt x="26968" y="13425"/>
                  </a:cubicBezTo>
                  <a:cubicBezTo>
                    <a:pt x="27040" y="13842"/>
                    <a:pt x="27087" y="14271"/>
                    <a:pt x="27040" y="14687"/>
                  </a:cubicBezTo>
                  <a:cubicBezTo>
                    <a:pt x="27004" y="15021"/>
                    <a:pt x="26897" y="15330"/>
                    <a:pt x="26790" y="15628"/>
                  </a:cubicBezTo>
                  <a:cubicBezTo>
                    <a:pt x="26183" y="15616"/>
                    <a:pt x="25968" y="15354"/>
                    <a:pt x="25932" y="14604"/>
                  </a:cubicBezTo>
                  <a:cubicBezTo>
                    <a:pt x="25921" y="14259"/>
                    <a:pt x="25944" y="13925"/>
                    <a:pt x="25956" y="13604"/>
                  </a:cubicBezTo>
                  <a:cubicBezTo>
                    <a:pt x="25968" y="13437"/>
                    <a:pt x="25980" y="13283"/>
                    <a:pt x="25980" y="13116"/>
                  </a:cubicBezTo>
                  <a:close/>
                  <a:moveTo>
                    <a:pt x="19551" y="13854"/>
                  </a:moveTo>
                  <a:lnTo>
                    <a:pt x="19551" y="13854"/>
                  </a:lnTo>
                  <a:cubicBezTo>
                    <a:pt x="19444" y="14604"/>
                    <a:pt x="19444" y="15378"/>
                    <a:pt x="19622" y="16235"/>
                  </a:cubicBezTo>
                  <a:cubicBezTo>
                    <a:pt x="19646" y="16378"/>
                    <a:pt x="19706" y="16521"/>
                    <a:pt x="19765" y="16664"/>
                  </a:cubicBezTo>
                  <a:cubicBezTo>
                    <a:pt x="19848" y="16866"/>
                    <a:pt x="19932" y="17081"/>
                    <a:pt x="19872" y="17200"/>
                  </a:cubicBezTo>
                  <a:cubicBezTo>
                    <a:pt x="19860" y="17223"/>
                    <a:pt x="19825" y="17259"/>
                    <a:pt x="19789" y="17283"/>
                  </a:cubicBezTo>
                  <a:cubicBezTo>
                    <a:pt x="19706" y="17176"/>
                    <a:pt x="19622" y="17069"/>
                    <a:pt x="19527" y="16962"/>
                  </a:cubicBezTo>
                  <a:cubicBezTo>
                    <a:pt x="19325" y="16712"/>
                    <a:pt x="19122" y="16461"/>
                    <a:pt x="18991" y="16188"/>
                  </a:cubicBezTo>
                  <a:cubicBezTo>
                    <a:pt x="18765" y="15676"/>
                    <a:pt x="18682" y="15045"/>
                    <a:pt x="18717" y="14426"/>
                  </a:cubicBezTo>
                  <a:cubicBezTo>
                    <a:pt x="19003" y="14211"/>
                    <a:pt x="19277" y="14021"/>
                    <a:pt x="19551" y="13854"/>
                  </a:cubicBezTo>
                  <a:close/>
                  <a:moveTo>
                    <a:pt x="27409" y="13580"/>
                  </a:moveTo>
                  <a:lnTo>
                    <a:pt x="27409" y="13580"/>
                  </a:lnTo>
                  <a:cubicBezTo>
                    <a:pt x="27885" y="13747"/>
                    <a:pt x="28361" y="13937"/>
                    <a:pt x="28861" y="14140"/>
                  </a:cubicBezTo>
                  <a:cubicBezTo>
                    <a:pt x="28814" y="15188"/>
                    <a:pt x="28730" y="16223"/>
                    <a:pt x="28480" y="17152"/>
                  </a:cubicBezTo>
                  <a:cubicBezTo>
                    <a:pt x="28385" y="17485"/>
                    <a:pt x="28278" y="17747"/>
                    <a:pt x="28159" y="17974"/>
                  </a:cubicBezTo>
                  <a:cubicBezTo>
                    <a:pt x="27611" y="17950"/>
                    <a:pt x="27254" y="17819"/>
                    <a:pt x="27064" y="17593"/>
                  </a:cubicBezTo>
                  <a:cubicBezTo>
                    <a:pt x="26873" y="17354"/>
                    <a:pt x="26837" y="16985"/>
                    <a:pt x="26956" y="16473"/>
                  </a:cubicBezTo>
                  <a:cubicBezTo>
                    <a:pt x="27004" y="16247"/>
                    <a:pt x="27075" y="16033"/>
                    <a:pt x="27159" y="15807"/>
                  </a:cubicBezTo>
                  <a:cubicBezTo>
                    <a:pt x="27278" y="15473"/>
                    <a:pt x="27397" y="15128"/>
                    <a:pt x="27445" y="14735"/>
                  </a:cubicBezTo>
                  <a:cubicBezTo>
                    <a:pt x="27492" y="14342"/>
                    <a:pt x="27456" y="13949"/>
                    <a:pt x="27409" y="13580"/>
                  </a:cubicBezTo>
                  <a:close/>
                  <a:moveTo>
                    <a:pt x="24147" y="12771"/>
                  </a:moveTo>
                  <a:lnTo>
                    <a:pt x="24147" y="12771"/>
                  </a:lnTo>
                  <a:cubicBezTo>
                    <a:pt x="24623" y="12818"/>
                    <a:pt x="25099" y="12902"/>
                    <a:pt x="25575" y="13021"/>
                  </a:cubicBezTo>
                  <a:cubicBezTo>
                    <a:pt x="25575" y="13199"/>
                    <a:pt x="25563" y="13390"/>
                    <a:pt x="25551" y="13580"/>
                  </a:cubicBezTo>
                  <a:cubicBezTo>
                    <a:pt x="25528" y="13914"/>
                    <a:pt x="25516" y="14259"/>
                    <a:pt x="25528" y="14616"/>
                  </a:cubicBezTo>
                  <a:cubicBezTo>
                    <a:pt x="25551" y="15247"/>
                    <a:pt x="25718" y="15938"/>
                    <a:pt x="26659" y="16021"/>
                  </a:cubicBezTo>
                  <a:cubicBezTo>
                    <a:pt x="26611" y="16140"/>
                    <a:pt x="26587" y="16259"/>
                    <a:pt x="26552" y="16378"/>
                  </a:cubicBezTo>
                  <a:cubicBezTo>
                    <a:pt x="26409" y="17033"/>
                    <a:pt x="26480" y="17509"/>
                    <a:pt x="26754" y="17843"/>
                  </a:cubicBezTo>
                  <a:cubicBezTo>
                    <a:pt x="26992" y="18140"/>
                    <a:pt x="27361" y="18307"/>
                    <a:pt x="27921" y="18366"/>
                  </a:cubicBezTo>
                  <a:cubicBezTo>
                    <a:pt x="27754" y="18605"/>
                    <a:pt x="27564" y="18807"/>
                    <a:pt x="27361" y="19021"/>
                  </a:cubicBezTo>
                  <a:cubicBezTo>
                    <a:pt x="27111" y="19307"/>
                    <a:pt x="26849" y="19593"/>
                    <a:pt x="26587" y="19974"/>
                  </a:cubicBezTo>
                  <a:cubicBezTo>
                    <a:pt x="26575" y="19998"/>
                    <a:pt x="26564" y="20010"/>
                    <a:pt x="26552" y="20033"/>
                  </a:cubicBezTo>
                  <a:cubicBezTo>
                    <a:pt x="26538" y="20031"/>
                    <a:pt x="26524" y="20029"/>
                    <a:pt x="26510" y="20029"/>
                  </a:cubicBezTo>
                  <a:cubicBezTo>
                    <a:pt x="26461" y="20029"/>
                    <a:pt x="26410" y="20047"/>
                    <a:pt x="26373" y="20093"/>
                  </a:cubicBezTo>
                  <a:cubicBezTo>
                    <a:pt x="26244" y="20222"/>
                    <a:pt x="26077" y="20289"/>
                    <a:pt x="25873" y="20289"/>
                  </a:cubicBezTo>
                  <a:cubicBezTo>
                    <a:pt x="25795" y="20289"/>
                    <a:pt x="25712" y="20279"/>
                    <a:pt x="25623" y="20260"/>
                  </a:cubicBezTo>
                  <a:cubicBezTo>
                    <a:pt x="24932" y="20105"/>
                    <a:pt x="24194" y="19414"/>
                    <a:pt x="24051" y="18938"/>
                  </a:cubicBezTo>
                  <a:cubicBezTo>
                    <a:pt x="23885" y="18414"/>
                    <a:pt x="24004" y="17866"/>
                    <a:pt x="24123" y="17271"/>
                  </a:cubicBezTo>
                  <a:cubicBezTo>
                    <a:pt x="24194" y="16962"/>
                    <a:pt x="24254" y="16640"/>
                    <a:pt x="24278" y="16319"/>
                  </a:cubicBezTo>
                  <a:cubicBezTo>
                    <a:pt x="24349" y="15366"/>
                    <a:pt x="24385" y="13949"/>
                    <a:pt x="24147" y="12771"/>
                  </a:cubicBezTo>
                  <a:close/>
                  <a:moveTo>
                    <a:pt x="18301" y="14759"/>
                  </a:moveTo>
                  <a:cubicBezTo>
                    <a:pt x="18312" y="15342"/>
                    <a:pt x="18420" y="15914"/>
                    <a:pt x="18622" y="16366"/>
                  </a:cubicBezTo>
                  <a:cubicBezTo>
                    <a:pt x="18777" y="16688"/>
                    <a:pt x="19003" y="16962"/>
                    <a:pt x="19217" y="17223"/>
                  </a:cubicBezTo>
                  <a:cubicBezTo>
                    <a:pt x="19313" y="17331"/>
                    <a:pt x="19396" y="17438"/>
                    <a:pt x="19479" y="17557"/>
                  </a:cubicBezTo>
                  <a:cubicBezTo>
                    <a:pt x="19479" y="17581"/>
                    <a:pt x="19479" y="17616"/>
                    <a:pt x="19491" y="17640"/>
                  </a:cubicBezTo>
                  <a:cubicBezTo>
                    <a:pt x="19503" y="17700"/>
                    <a:pt x="19563" y="17735"/>
                    <a:pt x="19622" y="17759"/>
                  </a:cubicBezTo>
                  <a:cubicBezTo>
                    <a:pt x="19717" y="17914"/>
                    <a:pt x="19801" y="18069"/>
                    <a:pt x="19848" y="18236"/>
                  </a:cubicBezTo>
                  <a:cubicBezTo>
                    <a:pt x="19944" y="18628"/>
                    <a:pt x="19884" y="18998"/>
                    <a:pt x="19646" y="19367"/>
                  </a:cubicBezTo>
                  <a:cubicBezTo>
                    <a:pt x="19325" y="19867"/>
                    <a:pt x="18682" y="20271"/>
                    <a:pt x="18039" y="20402"/>
                  </a:cubicBezTo>
                  <a:cubicBezTo>
                    <a:pt x="17848" y="20283"/>
                    <a:pt x="17670" y="20141"/>
                    <a:pt x="17479" y="19962"/>
                  </a:cubicBezTo>
                  <a:cubicBezTo>
                    <a:pt x="17110" y="19605"/>
                    <a:pt x="16598" y="18164"/>
                    <a:pt x="16265" y="16676"/>
                  </a:cubicBezTo>
                  <a:cubicBezTo>
                    <a:pt x="16788" y="16152"/>
                    <a:pt x="17324" y="15628"/>
                    <a:pt x="17860" y="15140"/>
                  </a:cubicBezTo>
                  <a:cubicBezTo>
                    <a:pt x="18003" y="15009"/>
                    <a:pt x="18158" y="14878"/>
                    <a:pt x="18301" y="14759"/>
                  </a:cubicBezTo>
                  <a:close/>
                  <a:moveTo>
                    <a:pt x="29266" y="14306"/>
                  </a:moveTo>
                  <a:cubicBezTo>
                    <a:pt x="29742" y="14509"/>
                    <a:pt x="30231" y="14711"/>
                    <a:pt x="30731" y="14926"/>
                  </a:cubicBezTo>
                  <a:cubicBezTo>
                    <a:pt x="30778" y="14937"/>
                    <a:pt x="30826" y="14961"/>
                    <a:pt x="30874" y="14973"/>
                  </a:cubicBezTo>
                  <a:cubicBezTo>
                    <a:pt x="30433" y="15664"/>
                    <a:pt x="30052" y="16426"/>
                    <a:pt x="29778" y="17223"/>
                  </a:cubicBezTo>
                  <a:cubicBezTo>
                    <a:pt x="29314" y="18569"/>
                    <a:pt x="28814" y="19831"/>
                    <a:pt x="27718" y="20533"/>
                  </a:cubicBezTo>
                  <a:cubicBezTo>
                    <a:pt x="27606" y="20601"/>
                    <a:pt x="27494" y="20689"/>
                    <a:pt x="27362" y="20689"/>
                  </a:cubicBezTo>
                  <a:cubicBezTo>
                    <a:pt x="27354" y="20689"/>
                    <a:pt x="27346" y="20689"/>
                    <a:pt x="27337" y="20688"/>
                  </a:cubicBezTo>
                  <a:cubicBezTo>
                    <a:pt x="27135" y="20688"/>
                    <a:pt x="26968" y="20486"/>
                    <a:pt x="26873" y="20283"/>
                  </a:cubicBezTo>
                  <a:cubicBezTo>
                    <a:pt x="26897" y="20260"/>
                    <a:pt x="26909" y="20236"/>
                    <a:pt x="26921" y="20212"/>
                  </a:cubicBezTo>
                  <a:cubicBezTo>
                    <a:pt x="27171" y="19843"/>
                    <a:pt x="27421" y="19569"/>
                    <a:pt x="27671" y="19295"/>
                  </a:cubicBezTo>
                  <a:cubicBezTo>
                    <a:pt x="27921" y="19021"/>
                    <a:pt x="28171" y="18747"/>
                    <a:pt x="28397" y="18390"/>
                  </a:cubicBezTo>
                  <a:lnTo>
                    <a:pt x="28469" y="18390"/>
                  </a:lnTo>
                  <a:cubicBezTo>
                    <a:pt x="28588" y="18390"/>
                    <a:pt x="28671" y="18295"/>
                    <a:pt x="28671" y="18176"/>
                  </a:cubicBezTo>
                  <a:cubicBezTo>
                    <a:pt x="28671" y="18116"/>
                    <a:pt x="28635" y="18057"/>
                    <a:pt x="28588" y="18021"/>
                  </a:cubicBezTo>
                  <a:cubicBezTo>
                    <a:pt x="28695" y="17807"/>
                    <a:pt x="28790" y="17557"/>
                    <a:pt x="28873" y="17259"/>
                  </a:cubicBezTo>
                  <a:cubicBezTo>
                    <a:pt x="29123" y="16331"/>
                    <a:pt x="29207" y="15318"/>
                    <a:pt x="29266" y="14306"/>
                  </a:cubicBezTo>
                  <a:close/>
                  <a:moveTo>
                    <a:pt x="15919" y="17045"/>
                  </a:moveTo>
                  <a:cubicBezTo>
                    <a:pt x="16265" y="18497"/>
                    <a:pt x="16777" y="19867"/>
                    <a:pt x="17205" y="20260"/>
                  </a:cubicBezTo>
                  <a:cubicBezTo>
                    <a:pt x="17384" y="20438"/>
                    <a:pt x="17562" y="20581"/>
                    <a:pt x="17753" y="20712"/>
                  </a:cubicBezTo>
                  <a:cubicBezTo>
                    <a:pt x="17789" y="20783"/>
                    <a:pt x="17860" y="20843"/>
                    <a:pt x="17943" y="20843"/>
                  </a:cubicBezTo>
                  <a:lnTo>
                    <a:pt x="17955" y="20843"/>
                  </a:lnTo>
                  <a:cubicBezTo>
                    <a:pt x="18384" y="21105"/>
                    <a:pt x="18836" y="21272"/>
                    <a:pt x="19301" y="21379"/>
                  </a:cubicBezTo>
                  <a:cubicBezTo>
                    <a:pt x="18920" y="21700"/>
                    <a:pt x="18581" y="21860"/>
                    <a:pt x="18270" y="21860"/>
                  </a:cubicBezTo>
                  <a:cubicBezTo>
                    <a:pt x="18212" y="21860"/>
                    <a:pt x="18155" y="21854"/>
                    <a:pt x="18098" y="21843"/>
                  </a:cubicBezTo>
                  <a:cubicBezTo>
                    <a:pt x="17289" y="21700"/>
                    <a:pt x="16717" y="20438"/>
                    <a:pt x="16157" y="19224"/>
                  </a:cubicBezTo>
                  <a:cubicBezTo>
                    <a:pt x="15896" y="18640"/>
                    <a:pt x="15634" y="18081"/>
                    <a:pt x="15348" y="17628"/>
                  </a:cubicBezTo>
                  <a:cubicBezTo>
                    <a:pt x="15538" y="17426"/>
                    <a:pt x="15729" y="17235"/>
                    <a:pt x="15919" y="17045"/>
                  </a:cubicBezTo>
                  <a:close/>
                  <a:moveTo>
                    <a:pt x="23358" y="12738"/>
                  </a:moveTo>
                  <a:cubicBezTo>
                    <a:pt x="23478" y="12738"/>
                    <a:pt x="23598" y="12741"/>
                    <a:pt x="23718" y="12747"/>
                  </a:cubicBezTo>
                  <a:cubicBezTo>
                    <a:pt x="23992" y="14021"/>
                    <a:pt x="23920" y="15664"/>
                    <a:pt x="23873" y="16295"/>
                  </a:cubicBezTo>
                  <a:cubicBezTo>
                    <a:pt x="23849" y="16581"/>
                    <a:pt x="23789" y="16878"/>
                    <a:pt x="23730" y="17188"/>
                  </a:cubicBezTo>
                  <a:cubicBezTo>
                    <a:pt x="23599" y="17807"/>
                    <a:pt x="23468" y="18438"/>
                    <a:pt x="23658" y="19057"/>
                  </a:cubicBezTo>
                  <a:cubicBezTo>
                    <a:pt x="23861" y="19724"/>
                    <a:pt x="24754" y="20486"/>
                    <a:pt x="25528" y="20664"/>
                  </a:cubicBezTo>
                  <a:cubicBezTo>
                    <a:pt x="25659" y="20688"/>
                    <a:pt x="25766" y="20700"/>
                    <a:pt x="25885" y="20700"/>
                  </a:cubicBezTo>
                  <a:cubicBezTo>
                    <a:pt x="25980" y="20700"/>
                    <a:pt x="26075" y="20688"/>
                    <a:pt x="26171" y="20664"/>
                  </a:cubicBezTo>
                  <a:lnTo>
                    <a:pt x="26171" y="20664"/>
                  </a:lnTo>
                  <a:cubicBezTo>
                    <a:pt x="25778" y="21403"/>
                    <a:pt x="25635" y="21998"/>
                    <a:pt x="25599" y="22605"/>
                  </a:cubicBezTo>
                  <a:cubicBezTo>
                    <a:pt x="25528" y="22641"/>
                    <a:pt x="25480" y="22700"/>
                    <a:pt x="25468" y="22772"/>
                  </a:cubicBezTo>
                  <a:cubicBezTo>
                    <a:pt x="25051" y="21795"/>
                    <a:pt x="24206" y="21355"/>
                    <a:pt x="22003" y="21236"/>
                  </a:cubicBezTo>
                  <a:cubicBezTo>
                    <a:pt x="21825" y="21224"/>
                    <a:pt x="21634" y="21212"/>
                    <a:pt x="21456" y="21212"/>
                  </a:cubicBezTo>
                  <a:cubicBezTo>
                    <a:pt x="20396" y="21164"/>
                    <a:pt x="19432" y="21117"/>
                    <a:pt x="18539" y="20688"/>
                  </a:cubicBezTo>
                  <a:cubicBezTo>
                    <a:pt x="19134" y="20474"/>
                    <a:pt x="19670" y="20081"/>
                    <a:pt x="19991" y="19593"/>
                  </a:cubicBezTo>
                  <a:cubicBezTo>
                    <a:pt x="20289" y="19128"/>
                    <a:pt x="20372" y="18628"/>
                    <a:pt x="20241" y="18128"/>
                  </a:cubicBezTo>
                  <a:cubicBezTo>
                    <a:pt x="20182" y="17950"/>
                    <a:pt x="20110" y="17783"/>
                    <a:pt x="20015" y="17628"/>
                  </a:cubicBezTo>
                  <a:cubicBezTo>
                    <a:pt x="20122" y="17557"/>
                    <a:pt x="20194" y="17474"/>
                    <a:pt x="20241" y="17366"/>
                  </a:cubicBezTo>
                  <a:cubicBezTo>
                    <a:pt x="20372" y="17093"/>
                    <a:pt x="20253" y="16795"/>
                    <a:pt x="20146" y="16521"/>
                  </a:cubicBezTo>
                  <a:cubicBezTo>
                    <a:pt x="20098" y="16390"/>
                    <a:pt x="20039" y="16259"/>
                    <a:pt x="20015" y="16152"/>
                  </a:cubicBezTo>
                  <a:cubicBezTo>
                    <a:pt x="19825" y="15223"/>
                    <a:pt x="19848" y="14414"/>
                    <a:pt x="20003" y="13604"/>
                  </a:cubicBezTo>
                  <a:cubicBezTo>
                    <a:pt x="21142" y="12992"/>
                    <a:pt x="22252" y="12738"/>
                    <a:pt x="23358" y="12738"/>
                  </a:cubicBezTo>
                  <a:close/>
                  <a:moveTo>
                    <a:pt x="35065" y="1"/>
                  </a:moveTo>
                  <a:cubicBezTo>
                    <a:pt x="33061" y="1"/>
                    <a:pt x="29825" y="4743"/>
                    <a:pt x="27908" y="4743"/>
                  </a:cubicBezTo>
                  <a:cubicBezTo>
                    <a:pt x="27835" y="4743"/>
                    <a:pt x="27764" y="4736"/>
                    <a:pt x="27695" y="4722"/>
                  </a:cubicBezTo>
                  <a:cubicBezTo>
                    <a:pt x="25442" y="4255"/>
                    <a:pt x="24493" y="1437"/>
                    <a:pt x="22431" y="1437"/>
                  </a:cubicBezTo>
                  <a:cubicBezTo>
                    <a:pt x="21811" y="1437"/>
                    <a:pt x="21091" y="1691"/>
                    <a:pt x="20206" y="2341"/>
                  </a:cubicBezTo>
                  <a:cubicBezTo>
                    <a:pt x="17574" y="4281"/>
                    <a:pt x="19682" y="7056"/>
                    <a:pt x="18158" y="9068"/>
                  </a:cubicBezTo>
                  <a:cubicBezTo>
                    <a:pt x="17682" y="9692"/>
                    <a:pt x="16979" y="9932"/>
                    <a:pt x="16137" y="9932"/>
                  </a:cubicBezTo>
                  <a:cubicBezTo>
                    <a:pt x="13390" y="9932"/>
                    <a:pt x="9163" y="7384"/>
                    <a:pt x="6534" y="7384"/>
                  </a:cubicBezTo>
                  <a:cubicBezTo>
                    <a:pt x="6299" y="7384"/>
                    <a:pt x="6077" y="7404"/>
                    <a:pt x="5870" y="7448"/>
                  </a:cubicBezTo>
                  <a:cubicBezTo>
                    <a:pt x="203" y="8663"/>
                    <a:pt x="1" y="16557"/>
                    <a:pt x="3596" y="19890"/>
                  </a:cubicBezTo>
                  <a:cubicBezTo>
                    <a:pt x="5319" y="21493"/>
                    <a:pt x="6853" y="22130"/>
                    <a:pt x="8267" y="22130"/>
                  </a:cubicBezTo>
                  <a:cubicBezTo>
                    <a:pt x="10782" y="22130"/>
                    <a:pt x="12916" y="20113"/>
                    <a:pt x="15050" y="17926"/>
                  </a:cubicBezTo>
                  <a:cubicBezTo>
                    <a:pt x="15312" y="18355"/>
                    <a:pt x="15550" y="18878"/>
                    <a:pt x="15788" y="19390"/>
                  </a:cubicBezTo>
                  <a:cubicBezTo>
                    <a:pt x="16384" y="20700"/>
                    <a:pt x="17015" y="22057"/>
                    <a:pt x="18027" y="22248"/>
                  </a:cubicBezTo>
                  <a:cubicBezTo>
                    <a:pt x="18098" y="22260"/>
                    <a:pt x="18182" y="22272"/>
                    <a:pt x="18265" y="22272"/>
                  </a:cubicBezTo>
                  <a:cubicBezTo>
                    <a:pt x="18741" y="22272"/>
                    <a:pt x="19241" y="22010"/>
                    <a:pt x="19801" y="21486"/>
                  </a:cubicBezTo>
                  <a:cubicBezTo>
                    <a:pt x="20325" y="21569"/>
                    <a:pt x="20872" y="21593"/>
                    <a:pt x="21432" y="21617"/>
                  </a:cubicBezTo>
                  <a:cubicBezTo>
                    <a:pt x="21622" y="21629"/>
                    <a:pt x="21801" y="21629"/>
                    <a:pt x="21980" y="21641"/>
                  </a:cubicBezTo>
                  <a:cubicBezTo>
                    <a:pt x="24944" y="21807"/>
                    <a:pt x="25159" y="22379"/>
                    <a:pt x="25456" y="24677"/>
                  </a:cubicBezTo>
                  <a:cubicBezTo>
                    <a:pt x="25623" y="26058"/>
                    <a:pt x="25456" y="27570"/>
                    <a:pt x="25456" y="28951"/>
                  </a:cubicBezTo>
                  <a:cubicBezTo>
                    <a:pt x="25456" y="31392"/>
                    <a:pt x="25456" y="33821"/>
                    <a:pt x="25456" y="36262"/>
                  </a:cubicBezTo>
                  <a:cubicBezTo>
                    <a:pt x="25456" y="36440"/>
                    <a:pt x="25504" y="36678"/>
                    <a:pt x="25682" y="36690"/>
                  </a:cubicBezTo>
                  <a:cubicBezTo>
                    <a:pt x="25687" y="36690"/>
                    <a:pt x="25691" y="36691"/>
                    <a:pt x="25696" y="36691"/>
                  </a:cubicBezTo>
                  <a:cubicBezTo>
                    <a:pt x="25887" y="36691"/>
                    <a:pt x="25944" y="36436"/>
                    <a:pt x="25944" y="36250"/>
                  </a:cubicBezTo>
                  <a:cubicBezTo>
                    <a:pt x="25956" y="33464"/>
                    <a:pt x="25968" y="30666"/>
                    <a:pt x="25980" y="27880"/>
                  </a:cubicBezTo>
                  <a:cubicBezTo>
                    <a:pt x="25992" y="26487"/>
                    <a:pt x="26016" y="25093"/>
                    <a:pt x="26004" y="23700"/>
                  </a:cubicBezTo>
                  <a:cubicBezTo>
                    <a:pt x="25992" y="22593"/>
                    <a:pt x="26052" y="21665"/>
                    <a:pt x="26635" y="20676"/>
                  </a:cubicBezTo>
                  <a:cubicBezTo>
                    <a:pt x="26802" y="20903"/>
                    <a:pt x="27028" y="21093"/>
                    <a:pt x="27337" y="21093"/>
                  </a:cubicBezTo>
                  <a:cubicBezTo>
                    <a:pt x="27576" y="21093"/>
                    <a:pt x="27778" y="20986"/>
                    <a:pt x="27945" y="20879"/>
                  </a:cubicBezTo>
                  <a:cubicBezTo>
                    <a:pt x="29147" y="20105"/>
                    <a:pt x="29683" y="18771"/>
                    <a:pt x="30159" y="17366"/>
                  </a:cubicBezTo>
                  <a:cubicBezTo>
                    <a:pt x="30445" y="16557"/>
                    <a:pt x="30814" y="15807"/>
                    <a:pt x="31266" y="15116"/>
                  </a:cubicBezTo>
                  <a:cubicBezTo>
                    <a:pt x="32581" y="15594"/>
                    <a:pt x="33923" y="15826"/>
                    <a:pt x="35239" y="15826"/>
                  </a:cubicBezTo>
                  <a:cubicBezTo>
                    <a:pt x="38680" y="15826"/>
                    <a:pt x="41953" y="14239"/>
                    <a:pt x="44149" y="11294"/>
                  </a:cubicBezTo>
                  <a:cubicBezTo>
                    <a:pt x="48156" y="5945"/>
                    <a:pt x="43939" y="1151"/>
                    <a:pt x="38630" y="1151"/>
                  </a:cubicBezTo>
                  <a:cubicBezTo>
                    <a:pt x="37912" y="1151"/>
                    <a:pt x="37174" y="1238"/>
                    <a:pt x="36434" y="1424"/>
                  </a:cubicBezTo>
                  <a:cubicBezTo>
                    <a:pt x="36122" y="398"/>
                    <a:pt x="35645" y="1"/>
                    <a:pt x="350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7"/>
            <p:cNvSpPr/>
            <p:nvPr/>
          </p:nvSpPr>
          <p:spPr>
            <a:xfrm flipH="1">
              <a:off x="5978544" y="4795819"/>
              <a:ext cx="1347267" cy="343936"/>
            </a:xfrm>
            <a:custGeom>
              <a:avLst/>
              <a:gdLst/>
              <a:ahLst/>
              <a:cxnLst/>
              <a:rect l="l" t="t" r="r" b="b"/>
              <a:pathLst>
                <a:path w="43054" h="10991" extrusionOk="0">
                  <a:moveTo>
                    <a:pt x="21920" y="1"/>
                  </a:moveTo>
                  <a:cubicBezTo>
                    <a:pt x="19110" y="1"/>
                    <a:pt x="16717" y="2084"/>
                    <a:pt x="15753" y="5025"/>
                  </a:cubicBezTo>
                  <a:cubicBezTo>
                    <a:pt x="14574" y="3882"/>
                    <a:pt x="12967" y="3168"/>
                    <a:pt x="11181" y="3168"/>
                  </a:cubicBezTo>
                  <a:cubicBezTo>
                    <a:pt x="7954" y="3168"/>
                    <a:pt x="5275" y="5502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44" y="8228"/>
                    <a:pt x="275" y="9419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7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65" y="6704"/>
                  </a:cubicBezTo>
                  <a:cubicBezTo>
                    <a:pt x="35815" y="4025"/>
                    <a:pt x="33374" y="2061"/>
                    <a:pt x="30469" y="2061"/>
                  </a:cubicBezTo>
                  <a:cubicBezTo>
                    <a:pt x="29231" y="2061"/>
                    <a:pt x="28088" y="2418"/>
                    <a:pt x="27123" y="3025"/>
                  </a:cubicBezTo>
                  <a:cubicBezTo>
                    <a:pt x="25909" y="1191"/>
                    <a:pt x="24028" y="1"/>
                    <a:pt x="2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7"/>
            <p:cNvSpPr/>
            <p:nvPr/>
          </p:nvSpPr>
          <p:spPr>
            <a:xfrm flipH="1">
              <a:off x="7621797" y="4856501"/>
              <a:ext cx="1109502" cy="283238"/>
            </a:xfrm>
            <a:custGeom>
              <a:avLst/>
              <a:gdLst/>
              <a:ahLst/>
              <a:cxnLst/>
              <a:rect l="l" t="t" r="r" b="b"/>
              <a:pathLst>
                <a:path w="43054" h="10991" extrusionOk="0">
                  <a:moveTo>
                    <a:pt x="21920" y="1"/>
                  </a:moveTo>
                  <a:cubicBezTo>
                    <a:pt x="19110" y="1"/>
                    <a:pt x="16717" y="2084"/>
                    <a:pt x="15753" y="5025"/>
                  </a:cubicBezTo>
                  <a:cubicBezTo>
                    <a:pt x="14574" y="3882"/>
                    <a:pt x="12967" y="3168"/>
                    <a:pt x="11181" y="3168"/>
                  </a:cubicBezTo>
                  <a:cubicBezTo>
                    <a:pt x="7954" y="3168"/>
                    <a:pt x="5275" y="5502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44" y="8228"/>
                    <a:pt x="275" y="9419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7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65" y="6704"/>
                  </a:cubicBezTo>
                  <a:cubicBezTo>
                    <a:pt x="35815" y="4025"/>
                    <a:pt x="33374" y="2061"/>
                    <a:pt x="30469" y="2061"/>
                  </a:cubicBezTo>
                  <a:cubicBezTo>
                    <a:pt x="29231" y="2061"/>
                    <a:pt x="28088" y="2418"/>
                    <a:pt x="27123" y="3025"/>
                  </a:cubicBezTo>
                  <a:cubicBezTo>
                    <a:pt x="25909" y="1191"/>
                    <a:pt x="24028" y="1"/>
                    <a:pt x="2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5">
  <p:cSld name="CUSTOM_7_1">
    <p:bg>
      <p:bgPr>
        <a:solidFill>
          <a:schemeClr val="dk2"/>
        </a:solidFill>
        <a:effectLst/>
      </p:bgPr>
    </p:bg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38"/>
          <p:cNvSpPr txBox="1">
            <a:spLocks noGrp="1"/>
          </p:cNvSpPr>
          <p:nvPr>
            <p:ph type="title"/>
          </p:nvPr>
        </p:nvSpPr>
        <p:spPr>
          <a:xfrm>
            <a:off x="717525" y="552990"/>
            <a:ext cx="770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grpSp>
        <p:nvGrpSpPr>
          <p:cNvPr id="511" name="Google Shape;511;p38"/>
          <p:cNvGrpSpPr/>
          <p:nvPr/>
        </p:nvGrpSpPr>
        <p:grpSpPr>
          <a:xfrm>
            <a:off x="440413" y="3605057"/>
            <a:ext cx="3748961" cy="1754140"/>
            <a:chOff x="440413" y="3605057"/>
            <a:chExt cx="3748961" cy="1754140"/>
          </a:xfrm>
        </p:grpSpPr>
        <p:sp>
          <p:nvSpPr>
            <p:cNvPr id="512" name="Google Shape;512;p38"/>
            <p:cNvSpPr/>
            <p:nvPr/>
          </p:nvSpPr>
          <p:spPr>
            <a:xfrm flipH="1">
              <a:off x="440413" y="4420653"/>
              <a:ext cx="2817107" cy="719102"/>
            </a:xfrm>
            <a:custGeom>
              <a:avLst/>
              <a:gdLst/>
              <a:ahLst/>
              <a:cxnLst/>
              <a:rect l="l" t="t" r="r" b="b"/>
              <a:pathLst>
                <a:path w="90025" h="22980" extrusionOk="0">
                  <a:moveTo>
                    <a:pt x="45816" y="1"/>
                  </a:moveTo>
                  <a:cubicBezTo>
                    <a:pt x="39946" y="1"/>
                    <a:pt x="34946" y="4358"/>
                    <a:pt x="32934" y="10502"/>
                  </a:cubicBezTo>
                  <a:cubicBezTo>
                    <a:pt x="30469" y="8097"/>
                    <a:pt x="27100" y="6609"/>
                    <a:pt x="23373" y="6609"/>
                  </a:cubicBezTo>
                  <a:cubicBezTo>
                    <a:pt x="16634" y="6609"/>
                    <a:pt x="11038" y="11490"/>
                    <a:pt x="9907" y="17920"/>
                  </a:cubicBezTo>
                  <a:cubicBezTo>
                    <a:pt x="8990" y="17467"/>
                    <a:pt x="7966" y="17193"/>
                    <a:pt x="6871" y="17193"/>
                  </a:cubicBezTo>
                  <a:cubicBezTo>
                    <a:pt x="3430" y="17193"/>
                    <a:pt x="584" y="19694"/>
                    <a:pt x="1" y="22980"/>
                  </a:cubicBezTo>
                  <a:lnTo>
                    <a:pt x="90012" y="22980"/>
                  </a:lnTo>
                  <a:cubicBezTo>
                    <a:pt x="90012" y="22968"/>
                    <a:pt x="90024" y="22956"/>
                    <a:pt x="90024" y="22956"/>
                  </a:cubicBezTo>
                  <a:cubicBezTo>
                    <a:pt x="90024" y="17574"/>
                    <a:pt x="85655" y="13205"/>
                    <a:pt x="80273" y="13205"/>
                  </a:cubicBezTo>
                  <a:cubicBezTo>
                    <a:pt x="78916" y="13205"/>
                    <a:pt x="77618" y="13491"/>
                    <a:pt x="76439" y="14002"/>
                  </a:cubicBezTo>
                  <a:cubicBezTo>
                    <a:pt x="74879" y="8407"/>
                    <a:pt x="69772" y="4299"/>
                    <a:pt x="63688" y="4299"/>
                  </a:cubicBezTo>
                  <a:cubicBezTo>
                    <a:pt x="61116" y="4299"/>
                    <a:pt x="58723" y="5049"/>
                    <a:pt x="56699" y="6311"/>
                  </a:cubicBezTo>
                  <a:cubicBezTo>
                    <a:pt x="54163" y="2477"/>
                    <a:pt x="50233" y="1"/>
                    <a:pt x="45816" y="1"/>
                  </a:cubicBezTo>
                  <a:close/>
                </a:path>
              </a:pathLst>
            </a:custGeom>
            <a:solidFill>
              <a:schemeClr val="lt1">
                <a:alpha val="446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8"/>
            <p:cNvSpPr/>
            <p:nvPr/>
          </p:nvSpPr>
          <p:spPr>
            <a:xfrm flipH="1">
              <a:off x="3079872" y="4856501"/>
              <a:ext cx="1109502" cy="283238"/>
            </a:xfrm>
            <a:custGeom>
              <a:avLst/>
              <a:gdLst/>
              <a:ahLst/>
              <a:cxnLst/>
              <a:rect l="l" t="t" r="r" b="b"/>
              <a:pathLst>
                <a:path w="43054" h="10991" extrusionOk="0">
                  <a:moveTo>
                    <a:pt x="21920" y="1"/>
                  </a:moveTo>
                  <a:cubicBezTo>
                    <a:pt x="19110" y="1"/>
                    <a:pt x="16717" y="2084"/>
                    <a:pt x="15753" y="5025"/>
                  </a:cubicBezTo>
                  <a:cubicBezTo>
                    <a:pt x="14574" y="3882"/>
                    <a:pt x="12967" y="3168"/>
                    <a:pt x="11181" y="3168"/>
                  </a:cubicBezTo>
                  <a:cubicBezTo>
                    <a:pt x="7954" y="3168"/>
                    <a:pt x="5275" y="5502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44" y="8228"/>
                    <a:pt x="275" y="9419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7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65" y="6704"/>
                  </a:cubicBezTo>
                  <a:cubicBezTo>
                    <a:pt x="35815" y="4025"/>
                    <a:pt x="33374" y="2061"/>
                    <a:pt x="30469" y="2061"/>
                  </a:cubicBezTo>
                  <a:cubicBezTo>
                    <a:pt x="29231" y="2061"/>
                    <a:pt x="28088" y="2418"/>
                    <a:pt x="27123" y="3025"/>
                  </a:cubicBezTo>
                  <a:cubicBezTo>
                    <a:pt x="25909" y="1191"/>
                    <a:pt x="24028" y="1"/>
                    <a:pt x="2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14" name="Google Shape;514;p38"/>
            <p:cNvGrpSpPr/>
            <p:nvPr/>
          </p:nvGrpSpPr>
          <p:grpSpPr>
            <a:xfrm rot="1398551" flipH="1">
              <a:off x="1087893" y="3855029"/>
              <a:ext cx="1522160" cy="1254196"/>
              <a:chOff x="698956" y="6526827"/>
              <a:chExt cx="1522132" cy="1254173"/>
            </a:xfrm>
          </p:grpSpPr>
          <p:grpSp>
            <p:nvGrpSpPr>
              <p:cNvPr id="515" name="Google Shape;515;p38"/>
              <p:cNvGrpSpPr/>
              <p:nvPr/>
            </p:nvGrpSpPr>
            <p:grpSpPr>
              <a:xfrm>
                <a:off x="970014" y="6599642"/>
                <a:ext cx="1251074" cy="1089966"/>
                <a:chOff x="2227541" y="6011760"/>
                <a:chExt cx="2864180" cy="2495343"/>
              </a:xfrm>
            </p:grpSpPr>
            <p:sp>
              <p:nvSpPr>
                <p:cNvPr id="516" name="Google Shape;516;p38"/>
                <p:cNvSpPr/>
                <p:nvPr/>
              </p:nvSpPr>
              <p:spPr>
                <a:xfrm rot="-1131582">
                  <a:off x="2772277" y="6293752"/>
                  <a:ext cx="2064072" cy="1922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428" h="77719" extrusionOk="0">
                      <a:moveTo>
                        <a:pt x="43744" y="1"/>
                      </a:moveTo>
                      <a:cubicBezTo>
                        <a:pt x="43607" y="1"/>
                        <a:pt x="43469" y="5"/>
                        <a:pt x="43328" y="15"/>
                      </a:cubicBezTo>
                      <a:cubicBezTo>
                        <a:pt x="39256" y="277"/>
                        <a:pt x="37779" y="4360"/>
                        <a:pt x="36839" y="7718"/>
                      </a:cubicBezTo>
                      <a:cubicBezTo>
                        <a:pt x="35589" y="12203"/>
                        <a:pt x="34968" y="18558"/>
                        <a:pt x="31040" y="18558"/>
                      </a:cubicBezTo>
                      <a:cubicBezTo>
                        <a:pt x="29952" y="18558"/>
                        <a:pt x="28611" y="18070"/>
                        <a:pt x="26933" y="16921"/>
                      </a:cubicBezTo>
                      <a:cubicBezTo>
                        <a:pt x="25614" y="16019"/>
                        <a:pt x="23908" y="14589"/>
                        <a:pt x="22178" y="14589"/>
                      </a:cubicBezTo>
                      <a:cubicBezTo>
                        <a:pt x="21830" y="14589"/>
                        <a:pt x="21481" y="14647"/>
                        <a:pt x="21134" y="14778"/>
                      </a:cubicBezTo>
                      <a:cubicBezTo>
                        <a:pt x="15276" y="16993"/>
                        <a:pt x="19075" y="24530"/>
                        <a:pt x="19753" y="28387"/>
                      </a:cubicBezTo>
                      <a:cubicBezTo>
                        <a:pt x="20166" y="30701"/>
                        <a:pt x="20096" y="34763"/>
                        <a:pt x="17456" y="34763"/>
                      </a:cubicBezTo>
                      <a:cubicBezTo>
                        <a:pt x="17054" y="34763"/>
                        <a:pt x="16592" y="34669"/>
                        <a:pt x="16062" y="34459"/>
                      </a:cubicBezTo>
                      <a:cubicBezTo>
                        <a:pt x="11365" y="32594"/>
                        <a:pt x="10296" y="26273"/>
                        <a:pt x="4770" y="26273"/>
                      </a:cubicBezTo>
                      <a:cubicBezTo>
                        <a:pt x="4512" y="26273"/>
                        <a:pt x="4244" y="26287"/>
                        <a:pt x="3966" y="26315"/>
                      </a:cubicBezTo>
                      <a:cubicBezTo>
                        <a:pt x="715" y="26649"/>
                        <a:pt x="1" y="29554"/>
                        <a:pt x="489" y="32328"/>
                      </a:cubicBezTo>
                      <a:cubicBezTo>
                        <a:pt x="1251" y="36555"/>
                        <a:pt x="3644" y="40222"/>
                        <a:pt x="5085" y="44211"/>
                      </a:cubicBezTo>
                      <a:cubicBezTo>
                        <a:pt x="6597" y="48390"/>
                        <a:pt x="7061" y="52997"/>
                        <a:pt x="6549" y="57403"/>
                      </a:cubicBezTo>
                      <a:cubicBezTo>
                        <a:pt x="6275" y="59784"/>
                        <a:pt x="4037" y="62999"/>
                        <a:pt x="4632" y="65380"/>
                      </a:cubicBezTo>
                      <a:cubicBezTo>
                        <a:pt x="5513" y="68856"/>
                        <a:pt x="12336" y="68321"/>
                        <a:pt x="15050" y="68797"/>
                      </a:cubicBezTo>
                      <a:cubicBezTo>
                        <a:pt x="18884" y="69476"/>
                        <a:pt x="22766" y="70095"/>
                        <a:pt x="26468" y="71345"/>
                      </a:cubicBezTo>
                      <a:cubicBezTo>
                        <a:pt x="30939" y="72847"/>
                        <a:pt x="38196" y="77718"/>
                        <a:pt x="44090" y="77718"/>
                      </a:cubicBezTo>
                      <a:cubicBezTo>
                        <a:pt x="46186" y="77718"/>
                        <a:pt x="48109" y="77102"/>
                        <a:pt x="49674" y="75500"/>
                      </a:cubicBezTo>
                      <a:cubicBezTo>
                        <a:pt x="51602" y="73524"/>
                        <a:pt x="50626" y="70488"/>
                        <a:pt x="49185" y="68559"/>
                      </a:cubicBezTo>
                      <a:cubicBezTo>
                        <a:pt x="47364" y="66130"/>
                        <a:pt x="44090" y="64594"/>
                        <a:pt x="42661" y="61856"/>
                      </a:cubicBezTo>
                      <a:cubicBezTo>
                        <a:pt x="41468" y="59570"/>
                        <a:pt x="43103" y="58980"/>
                        <a:pt x="45242" y="58980"/>
                      </a:cubicBezTo>
                      <a:cubicBezTo>
                        <a:pt x="47158" y="58980"/>
                        <a:pt x="49479" y="59453"/>
                        <a:pt x="50531" y="59605"/>
                      </a:cubicBezTo>
                      <a:cubicBezTo>
                        <a:pt x="52312" y="59861"/>
                        <a:pt x="54410" y="60234"/>
                        <a:pt x="56446" y="60234"/>
                      </a:cubicBezTo>
                      <a:cubicBezTo>
                        <a:pt x="59050" y="60234"/>
                        <a:pt x="61553" y="59624"/>
                        <a:pt x="63163" y="57379"/>
                      </a:cubicBezTo>
                      <a:cubicBezTo>
                        <a:pt x="66116" y="53271"/>
                        <a:pt x="61497" y="49068"/>
                        <a:pt x="58818" y="46354"/>
                      </a:cubicBezTo>
                      <a:cubicBezTo>
                        <a:pt x="55151" y="42627"/>
                        <a:pt x="56532" y="41246"/>
                        <a:pt x="59306" y="40817"/>
                      </a:cubicBezTo>
                      <a:cubicBezTo>
                        <a:pt x="60111" y="40689"/>
                        <a:pt x="61032" y="40643"/>
                        <a:pt x="61979" y="40643"/>
                      </a:cubicBezTo>
                      <a:cubicBezTo>
                        <a:pt x="63762" y="40643"/>
                        <a:pt x="65636" y="40807"/>
                        <a:pt x="66997" y="40901"/>
                      </a:cubicBezTo>
                      <a:cubicBezTo>
                        <a:pt x="68350" y="40991"/>
                        <a:pt x="70090" y="41137"/>
                        <a:pt x="71903" y="41137"/>
                      </a:cubicBezTo>
                      <a:cubicBezTo>
                        <a:pt x="76075" y="41137"/>
                        <a:pt x="80636" y="40364"/>
                        <a:pt x="81773" y="36364"/>
                      </a:cubicBezTo>
                      <a:cubicBezTo>
                        <a:pt x="83428" y="30578"/>
                        <a:pt x="75260" y="28090"/>
                        <a:pt x="71057" y="27816"/>
                      </a:cubicBezTo>
                      <a:cubicBezTo>
                        <a:pt x="69545" y="27720"/>
                        <a:pt x="66307" y="27518"/>
                        <a:pt x="65557" y="25863"/>
                      </a:cubicBezTo>
                      <a:cubicBezTo>
                        <a:pt x="64425" y="23339"/>
                        <a:pt x="68890" y="21386"/>
                        <a:pt x="70414" y="20291"/>
                      </a:cubicBezTo>
                      <a:cubicBezTo>
                        <a:pt x="73534" y="18029"/>
                        <a:pt x="75927" y="14493"/>
                        <a:pt x="76606" y="10659"/>
                      </a:cubicBezTo>
                      <a:cubicBezTo>
                        <a:pt x="77201" y="7313"/>
                        <a:pt x="75355" y="4337"/>
                        <a:pt x="72319" y="2920"/>
                      </a:cubicBezTo>
                      <a:cubicBezTo>
                        <a:pt x="71216" y="2408"/>
                        <a:pt x="70191" y="2186"/>
                        <a:pt x="69227" y="2186"/>
                      </a:cubicBezTo>
                      <a:cubicBezTo>
                        <a:pt x="63183" y="2186"/>
                        <a:pt x="59515" y="10924"/>
                        <a:pt x="53960" y="12135"/>
                      </a:cubicBezTo>
                      <a:cubicBezTo>
                        <a:pt x="53728" y="12186"/>
                        <a:pt x="53514" y="12210"/>
                        <a:pt x="53317" y="12210"/>
                      </a:cubicBezTo>
                      <a:cubicBezTo>
                        <a:pt x="50797" y="12210"/>
                        <a:pt x="50946" y="8282"/>
                        <a:pt x="50317" y="6206"/>
                      </a:cubicBezTo>
                      <a:cubicBezTo>
                        <a:pt x="49353" y="3076"/>
                        <a:pt x="47297" y="1"/>
                        <a:pt x="43744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517" name="Google Shape;517;p38"/>
                <p:cNvGrpSpPr/>
                <p:nvPr/>
              </p:nvGrpSpPr>
              <p:grpSpPr>
                <a:xfrm>
                  <a:off x="2227541" y="6635267"/>
                  <a:ext cx="2250382" cy="1871835"/>
                  <a:chOff x="2227541" y="6635267"/>
                  <a:chExt cx="2250382" cy="1871835"/>
                </a:xfrm>
              </p:grpSpPr>
              <p:sp>
                <p:nvSpPr>
                  <p:cNvPr id="518" name="Google Shape;518;p38"/>
                  <p:cNvSpPr/>
                  <p:nvPr/>
                </p:nvSpPr>
                <p:spPr>
                  <a:xfrm rot="-1131582">
                    <a:off x="2389104" y="6911337"/>
                    <a:ext cx="1927256" cy="131969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7898" h="53341" extrusionOk="0">
                        <a:moveTo>
                          <a:pt x="77657" y="0"/>
                        </a:moveTo>
                        <a:cubicBezTo>
                          <a:pt x="77524" y="0"/>
                          <a:pt x="77309" y="98"/>
                          <a:pt x="77038" y="330"/>
                        </a:cubicBezTo>
                        <a:cubicBezTo>
                          <a:pt x="77038" y="330"/>
                          <a:pt x="75681" y="1521"/>
                          <a:pt x="73430" y="3497"/>
                        </a:cubicBezTo>
                        <a:cubicBezTo>
                          <a:pt x="72299" y="4486"/>
                          <a:pt x="70954" y="5664"/>
                          <a:pt x="69430" y="6998"/>
                        </a:cubicBezTo>
                        <a:cubicBezTo>
                          <a:pt x="68668" y="7665"/>
                          <a:pt x="67870" y="8367"/>
                          <a:pt x="67037" y="9093"/>
                        </a:cubicBezTo>
                        <a:cubicBezTo>
                          <a:pt x="66203" y="9820"/>
                          <a:pt x="65334" y="10594"/>
                          <a:pt x="64441" y="11391"/>
                        </a:cubicBezTo>
                        <a:cubicBezTo>
                          <a:pt x="63548" y="12177"/>
                          <a:pt x="62631" y="12999"/>
                          <a:pt x="61691" y="13832"/>
                        </a:cubicBezTo>
                        <a:cubicBezTo>
                          <a:pt x="61453" y="14034"/>
                          <a:pt x="61215" y="14249"/>
                          <a:pt x="60976" y="14463"/>
                        </a:cubicBezTo>
                        <a:cubicBezTo>
                          <a:pt x="60750" y="14677"/>
                          <a:pt x="60512" y="14892"/>
                          <a:pt x="60274" y="15106"/>
                        </a:cubicBezTo>
                        <a:cubicBezTo>
                          <a:pt x="59798" y="15535"/>
                          <a:pt x="59321" y="15975"/>
                          <a:pt x="58845" y="16416"/>
                        </a:cubicBezTo>
                        <a:cubicBezTo>
                          <a:pt x="57881" y="17297"/>
                          <a:pt x="56916" y="18190"/>
                          <a:pt x="55940" y="19083"/>
                        </a:cubicBezTo>
                        <a:lnTo>
                          <a:pt x="55571" y="19416"/>
                        </a:lnTo>
                        <a:lnTo>
                          <a:pt x="55214" y="19773"/>
                        </a:lnTo>
                        <a:cubicBezTo>
                          <a:pt x="54976" y="20011"/>
                          <a:pt x="54738" y="20250"/>
                          <a:pt x="54499" y="20488"/>
                        </a:cubicBezTo>
                        <a:cubicBezTo>
                          <a:pt x="54035" y="20964"/>
                          <a:pt x="53571" y="21440"/>
                          <a:pt x="53106" y="21916"/>
                        </a:cubicBezTo>
                        <a:cubicBezTo>
                          <a:pt x="51261" y="23845"/>
                          <a:pt x="49463" y="25798"/>
                          <a:pt x="47725" y="27691"/>
                        </a:cubicBezTo>
                        <a:cubicBezTo>
                          <a:pt x="45975" y="29572"/>
                          <a:pt x="44284" y="31370"/>
                          <a:pt x="42653" y="33025"/>
                        </a:cubicBezTo>
                        <a:cubicBezTo>
                          <a:pt x="41033" y="34668"/>
                          <a:pt x="39259" y="36406"/>
                          <a:pt x="37342" y="38085"/>
                        </a:cubicBezTo>
                        <a:cubicBezTo>
                          <a:pt x="36378" y="38918"/>
                          <a:pt x="35390" y="39752"/>
                          <a:pt x="34354" y="40538"/>
                        </a:cubicBezTo>
                        <a:cubicBezTo>
                          <a:pt x="33318" y="41335"/>
                          <a:pt x="32247" y="42109"/>
                          <a:pt x="31151" y="42824"/>
                        </a:cubicBezTo>
                        <a:cubicBezTo>
                          <a:pt x="30044" y="43550"/>
                          <a:pt x="28913" y="44205"/>
                          <a:pt x="27746" y="44812"/>
                        </a:cubicBezTo>
                        <a:cubicBezTo>
                          <a:pt x="27460" y="44967"/>
                          <a:pt x="27175" y="45122"/>
                          <a:pt x="26877" y="45253"/>
                        </a:cubicBezTo>
                        <a:cubicBezTo>
                          <a:pt x="26579" y="45395"/>
                          <a:pt x="26293" y="45538"/>
                          <a:pt x="25996" y="45669"/>
                        </a:cubicBezTo>
                        <a:cubicBezTo>
                          <a:pt x="25401" y="45919"/>
                          <a:pt x="24793" y="46146"/>
                          <a:pt x="24186" y="46384"/>
                        </a:cubicBezTo>
                        <a:cubicBezTo>
                          <a:pt x="23888" y="46503"/>
                          <a:pt x="23591" y="46622"/>
                          <a:pt x="23293" y="46741"/>
                        </a:cubicBezTo>
                        <a:cubicBezTo>
                          <a:pt x="23138" y="46800"/>
                          <a:pt x="22995" y="46860"/>
                          <a:pt x="22853" y="46919"/>
                        </a:cubicBezTo>
                        <a:cubicBezTo>
                          <a:pt x="22698" y="46967"/>
                          <a:pt x="22543" y="47027"/>
                          <a:pt x="22400" y="47074"/>
                        </a:cubicBezTo>
                        <a:cubicBezTo>
                          <a:pt x="21793" y="47289"/>
                          <a:pt x="21198" y="47491"/>
                          <a:pt x="20602" y="47693"/>
                        </a:cubicBezTo>
                        <a:cubicBezTo>
                          <a:pt x="20317" y="47801"/>
                          <a:pt x="20019" y="47908"/>
                          <a:pt x="19721" y="48003"/>
                        </a:cubicBezTo>
                        <a:cubicBezTo>
                          <a:pt x="19435" y="48098"/>
                          <a:pt x="19138" y="48182"/>
                          <a:pt x="18852" y="48277"/>
                        </a:cubicBezTo>
                        <a:cubicBezTo>
                          <a:pt x="18257" y="48455"/>
                          <a:pt x="17685" y="48634"/>
                          <a:pt x="17114" y="48813"/>
                        </a:cubicBezTo>
                        <a:cubicBezTo>
                          <a:pt x="12566" y="50170"/>
                          <a:pt x="8470" y="51087"/>
                          <a:pt x="5553" y="51753"/>
                        </a:cubicBezTo>
                        <a:cubicBezTo>
                          <a:pt x="4100" y="52075"/>
                          <a:pt x="2922" y="52337"/>
                          <a:pt x="2112" y="52503"/>
                        </a:cubicBezTo>
                        <a:cubicBezTo>
                          <a:pt x="1314" y="52682"/>
                          <a:pt x="874" y="52777"/>
                          <a:pt x="874" y="52777"/>
                        </a:cubicBezTo>
                        <a:cubicBezTo>
                          <a:pt x="47" y="52974"/>
                          <a:pt x="1" y="53340"/>
                          <a:pt x="641" y="53340"/>
                        </a:cubicBezTo>
                        <a:cubicBezTo>
                          <a:pt x="739" y="53340"/>
                          <a:pt x="852" y="53332"/>
                          <a:pt x="981" y="53313"/>
                        </a:cubicBezTo>
                        <a:cubicBezTo>
                          <a:pt x="981" y="53313"/>
                          <a:pt x="1421" y="53218"/>
                          <a:pt x="2231" y="53063"/>
                        </a:cubicBezTo>
                        <a:cubicBezTo>
                          <a:pt x="3041" y="52896"/>
                          <a:pt x="4219" y="52658"/>
                          <a:pt x="5684" y="52361"/>
                        </a:cubicBezTo>
                        <a:cubicBezTo>
                          <a:pt x="8625" y="51741"/>
                          <a:pt x="12732" y="50884"/>
                          <a:pt x="17340" y="49575"/>
                        </a:cubicBezTo>
                        <a:cubicBezTo>
                          <a:pt x="17911" y="49408"/>
                          <a:pt x="18495" y="49241"/>
                          <a:pt x="19090" y="49063"/>
                        </a:cubicBezTo>
                        <a:cubicBezTo>
                          <a:pt x="19388" y="48979"/>
                          <a:pt x="19686" y="48884"/>
                          <a:pt x="19983" y="48801"/>
                        </a:cubicBezTo>
                        <a:cubicBezTo>
                          <a:pt x="20281" y="48705"/>
                          <a:pt x="20578" y="48598"/>
                          <a:pt x="20876" y="48503"/>
                        </a:cubicBezTo>
                        <a:cubicBezTo>
                          <a:pt x="21471" y="48301"/>
                          <a:pt x="22079" y="48098"/>
                          <a:pt x="22686" y="47896"/>
                        </a:cubicBezTo>
                        <a:cubicBezTo>
                          <a:pt x="22841" y="47848"/>
                          <a:pt x="22995" y="47789"/>
                          <a:pt x="23150" y="47741"/>
                        </a:cubicBezTo>
                        <a:cubicBezTo>
                          <a:pt x="23293" y="47681"/>
                          <a:pt x="23448" y="47622"/>
                          <a:pt x="23603" y="47562"/>
                        </a:cubicBezTo>
                        <a:cubicBezTo>
                          <a:pt x="23900" y="47455"/>
                          <a:pt x="24210" y="47336"/>
                          <a:pt x="24519" y="47217"/>
                        </a:cubicBezTo>
                        <a:cubicBezTo>
                          <a:pt x="25127" y="46979"/>
                          <a:pt x="25746" y="46753"/>
                          <a:pt x="26365" y="46515"/>
                        </a:cubicBezTo>
                        <a:cubicBezTo>
                          <a:pt x="26663" y="46372"/>
                          <a:pt x="26972" y="46229"/>
                          <a:pt x="27270" y="46086"/>
                        </a:cubicBezTo>
                        <a:cubicBezTo>
                          <a:pt x="27579" y="45955"/>
                          <a:pt x="27877" y="45800"/>
                          <a:pt x="28175" y="45646"/>
                        </a:cubicBezTo>
                        <a:cubicBezTo>
                          <a:pt x="29365" y="45038"/>
                          <a:pt x="30544" y="44372"/>
                          <a:pt x="31675" y="43645"/>
                        </a:cubicBezTo>
                        <a:cubicBezTo>
                          <a:pt x="32806" y="42919"/>
                          <a:pt x="33902" y="42145"/>
                          <a:pt x="34961" y="41347"/>
                        </a:cubicBezTo>
                        <a:cubicBezTo>
                          <a:pt x="36021" y="40538"/>
                          <a:pt x="37033" y="39704"/>
                          <a:pt x="38021" y="38859"/>
                        </a:cubicBezTo>
                        <a:cubicBezTo>
                          <a:pt x="39974" y="37168"/>
                          <a:pt x="41772" y="35430"/>
                          <a:pt x="43415" y="33763"/>
                        </a:cubicBezTo>
                        <a:cubicBezTo>
                          <a:pt x="45046" y="32108"/>
                          <a:pt x="46748" y="30286"/>
                          <a:pt x="48475" y="28381"/>
                        </a:cubicBezTo>
                        <a:cubicBezTo>
                          <a:pt x="50213" y="26488"/>
                          <a:pt x="51999" y="24524"/>
                          <a:pt x="53809" y="22595"/>
                        </a:cubicBezTo>
                        <a:cubicBezTo>
                          <a:pt x="54273" y="22107"/>
                          <a:pt x="54726" y="21631"/>
                          <a:pt x="55190" y="21154"/>
                        </a:cubicBezTo>
                        <a:cubicBezTo>
                          <a:pt x="55416" y="20916"/>
                          <a:pt x="55642" y="20678"/>
                          <a:pt x="55881" y="20452"/>
                        </a:cubicBezTo>
                        <a:lnTo>
                          <a:pt x="56226" y="20095"/>
                        </a:lnTo>
                        <a:lnTo>
                          <a:pt x="56583" y="19761"/>
                        </a:lnTo>
                        <a:cubicBezTo>
                          <a:pt x="57547" y="18857"/>
                          <a:pt x="58512" y="17952"/>
                          <a:pt x="59452" y="17071"/>
                        </a:cubicBezTo>
                        <a:cubicBezTo>
                          <a:pt x="59929" y="16618"/>
                          <a:pt x="60393" y="16178"/>
                          <a:pt x="60869" y="15749"/>
                        </a:cubicBezTo>
                        <a:cubicBezTo>
                          <a:pt x="61095" y="15523"/>
                          <a:pt x="61334" y="15308"/>
                          <a:pt x="61560" y="15094"/>
                        </a:cubicBezTo>
                        <a:cubicBezTo>
                          <a:pt x="61798" y="14880"/>
                          <a:pt x="62024" y="14666"/>
                          <a:pt x="62262" y="14451"/>
                        </a:cubicBezTo>
                        <a:cubicBezTo>
                          <a:pt x="63191" y="13606"/>
                          <a:pt x="64096" y="12784"/>
                          <a:pt x="64977" y="11987"/>
                        </a:cubicBezTo>
                        <a:cubicBezTo>
                          <a:pt x="72049" y="5581"/>
                          <a:pt x="77407" y="735"/>
                          <a:pt x="77407" y="735"/>
                        </a:cubicBezTo>
                        <a:cubicBezTo>
                          <a:pt x="77868" y="321"/>
                          <a:pt x="77898" y="0"/>
                          <a:pt x="77657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19" name="Google Shape;519;p38"/>
                  <p:cNvSpPr/>
                  <p:nvPr/>
                </p:nvSpPr>
                <p:spPr>
                  <a:xfrm rot="-1131582">
                    <a:off x="3441562" y="7628158"/>
                    <a:ext cx="485043" cy="660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605" h="2670" extrusionOk="0">
                        <a:moveTo>
                          <a:pt x="13901" y="0"/>
                        </a:moveTo>
                        <a:cubicBezTo>
                          <a:pt x="13437" y="0"/>
                          <a:pt x="12960" y="12"/>
                          <a:pt x="12472" y="24"/>
                        </a:cubicBezTo>
                        <a:cubicBezTo>
                          <a:pt x="12234" y="24"/>
                          <a:pt x="11996" y="36"/>
                          <a:pt x="11758" y="36"/>
                        </a:cubicBezTo>
                        <a:cubicBezTo>
                          <a:pt x="11639" y="48"/>
                          <a:pt x="11520" y="48"/>
                          <a:pt x="11401" y="48"/>
                        </a:cubicBezTo>
                        <a:cubicBezTo>
                          <a:pt x="11282" y="60"/>
                          <a:pt x="11163" y="72"/>
                          <a:pt x="11044" y="72"/>
                        </a:cubicBezTo>
                        <a:cubicBezTo>
                          <a:pt x="10579" y="107"/>
                          <a:pt x="10127" y="143"/>
                          <a:pt x="9710" y="179"/>
                        </a:cubicBezTo>
                        <a:cubicBezTo>
                          <a:pt x="9472" y="203"/>
                          <a:pt x="9222" y="226"/>
                          <a:pt x="8972" y="250"/>
                        </a:cubicBezTo>
                        <a:cubicBezTo>
                          <a:pt x="8722" y="286"/>
                          <a:pt x="8460" y="322"/>
                          <a:pt x="8198" y="357"/>
                        </a:cubicBezTo>
                        <a:cubicBezTo>
                          <a:pt x="7674" y="429"/>
                          <a:pt x="7138" y="500"/>
                          <a:pt x="6602" y="584"/>
                        </a:cubicBezTo>
                        <a:cubicBezTo>
                          <a:pt x="6067" y="679"/>
                          <a:pt x="5519" y="786"/>
                          <a:pt x="4995" y="881"/>
                        </a:cubicBezTo>
                        <a:cubicBezTo>
                          <a:pt x="4733" y="941"/>
                          <a:pt x="4471" y="988"/>
                          <a:pt x="4221" y="1036"/>
                        </a:cubicBezTo>
                        <a:cubicBezTo>
                          <a:pt x="3971" y="1096"/>
                          <a:pt x="3733" y="1155"/>
                          <a:pt x="3495" y="1215"/>
                        </a:cubicBezTo>
                        <a:cubicBezTo>
                          <a:pt x="3019" y="1334"/>
                          <a:pt x="2566" y="1441"/>
                          <a:pt x="2161" y="1536"/>
                        </a:cubicBezTo>
                        <a:cubicBezTo>
                          <a:pt x="1769" y="1655"/>
                          <a:pt x="1411" y="1762"/>
                          <a:pt x="1114" y="1846"/>
                        </a:cubicBezTo>
                        <a:cubicBezTo>
                          <a:pt x="530" y="2024"/>
                          <a:pt x="173" y="2131"/>
                          <a:pt x="173" y="2131"/>
                        </a:cubicBezTo>
                        <a:cubicBezTo>
                          <a:pt x="1" y="2200"/>
                          <a:pt x="117" y="2669"/>
                          <a:pt x="307" y="2669"/>
                        </a:cubicBezTo>
                        <a:cubicBezTo>
                          <a:pt x="314" y="2669"/>
                          <a:pt x="321" y="2668"/>
                          <a:pt x="328" y="2667"/>
                        </a:cubicBezTo>
                        <a:cubicBezTo>
                          <a:pt x="328" y="2667"/>
                          <a:pt x="685" y="2584"/>
                          <a:pt x="1280" y="2453"/>
                        </a:cubicBezTo>
                        <a:cubicBezTo>
                          <a:pt x="1578" y="2393"/>
                          <a:pt x="1923" y="2310"/>
                          <a:pt x="2328" y="2227"/>
                        </a:cubicBezTo>
                        <a:cubicBezTo>
                          <a:pt x="2733" y="2155"/>
                          <a:pt x="3173" y="2084"/>
                          <a:pt x="3650" y="2000"/>
                        </a:cubicBezTo>
                        <a:cubicBezTo>
                          <a:pt x="3888" y="1953"/>
                          <a:pt x="4126" y="1917"/>
                          <a:pt x="4376" y="1870"/>
                        </a:cubicBezTo>
                        <a:cubicBezTo>
                          <a:pt x="4626" y="1834"/>
                          <a:pt x="4888" y="1798"/>
                          <a:pt x="5150" y="1762"/>
                        </a:cubicBezTo>
                        <a:cubicBezTo>
                          <a:pt x="5674" y="1691"/>
                          <a:pt x="6210" y="1619"/>
                          <a:pt x="6733" y="1548"/>
                        </a:cubicBezTo>
                        <a:cubicBezTo>
                          <a:pt x="7269" y="1489"/>
                          <a:pt x="7805" y="1429"/>
                          <a:pt x="8317" y="1381"/>
                        </a:cubicBezTo>
                        <a:cubicBezTo>
                          <a:pt x="8579" y="1346"/>
                          <a:pt x="8829" y="1322"/>
                          <a:pt x="9079" y="1298"/>
                        </a:cubicBezTo>
                        <a:cubicBezTo>
                          <a:pt x="9329" y="1274"/>
                          <a:pt x="9567" y="1250"/>
                          <a:pt x="9805" y="1239"/>
                        </a:cubicBezTo>
                        <a:cubicBezTo>
                          <a:pt x="10222" y="1191"/>
                          <a:pt x="10663" y="1155"/>
                          <a:pt x="11127" y="1108"/>
                        </a:cubicBezTo>
                        <a:cubicBezTo>
                          <a:pt x="11234" y="1096"/>
                          <a:pt x="11353" y="1084"/>
                          <a:pt x="11460" y="1072"/>
                        </a:cubicBezTo>
                        <a:cubicBezTo>
                          <a:pt x="11579" y="1072"/>
                          <a:pt x="11698" y="1060"/>
                          <a:pt x="11817" y="1060"/>
                        </a:cubicBezTo>
                        <a:cubicBezTo>
                          <a:pt x="12056" y="1036"/>
                          <a:pt x="12282" y="1024"/>
                          <a:pt x="12520" y="1012"/>
                        </a:cubicBezTo>
                        <a:cubicBezTo>
                          <a:pt x="12996" y="977"/>
                          <a:pt x="13460" y="941"/>
                          <a:pt x="13925" y="917"/>
                        </a:cubicBezTo>
                        <a:cubicBezTo>
                          <a:pt x="14389" y="893"/>
                          <a:pt x="14842" y="881"/>
                          <a:pt x="15258" y="869"/>
                        </a:cubicBezTo>
                        <a:cubicBezTo>
                          <a:pt x="15830" y="838"/>
                          <a:pt x="16354" y="838"/>
                          <a:pt x="16802" y="838"/>
                        </a:cubicBezTo>
                        <a:lnTo>
                          <a:pt x="16802" y="838"/>
                        </a:lnTo>
                        <a:cubicBezTo>
                          <a:pt x="17026" y="838"/>
                          <a:pt x="17231" y="838"/>
                          <a:pt x="17413" y="834"/>
                        </a:cubicBezTo>
                        <a:cubicBezTo>
                          <a:pt x="17866" y="834"/>
                          <a:pt x="18189" y="834"/>
                          <a:pt x="18314" y="827"/>
                        </a:cubicBezTo>
                        <a:lnTo>
                          <a:pt x="18314" y="827"/>
                        </a:lnTo>
                        <a:cubicBezTo>
                          <a:pt x="18323" y="833"/>
                          <a:pt x="18333" y="839"/>
                          <a:pt x="18342" y="846"/>
                        </a:cubicBezTo>
                        <a:cubicBezTo>
                          <a:pt x="18378" y="858"/>
                          <a:pt x="18413" y="869"/>
                          <a:pt x="18449" y="881"/>
                        </a:cubicBezTo>
                        <a:cubicBezTo>
                          <a:pt x="18509" y="905"/>
                          <a:pt x="18556" y="917"/>
                          <a:pt x="18616" y="929"/>
                        </a:cubicBezTo>
                        <a:cubicBezTo>
                          <a:pt x="18711" y="953"/>
                          <a:pt x="18794" y="977"/>
                          <a:pt x="18866" y="988"/>
                        </a:cubicBezTo>
                        <a:cubicBezTo>
                          <a:pt x="19009" y="1012"/>
                          <a:pt x="19104" y="1024"/>
                          <a:pt x="19175" y="1036"/>
                        </a:cubicBezTo>
                        <a:cubicBezTo>
                          <a:pt x="19318" y="1060"/>
                          <a:pt x="19330" y="1060"/>
                          <a:pt x="19330" y="1060"/>
                        </a:cubicBezTo>
                        <a:cubicBezTo>
                          <a:pt x="19533" y="1060"/>
                          <a:pt x="19604" y="607"/>
                          <a:pt x="19414" y="524"/>
                        </a:cubicBezTo>
                        <a:cubicBezTo>
                          <a:pt x="19414" y="524"/>
                          <a:pt x="19402" y="524"/>
                          <a:pt x="19271" y="500"/>
                        </a:cubicBezTo>
                        <a:cubicBezTo>
                          <a:pt x="19199" y="488"/>
                          <a:pt x="19104" y="465"/>
                          <a:pt x="18973" y="441"/>
                        </a:cubicBezTo>
                        <a:cubicBezTo>
                          <a:pt x="18914" y="429"/>
                          <a:pt x="18830" y="417"/>
                          <a:pt x="18759" y="393"/>
                        </a:cubicBezTo>
                        <a:cubicBezTo>
                          <a:pt x="18723" y="381"/>
                          <a:pt x="18675" y="369"/>
                          <a:pt x="18640" y="357"/>
                        </a:cubicBezTo>
                        <a:cubicBezTo>
                          <a:pt x="18616" y="346"/>
                          <a:pt x="18604" y="334"/>
                          <a:pt x="18580" y="334"/>
                        </a:cubicBezTo>
                        <a:cubicBezTo>
                          <a:pt x="18568" y="322"/>
                          <a:pt x="18556" y="322"/>
                          <a:pt x="18544" y="310"/>
                        </a:cubicBezTo>
                        <a:lnTo>
                          <a:pt x="18449" y="274"/>
                        </a:lnTo>
                        <a:lnTo>
                          <a:pt x="18402" y="262"/>
                        </a:lnTo>
                        <a:cubicBezTo>
                          <a:pt x="18354" y="250"/>
                          <a:pt x="18009" y="215"/>
                          <a:pt x="17449" y="167"/>
                        </a:cubicBezTo>
                        <a:cubicBezTo>
                          <a:pt x="16889" y="119"/>
                          <a:pt x="16127" y="36"/>
                          <a:pt x="15258" y="36"/>
                        </a:cubicBezTo>
                        <a:cubicBezTo>
                          <a:pt x="14830" y="24"/>
                          <a:pt x="14377" y="12"/>
                          <a:pt x="13901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0" name="Google Shape;520;p38"/>
                  <p:cNvSpPr/>
                  <p:nvPr/>
                </p:nvSpPr>
                <p:spPr>
                  <a:xfrm rot="-1131582">
                    <a:off x="3621630" y="6827655"/>
                    <a:ext cx="184071" cy="40423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440" h="16339" extrusionOk="0">
                        <a:moveTo>
                          <a:pt x="7065" y="0"/>
                        </a:moveTo>
                        <a:cubicBezTo>
                          <a:pt x="6996" y="0"/>
                          <a:pt x="6934" y="18"/>
                          <a:pt x="6902" y="61"/>
                        </a:cubicBezTo>
                        <a:cubicBezTo>
                          <a:pt x="6902" y="61"/>
                          <a:pt x="6771" y="370"/>
                          <a:pt x="6569" y="870"/>
                        </a:cubicBezTo>
                        <a:cubicBezTo>
                          <a:pt x="6367" y="1406"/>
                          <a:pt x="6081" y="2097"/>
                          <a:pt x="5759" y="2930"/>
                        </a:cubicBezTo>
                        <a:cubicBezTo>
                          <a:pt x="5140" y="4573"/>
                          <a:pt x="4378" y="6609"/>
                          <a:pt x="3771" y="8205"/>
                        </a:cubicBezTo>
                        <a:cubicBezTo>
                          <a:pt x="3473" y="9002"/>
                          <a:pt x="3128" y="9895"/>
                          <a:pt x="2759" y="10788"/>
                        </a:cubicBezTo>
                        <a:cubicBezTo>
                          <a:pt x="2378" y="11681"/>
                          <a:pt x="1973" y="12562"/>
                          <a:pt x="1580" y="13336"/>
                        </a:cubicBezTo>
                        <a:cubicBezTo>
                          <a:pt x="1378" y="13717"/>
                          <a:pt x="1187" y="14086"/>
                          <a:pt x="1009" y="14408"/>
                        </a:cubicBezTo>
                        <a:cubicBezTo>
                          <a:pt x="830" y="14717"/>
                          <a:pt x="663" y="15003"/>
                          <a:pt x="533" y="15241"/>
                        </a:cubicBezTo>
                        <a:cubicBezTo>
                          <a:pt x="247" y="15706"/>
                          <a:pt x="68" y="15991"/>
                          <a:pt x="68" y="15991"/>
                        </a:cubicBezTo>
                        <a:cubicBezTo>
                          <a:pt x="0" y="16117"/>
                          <a:pt x="265" y="16339"/>
                          <a:pt x="429" y="16339"/>
                        </a:cubicBezTo>
                        <a:cubicBezTo>
                          <a:pt x="466" y="16339"/>
                          <a:pt x="499" y="16327"/>
                          <a:pt x="521" y="16301"/>
                        </a:cubicBezTo>
                        <a:cubicBezTo>
                          <a:pt x="521" y="16301"/>
                          <a:pt x="723" y="16027"/>
                          <a:pt x="1056" y="15587"/>
                        </a:cubicBezTo>
                        <a:cubicBezTo>
                          <a:pt x="1211" y="15360"/>
                          <a:pt x="1402" y="15086"/>
                          <a:pt x="1616" y="14765"/>
                        </a:cubicBezTo>
                        <a:cubicBezTo>
                          <a:pt x="1818" y="14455"/>
                          <a:pt x="2045" y="14098"/>
                          <a:pt x="2283" y="13729"/>
                        </a:cubicBezTo>
                        <a:cubicBezTo>
                          <a:pt x="2735" y="12955"/>
                          <a:pt x="3211" y="12086"/>
                          <a:pt x="3640" y="11193"/>
                        </a:cubicBezTo>
                        <a:cubicBezTo>
                          <a:pt x="4069" y="10288"/>
                          <a:pt x="4462" y="9383"/>
                          <a:pt x="4759" y="8574"/>
                        </a:cubicBezTo>
                        <a:cubicBezTo>
                          <a:pt x="5378" y="6966"/>
                          <a:pt x="6009" y="4871"/>
                          <a:pt x="6521" y="3192"/>
                        </a:cubicBezTo>
                        <a:cubicBezTo>
                          <a:pt x="7033" y="1501"/>
                          <a:pt x="7414" y="227"/>
                          <a:pt x="7414" y="227"/>
                        </a:cubicBezTo>
                        <a:cubicBezTo>
                          <a:pt x="7439" y="102"/>
                          <a:pt x="7229" y="0"/>
                          <a:pt x="7065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521" name="Google Shape;521;p38"/>
              <p:cNvGrpSpPr/>
              <p:nvPr/>
            </p:nvGrpSpPr>
            <p:grpSpPr>
              <a:xfrm>
                <a:off x="698956" y="6526827"/>
                <a:ext cx="761443" cy="1254173"/>
                <a:chOff x="1668617" y="5683195"/>
                <a:chExt cx="1743230" cy="2871275"/>
              </a:xfrm>
            </p:grpSpPr>
            <p:sp>
              <p:nvSpPr>
                <p:cNvPr id="522" name="Google Shape;522;p38"/>
                <p:cNvSpPr/>
                <p:nvPr/>
              </p:nvSpPr>
              <p:spPr>
                <a:xfrm>
                  <a:off x="1668617" y="5683195"/>
                  <a:ext cx="1729969" cy="22424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926" h="90641" extrusionOk="0">
                      <a:moveTo>
                        <a:pt x="18523" y="0"/>
                      </a:moveTo>
                      <a:cubicBezTo>
                        <a:pt x="16491" y="0"/>
                        <a:pt x="14474" y="212"/>
                        <a:pt x="12514" y="681"/>
                      </a:cubicBezTo>
                      <a:cubicBezTo>
                        <a:pt x="8025" y="1752"/>
                        <a:pt x="3239" y="4252"/>
                        <a:pt x="1334" y="8503"/>
                      </a:cubicBezTo>
                      <a:cubicBezTo>
                        <a:pt x="1274" y="8562"/>
                        <a:pt x="1227" y="8610"/>
                        <a:pt x="1167" y="8670"/>
                      </a:cubicBezTo>
                      <a:cubicBezTo>
                        <a:pt x="762" y="8991"/>
                        <a:pt x="715" y="9455"/>
                        <a:pt x="858" y="9836"/>
                      </a:cubicBezTo>
                      <a:cubicBezTo>
                        <a:pt x="703" y="10384"/>
                        <a:pt x="596" y="10944"/>
                        <a:pt x="536" y="11551"/>
                      </a:cubicBezTo>
                      <a:cubicBezTo>
                        <a:pt x="0" y="16968"/>
                        <a:pt x="3263" y="22302"/>
                        <a:pt x="6311" y="26505"/>
                      </a:cubicBezTo>
                      <a:cubicBezTo>
                        <a:pt x="13490" y="36399"/>
                        <a:pt x="23503" y="43602"/>
                        <a:pt x="32862" y="51258"/>
                      </a:cubicBezTo>
                      <a:cubicBezTo>
                        <a:pt x="42625" y="59271"/>
                        <a:pt x="49923" y="67689"/>
                        <a:pt x="56198" y="78619"/>
                      </a:cubicBezTo>
                      <a:cubicBezTo>
                        <a:pt x="57321" y="80578"/>
                        <a:pt x="62210" y="90640"/>
                        <a:pt x="65877" y="90640"/>
                      </a:cubicBezTo>
                      <a:cubicBezTo>
                        <a:pt x="66176" y="90640"/>
                        <a:pt x="66467" y="90573"/>
                        <a:pt x="66747" y="90430"/>
                      </a:cubicBezTo>
                      <a:cubicBezTo>
                        <a:pt x="69926" y="88810"/>
                        <a:pt x="69759" y="78154"/>
                        <a:pt x="69795" y="74952"/>
                      </a:cubicBezTo>
                      <a:cubicBezTo>
                        <a:pt x="69842" y="69999"/>
                        <a:pt x="69247" y="64998"/>
                        <a:pt x="68342" y="60104"/>
                      </a:cubicBezTo>
                      <a:cubicBezTo>
                        <a:pt x="68080" y="58676"/>
                        <a:pt x="67794" y="57271"/>
                        <a:pt x="67497" y="55866"/>
                      </a:cubicBezTo>
                      <a:cubicBezTo>
                        <a:pt x="65187" y="45305"/>
                        <a:pt x="61413" y="34423"/>
                        <a:pt x="56007" y="25029"/>
                      </a:cubicBezTo>
                      <a:cubicBezTo>
                        <a:pt x="51007" y="16349"/>
                        <a:pt x="43982" y="8039"/>
                        <a:pt x="34683" y="3824"/>
                      </a:cubicBezTo>
                      <a:cubicBezTo>
                        <a:pt x="29749" y="1583"/>
                        <a:pt x="24080" y="0"/>
                        <a:pt x="1852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523" name="Google Shape;523;p38"/>
                <p:cNvGrpSpPr/>
                <p:nvPr/>
              </p:nvGrpSpPr>
              <p:grpSpPr>
                <a:xfrm>
                  <a:off x="2252110" y="6027996"/>
                  <a:ext cx="1159737" cy="2526474"/>
                  <a:chOff x="2252110" y="6027996"/>
                  <a:chExt cx="1159737" cy="2526474"/>
                </a:xfrm>
              </p:grpSpPr>
              <p:sp>
                <p:nvSpPr>
                  <p:cNvPr id="524" name="Google Shape;524;p38"/>
                  <p:cNvSpPr/>
                  <p:nvPr/>
                </p:nvSpPr>
                <p:spPr>
                  <a:xfrm>
                    <a:off x="2252110" y="6027996"/>
                    <a:ext cx="1159737" cy="25264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877" h="102121" extrusionOk="0">
                        <a:moveTo>
                          <a:pt x="249" y="0"/>
                        </a:moveTo>
                        <a:cubicBezTo>
                          <a:pt x="0" y="0"/>
                          <a:pt x="69" y="331"/>
                          <a:pt x="644" y="817"/>
                        </a:cubicBezTo>
                        <a:cubicBezTo>
                          <a:pt x="644" y="817"/>
                          <a:pt x="1049" y="1162"/>
                          <a:pt x="1799" y="1805"/>
                        </a:cubicBezTo>
                        <a:cubicBezTo>
                          <a:pt x="2180" y="2114"/>
                          <a:pt x="2633" y="2519"/>
                          <a:pt x="3157" y="2984"/>
                        </a:cubicBezTo>
                        <a:cubicBezTo>
                          <a:pt x="3419" y="3222"/>
                          <a:pt x="3704" y="3472"/>
                          <a:pt x="4002" y="3746"/>
                        </a:cubicBezTo>
                        <a:cubicBezTo>
                          <a:pt x="4300" y="4008"/>
                          <a:pt x="4609" y="4305"/>
                          <a:pt x="4943" y="4603"/>
                        </a:cubicBezTo>
                        <a:cubicBezTo>
                          <a:pt x="6264" y="5805"/>
                          <a:pt x="7788" y="7317"/>
                          <a:pt x="9467" y="9032"/>
                        </a:cubicBezTo>
                        <a:cubicBezTo>
                          <a:pt x="11134" y="10770"/>
                          <a:pt x="12932" y="12747"/>
                          <a:pt x="14765" y="14926"/>
                        </a:cubicBezTo>
                        <a:cubicBezTo>
                          <a:pt x="18409" y="19295"/>
                          <a:pt x="22100" y="24522"/>
                          <a:pt x="25231" y="30035"/>
                        </a:cubicBezTo>
                        <a:cubicBezTo>
                          <a:pt x="26791" y="32785"/>
                          <a:pt x="28219" y="35619"/>
                          <a:pt x="29529" y="38381"/>
                        </a:cubicBezTo>
                        <a:cubicBezTo>
                          <a:pt x="29696" y="38726"/>
                          <a:pt x="29862" y="39071"/>
                          <a:pt x="30029" y="39405"/>
                        </a:cubicBezTo>
                        <a:cubicBezTo>
                          <a:pt x="30184" y="39750"/>
                          <a:pt x="30339" y="40095"/>
                          <a:pt x="30505" y="40441"/>
                        </a:cubicBezTo>
                        <a:cubicBezTo>
                          <a:pt x="30815" y="41131"/>
                          <a:pt x="31124" y="41798"/>
                          <a:pt x="31422" y="42477"/>
                        </a:cubicBezTo>
                        <a:cubicBezTo>
                          <a:pt x="31720" y="43143"/>
                          <a:pt x="32006" y="43810"/>
                          <a:pt x="32291" y="44465"/>
                        </a:cubicBezTo>
                        <a:cubicBezTo>
                          <a:pt x="32363" y="44632"/>
                          <a:pt x="32434" y="44798"/>
                          <a:pt x="32506" y="44953"/>
                        </a:cubicBezTo>
                        <a:cubicBezTo>
                          <a:pt x="32577" y="45120"/>
                          <a:pt x="32637" y="45286"/>
                          <a:pt x="32708" y="45453"/>
                        </a:cubicBezTo>
                        <a:cubicBezTo>
                          <a:pt x="32839" y="45775"/>
                          <a:pt x="32970" y="46096"/>
                          <a:pt x="33113" y="46418"/>
                        </a:cubicBezTo>
                        <a:cubicBezTo>
                          <a:pt x="33649" y="47691"/>
                          <a:pt x="34161" y="49025"/>
                          <a:pt x="34708" y="50394"/>
                        </a:cubicBezTo>
                        <a:cubicBezTo>
                          <a:pt x="34970" y="51085"/>
                          <a:pt x="35232" y="51787"/>
                          <a:pt x="35494" y="52490"/>
                        </a:cubicBezTo>
                        <a:cubicBezTo>
                          <a:pt x="35625" y="52835"/>
                          <a:pt x="35768" y="53192"/>
                          <a:pt x="35899" y="53549"/>
                        </a:cubicBezTo>
                        <a:cubicBezTo>
                          <a:pt x="36018" y="53907"/>
                          <a:pt x="36149" y="54264"/>
                          <a:pt x="36280" y="54621"/>
                        </a:cubicBezTo>
                        <a:cubicBezTo>
                          <a:pt x="36411" y="54990"/>
                          <a:pt x="36542" y="55347"/>
                          <a:pt x="36661" y="55716"/>
                        </a:cubicBezTo>
                        <a:cubicBezTo>
                          <a:pt x="36732" y="55895"/>
                          <a:pt x="36792" y="56073"/>
                          <a:pt x="36863" y="56252"/>
                        </a:cubicBezTo>
                        <a:cubicBezTo>
                          <a:pt x="36923" y="56443"/>
                          <a:pt x="36982" y="56621"/>
                          <a:pt x="37054" y="56812"/>
                        </a:cubicBezTo>
                        <a:cubicBezTo>
                          <a:pt x="37304" y="57550"/>
                          <a:pt x="37554" y="58288"/>
                          <a:pt x="37804" y="59026"/>
                        </a:cubicBezTo>
                        <a:cubicBezTo>
                          <a:pt x="38280" y="60526"/>
                          <a:pt x="38780" y="62027"/>
                          <a:pt x="39233" y="63551"/>
                        </a:cubicBezTo>
                        <a:cubicBezTo>
                          <a:pt x="39697" y="65075"/>
                          <a:pt x="40126" y="66599"/>
                          <a:pt x="40554" y="68123"/>
                        </a:cubicBezTo>
                        <a:cubicBezTo>
                          <a:pt x="40769" y="68885"/>
                          <a:pt x="40971" y="69647"/>
                          <a:pt x="41173" y="70409"/>
                        </a:cubicBezTo>
                        <a:cubicBezTo>
                          <a:pt x="41376" y="71159"/>
                          <a:pt x="41566" y="71921"/>
                          <a:pt x="41757" y="72671"/>
                        </a:cubicBezTo>
                        <a:cubicBezTo>
                          <a:pt x="41852" y="73052"/>
                          <a:pt x="41947" y="73421"/>
                          <a:pt x="42043" y="73802"/>
                        </a:cubicBezTo>
                        <a:cubicBezTo>
                          <a:pt x="42126" y="74171"/>
                          <a:pt x="42221" y="74540"/>
                          <a:pt x="42304" y="74921"/>
                        </a:cubicBezTo>
                        <a:cubicBezTo>
                          <a:pt x="42388" y="75290"/>
                          <a:pt x="42483" y="75659"/>
                          <a:pt x="42566" y="76028"/>
                        </a:cubicBezTo>
                        <a:cubicBezTo>
                          <a:pt x="42650" y="76397"/>
                          <a:pt x="42745" y="76766"/>
                          <a:pt x="42816" y="77124"/>
                        </a:cubicBezTo>
                        <a:cubicBezTo>
                          <a:pt x="43126" y="78588"/>
                          <a:pt x="43436" y="80029"/>
                          <a:pt x="43686" y="81422"/>
                        </a:cubicBezTo>
                        <a:cubicBezTo>
                          <a:pt x="44733" y="87018"/>
                          <a:pt x="45341" y="91995"/>
                          <a:pt x="45722" y="95554"/>
                        </a:cubicBezTo>
                        <a:cubicBezTo>
                          <a:pt x="45817" y="96447"/>
                          <a:pt x="45900" y="97257"/>
                          <a:pt x="45972" y="97960"/>
                        </a:cubicBezTo>
                        <a:cubicBezTo>
                          <a:pt x="46055" y="98650"/>
                          <a:pt x="46114" y="99257"/>
                          <a:pt x="46150" y="99745"/>
                        </a:cubicBezTo>
                        <a:cubicBezTo>
                          <a:pt x="46245" y="100734"/>
                          <a:pt x="46305" y="101269"/>
                          <a:pt x="46305" y="101269"/>
                        </a:cubicBezTo>
                        <a:cubicBezTo>
                          <a:pt x="46369" y="101838"/>
                          <a:pt x="46515" y="102121"/>
                          <a:pt x="46640" y="102121"/>
                        </a:cubicBezTo>
                        <a:cubicBezTo>
                          <a:pt x="46769" y="102121"/>
                          <a:pt x="46877" y="101820"/>
                          <a:pt x="46853" y="101222"/>
                        </a:cubicBezTo>
                        <a:cubicBezTo>
                          <a:pt x="46853" y="101222"/>
                          <a:pt x="46805" y="100686"/>
                          <a:pt x="46734" y="99698"/>
                        </a:cubicBezTo>
                        <a:cubicBezTo>
                          <a:pt x="46686" y="99210"/>
                          <a:pt x="46638" y="98602"/>
                          <a:pt x="46579" y="97900"/>
                        </a:cubicBezTo>
                        <a:cubicBezTo>
                          <a:pt x="46507" y="97198"/>
                          <a:pt x="46436" y="96388"/>
                          <a:pt x="46353" y="95495"/>
                        </a:cubicBezTo>
                        <a:cubicBezTo>
                          <a:pt x="46007" y="91923"/>
                          <a:pt x="45472" y="86922"/>
                          <a:pt x="44483" y="81279"/>
                        </a:cubicBezTo>
                        <a:cubicBezTo>
                          <a:pt x="44245" y="79874"/>
                          <a:pt x="43948" y="78421"/>
                          <a:pt x="43650" y="76945"/>
                        </a:cubicBezTo>
                        <a:cubicBezTo>
                          <a:pt x="43590" y="76576"/>
                          <a:pt x="43495" y="76207"/>
                          <a:pt x="43412" y="75838"/>
                        </a:cubicBezTo>
                        <a:cubicBezTo>
                          <a:pt x="43328" y="75469"/>
                          <a:pt x="43245" y="75088"/>
                          <a:pt x="43162" y="74719"/>
                        </a:cubicBezTo>
                        <a:cubicBezTo>
                          <a:pt x="43078" y="74338"/>
                          <a:pt x="42995" y="73969"/>
                          <a:pt x="42912" y="73588"/>
                        </a:cubicBezTo>
                        <a:cubicBezTo>
                          <a:pt x="42816" y="73218"/>
                          <a:pt x="42721" y="72837"/>
                          <a:pt x="42626" y="72456"/>
                        </a:cubicBezTo>
                        <a:cubicBezTo>
                          <a:pt x="42447" y="71694"/>
                          <a:pt x="42269" y="70932"/>
                          <a:pt x="42066" y="70170"/>
                        </a:cubicBezTo>
                        <a:cubicBezTo>
                          <a:pt x="41876" y="69408"/>
                          <a:pt x="41673" y="68646"/>
                          <a:pt x="41471" y="67873"/>
                        </a:cubicBezTo>
                        <a:cubicBezTo>
                          <a:pt x="41054" y="66337"/>
                          <a:pt x="40638" y="64801"/>
                          <a:pt x="40173" y="63265"/>
                        </a:cubicBezTo>
                        <a:cubicBezTo>
                          <a:pt x="39733" y="61741"/>
                          <a:pt x="39245" y="60217"/>
                          <a:pt x="38768" y="58717"/>
                        </a:cubicBezTo>
                        <a:cubicBezTo>
                          <a:pt x="38518" y="57967"/>
                          <a:pt x="38268" y="57216"/>
                          <a:pt x="38030" y="56478"/>
                        </a:cubicBezTo>
                        <a:cubicBezTo>
                          <a:pt x="37971" y="56288"/>
                          <a:pt x="37899" y="56109"/>
                          <a:pt x="37840" y="55919"/>
                        </a:cubicBezTo>
                        <a:cubicBezTo>
                          <a:pt x="37780" y="55740"/>
                          <a:pt x="37709" y="55550"/>
                          <a:pt x="37649" y="55371"/>
                        </a:cubicBezTo>
                        <a:cubicBezTo>
                          <a:pt x="37518" y="55002"/>
                          <a:pt x="37387" y="54633"/>
                          <a:pt x="37268" y="54276"/>
                        </a:cubicBezTo>
                        <a:cubicBezTo>
                          <a:pt x="37137" y="53907"/>
                          <a:pt x="37006" y="53549"/>
                          <a:pt x="36887" y="53192"/>
                        </a:cubicBezTo>
                        <a:cubicBezTo>
                          <a:pt x="36756" y="52823"/>
                          <a:pt x="36613" y="52478"/>
                          <a:pt x="36482" y="52121"/>
                        </a:cubicBezTo>
                        <a:cubicBezTo>
                          <a:pt x="36220" y="51406"/>
                          <a:pt x="35970" y="50704"/>
                          <a:pt x="35696" y="50013"/>
                        </a:cubicBezTo>
                        <a:cubicBezTo>
                          <a:pt x="35161" y="48644"/>
                          <a:pt x="34637" y="47287"/>
                          <a:pt x="34101" y="46013"/>
                        </a:cubicBezTo>
                        <a:cubicBezTo>
                          <a:pt x="33958" y="45679"/>
                          <a:pt x="33827" y="45358"/>
                          <a:pt x="33696" y="45036"/>
                        </a:cubicBezTo>
                        <a:cubicBezTo>
                          <a:pt x="33625" y="44870"/>
                          <a:pt x="33553" y="44703"/>
                          <a:pt x="33482" y="44536"/>
                        </a:cubicBezTo>
                        <a:cubicBezTo>
                          <a:pt x="33410" y="44382"/>
                          <a:pt x="33339" y="44215"/>
                          <a:pt x="33268" y="44048"/>
                        </a:cubicBezTo>
                        <a:cubicBezTo>
                          <a:pt x="32982" y="43393"/>
                          <a:pt x="32696" y="42715"/>
                          <a:pt x="32398" y="42036"/>
                        </a:cubicBezTo>
                        <a:cubicBezTo>
                          <a:pt x="32089" y="41369"/>
                          <a:pt x="31779" y="40691"/>
                          <a:pt x="31458" y="40000"/>
                        </a:cubicBezTo>
                        <a:cubicBezTo>
                          <a:pt x="31303" y="39655"/>
                          <a:pt x="31136" y="39309"/>
                          <a:pt x="30982" y="38964"/>
                        </a:cubicBezTo>
                        <a:cubicBezTo>
                          <a:pt x="30815" y="38619"/>
                          <a:pt x="30648" y="38274"/>
                          <a:pt x="30482" y="37928"/>
                        </a:cubicBezTo>
                        <a:cubicBezTo>
                          <a:pt x="29136" y="35142"/>
                          <a:pt x="27684" y="32309"/>
                          <a:pt x="26088" y="29546"/>
                        </a:cubicBezTo>
                        <a:cubicBezTo>
                          <a:pt x="22885" y="23998"/>
                          <a:pt x="19111" y="18759"/>
                          <a:pt x="15384" y="14414"/>
                        </a:cubicBezTo>
                        <a:cubicBezTo>
                          <a:pt x="13515" y="12235"/>
                          <a:pt x="11682" y="10258"/>
                          <a:pt x="9979" y="8532"/>
                        </a:cubicBezTo>
                        <a:cubicBezTo>
                          <a:pt x="8264" y="6829"/>
                          <a:pt x="6705" y="5329"/>
                          <a:pt x="5359" y="4139"/>
                        </a:cubicBezTo>
                        <a:cubicBezTo>
                          <a:pt x="5026" y="3841"/>
                          <a:pt x="4716" y="3555"/>
                          <a:pt x="4419" y="3281"/>
                        </a:cubicBezTo>
                        <a:cubicBezTo>
                          <a:pt x="4109" y="3019"/>
                          <a:pt x="3823" y="2769"/>
                          <a:pt x="3550" y="2543"/>
                        </a:cubicBezTo>
                        <a:cubicBezTo>
                          <a:pt x="3014" y="2079"/>
                          <a:pt x="2561" y="1674"/>
                          <a:pt x="2180" y="1364"/>
                        </a:cubicBezTo>
                        <a:cubicBezTo>
                          <a:pt x="1406" y="733"/>
                          <a:pt x="990" y="388"/>
                          <a:pt x="990" y="388"/>
                        </a:cubicBezTo>
                        <a:cubicBezTo>
                          <a:pt x="657" y="117"/>
                          <a:pt x="397" y="0"/>
                          <a:pt x="24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5" name="Google Shape;525;p38"/>
                  <p:cNvSpPr/>
                  <p:nvPr/>
                </p:nvSpPr>
                <p:spPr>
                  <a:xfrm>
                    <a:off x="3112839" y="6709262"/>
                    <a:ext cx="58980" cy="6633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84" h="26811" extrusionOk="0">
                        <a:moveTo>
                          <a:pt x="289" y="0"/>
                        </a:moveTo>
                        <a:cubicBezTo>
                          <a:pt x="158" y="0"/>
                          <a:pt x="25" y="72"/>
                          <a:pt x="1" y="212"/>
                        </a:cubicBezTo>
                        <a:cubicBezTo>
                          <a:pt x="1" y="212"/>
                          <a:pt x="1" y="724"/>
                          <a:pt x="13" y="1557"/>
                        </a:cubicBezTo>
                        <a:cubicBezTo>
                          <a:pt x="13" y="2390"/>
                          <a:pt x="24" y="3557"/>
                          <a:pt x="48" y="4891"/>
                        </a:cubicBezTo>
                        <a:cubicBezTo>
                          <a:pt x="84" y="7558"/>
                          <a:pt x="179" y="10868"/>
                          <a:pt x="322" y="13463"/>
                        </a:cubicBezTo>
                        <a:cubicBezTo>
                          <a:pt x="501" y="16047"/>
                          <a:pt x="798" y="19357"/>
                          <a:pt x="1156" y="22000"/>
                        </a:cubicBezTo>
                        <a:cubicBezTo>
                          <a:pt x="1239" y="22667"/>
                          <a:pt x="1310" y="23286"/>
                          <a:pt x="1394" y="23845"/>
                        </a:cubicBezTo>
                        <a:cubicBezTo>
                          <a:pt x="1477" y="24405"/>
                          <a:pt x="1560" y="24893"/>
                          <a:pt x="1620" y="25310"/>
                        </a:cubicBezTo>
                        <a:cubicBezTo>
                          <a:pt x="1751" y="26143"/>
                          <a:pt x="1822" y="26643"/>
                          <a:pt x="1822" y="26643"/>
                        </a:cubicBezTo>
                        <a:cubicBezTo>
                          <a:pt x="1848" y="26757"/>
                          <a:pt x="1960" y="26811"/>
                          <a:pt x="2076" y="26811"/>
                        </a:cubicBezTo>
                        <a:cubicBezTo>
                          <a:pt x="2226" y="26811"/>
                          <a:pt x="2383" y="26721"/>
                          <a:pt x="2370" y="26560"/>
                        </a:cubicBezTo>
                        <a:cubicBezTo>
                          <a:pt x="2370" y="26560"/>
                          <a:pt x="2322" y="26060"/>
                          <a:pt x="2251" y="25238"/>
                        </a:cubicBezTo>
                        <a:cubicBezTo>
                          <a:pt x="2203" y="24822"/>
                          <a:pt x="2156" y="24322"/>
                          <a:pt x="2108" y="23762"/>
                        </a:cubicBezTo>
                        <a:cubicBezTo>
                          <a:pt x="2048" y="23202"/>
                          <a:pt x="2013" y="22583"/>
                          <a:pt x="1953" y="21917"/>
                        </a:cubicBezTo>
                        <a:cubicBezTo>
                          <a:pt x="1727" y="19273"/>
                          <a:pt x="1560" y="15975"/>
                          <a:pt x="1394" y="13392"/>
                        </a:cubicBezTo>
                        <a:cubicBezTo>
                          <a:pt x="1072" y="8224"/>
                          <a:pt x="560" y="200"/>
                          <a:pt x="560" y="200"/>
                        </a:cubicBezTo>
                        <a:cubicBezTo>
                          <a:pt x="537" y="66"/>
                          <a:pt x="414" y="0"/>
                          <a:pt x="28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6" name="Google Shape;526;p38"/>
                  <p:cNvSpPr/>
                  <p:nvPr/>
                </p:nvSpPr>
                <p:spPr>
                  <a:xfrm>
                    <a:off x="2447432" y="6696496"/>
                    <a:ext cx="526393" cy="2336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277" h="9445" extrusionOk="0">
                        <a:moveTo>
                          <a:pt x="1569" y="0"/>
                        </a:moveTo>
                        <a:cubicBezTo>
                          <a:pt x="1521" y="0"/>
                          <a:pt x="1475" y="1"/>
                          <a:pt x="1429" y="1"/>
                        </a:cubicBezTo>
                        <a:cubicBezTo>
                          <a:pt x="1239" y="1"/>
                          <a:pt x="1072" y="13"/>
                          <a:pt x="929" y="25"/>
                        </a:cubicBezTo>
                        <a:cubicBezTo>
                          <a:pt x="786" y="25"/>
                          <a:pt x="655" y="37"/>
                          <a:pt x="560" y="49"/>
                        </a:cubicBezTo>
                        <a:cubicBezTo>
                          <a:pt x="358" y="61"/>
                          <a:pt x="239" y="73"/>
                          <a:pt x="239" y="73"/>
                        </a:cubicBezTo>
                        <a:cubicBezTo>
                          <a:pt x="0" y="132"/>
                          <a:pt x="48" y="585"/>
                          <a:pt x="286" y="632"/>
                        </a:cubicBezTo>
                        <a:cubicBezTo>
                          <a:pt x="286" y="632"/>
                          <a:pt x="393" y="620"/>
                          <a:pt x="584" y="620"/>
                        </a:cubicBezTo>
                        <a:cubicBezTo>
                          <a:pt x="616" y="616"/>
                          <a:pt x="650" y="615"/>
                          <a:pt x="687" y="615"/>
                        </a:cubicBezTo>
                        <a:cubicBezTo>
                          <a:pt x="761" y="615"/>
                          <a:pt x="846" y="620"/>
                          <a:pt x="941" y="620"/>
                        </a:cubicBezTo>
                        <a:cubicBezTo>
                          <a:pt x="1084" y="620"/>
                          <a:pt x="1239" y="620"/>
                          <a:pt x="1417" y="632"/>
                        </a:cubicBezTo>
                        <a:cubicBezTo>
                          <a:pt x="2120" y="668"/>
                          <a:pt x="3096" y="811"/>
                          <a:pt x="4191" y="1085"/>
                        </a:cubicBezTo>
                        <a:cubicBezTo>
                          <a:pt x="5287" y="1347"/>
                          <a:pt x="6489" y="1751"/>
                          <a:pt x="7668" y="2216"/>
                        </a:cubicBezTo>
                        <a:cubicBezTo>
                          <a:pt x="8847" y="2680"/>
                          <a:pt x="9990" y="3216"/>
                          <a:pt x="10990" y="3692"/>
                        </a:cubicBezTo>
                        <a:cubicBezTo>
                          <a:pt x="12978" y="4657"/>
                          <a:pt x="15479" y="6014"/>
                          <a:pt x="17419" y="7228"/>
                        </a:cubicBezTo>
                        <a:cubicBezTo>
                          <a:pt x="19372" y="8419"/>
                          <a:pt x="20789" y="9419"/>
                          <a:pt x="20789" y="9419"/>
                        </a:cubicBezTo>
                        <a:cubicBezTo>
                          <a:pt x="20814" y="9436"/>
                          <a:pt x="20841" y="9444"/>
                          <a:pt x="20870" y="9444"/>
                        </a:cubicBezTo>
                        <a:cubicBezTo>
                          <a:pt x="21056" y="9444"/>
                          <a:pt x="21277" y="9113"/>
                          <a:pt x="21122" y="8979"/>
                        </a:cubicBezTo>
                        <a:cubicBezTo>
                          <a:pt x="21122" y="8979"/>
                          <a:pt x="19765" y="7859"/>
                          <a:pt x="17860" y="6550"/>
                        </a:cubicBezTo>
                        <a:cubicBezTo>
                          <a:pt x="16907" y="5883"/>
                          <a:pt x="15824" y="5169"/>
                          <a:pt x="14717" y="4514"/>
                        </a:cubicBezTo>
                        <a:cubicBezTo>
                          <a:pt x="13597" y="3847"/>
                          <a:pt x="12466" y="3228"/>
                          <a:pt x="11454" y="2728"/>
                        </a:cubicBezTo>
                        <a:cubicBezTo>
                          <a:pt x="10430" y="2240"/>
                          <a:pt x="9240" y="1728"/>
                          <a:pt x="8013" y="1299"/>
                        </a:cubicBezTo>
                        <a:cubicBezTo>
                          <a:pt x="6787" y="859"/>
                          <a:pt x="5513" y="513"/>
                          <a:pt x="4358" y="287"/>
                        </a:cubicBezTo>
                        <a:cubicBezTo>
                          <a:pt x="3275" y="86"/>
                          <a:pt x="2296" y="0"/>
                          <a:pt x="156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7" name="Google Shape;527;p38"/>
                  <p:cNvSpPr/>
                  <p:nvPr/>
                </p:nvSpPr>
                <p:spPr>
                  <a:xfrm>
                    <a:off x="2600004" y="6126931"/>
                    <a:ext cx="57644" cy="28765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30" h="11627" extrusionOk="0">
                        <a:moveTo>
                          <a:pt x="372" y="0"/>
                        </a:moveTo>
                        <a:cubicBezTo>
                          <a:pt x="220" y="0"/>
                          <a:pt x="24" y="52"/>
                          <a:pt x="1" y="128"/>
                        </a:cubicBezTo>
                        <a:cubicBezTo>
                          <a:pt x="1" y="128"/>
                          <a:pt x="13" y="354"/>
                          <a:pt x="37" y="711"/>
                        </a:cubicBezTo>
                        <a:cubicBezTo>
                          <a:pt x="48" y="1080"/>
                          <a:pt x="72" y="1580"/>
                          <a:pt x="96" y="2164"/>
                        </a:cubicBezTo>
                        <a:cubicBezTo>
                          <a:pt x="144" y="3318"/>
                          <a:pt x="179" y="4771"/>
                          <a:pt x="310" y="5914"/>
                        </a:cubicBezTo>
                        <a:cubicBezTo>
                          <a:pt x="429" y="7045"/>
                          <a:pt x="703" y="8510"/>
                          <a:pt x="1060" y="9641"/>
                        </a:cubicBezTo>
                        <a:cubicBezTo>
                          <a:pt x="1156" y="9926"/>
                          <a:pt x="1227" y="10188"/>
                          <a:pt x="1322" y="10426"/>
                        </a:cubicBezTo>
                        <a:cubicBezTo>
                          <a:pt x="1406" y="10665"/>
                          <a:pt x="1477" y="10879"/>
                          <a:pt x="1549" y="11046"/>
                        </a:cubicBezTo>
                        <a:cubicBezTo>
                          <a:pt x="1703" y="11391"/>
                          <a:pt x="1787" y="11593"/>
                          <a:pt x="1787" y="11593"/>
                        </a:cubicBezTo>
                        <a:cubicBezTo>
                          <a:pt x="1800" y="11616"/>
                          <a:pt x="1832" y="11626"/>
                          <a:pt x="1876" y="11626"/>
                        </a:cubicBezTo>
                        <a:cubicBezTo>
                          <a:pt x="2033" y="11626"/>
                          <a:pt x="2329" y="11496"/>
                          <a:pt x="2311" y="11403"/>
                        </a:cubicBezTo>
                        <a:cubicBezTo>
                          <a:pt x="2311" y="11403"/>
                          <a:pt x="2251" y="11188"/>
                          <a:pt x="2156" y="10843"/>
                        </a:cubicBezTo>
                        <a:cubicBezTo>
                          <a:pt x="2108" y="10677"/>
                          <a:pt x="2061" y="10462"/>
                          <a:pt x="2001" y="10224"/>
                        </a:cubicBezTo>
                        <a:cubicBezTo>
                          <a:pt x="1942" y="9998"/>
                          <a:pt x="1906" y="9724"/>
                          <a:pt x="1846" y="9450"/>
                        </a:cubicBezTo>
                        <a:cubicBezTo>
                          <a:pt x="1632" y="8331"/>
                          <a:pt x="1489" y="6914"/>
                          <a:pt x="1370" y="5795"/>
                        </a:cubicBezTo>
                        <a:cubicBezTo>
                          <a:pt x="1251" y="4688"/>
                          <a:pt x="1072" y="3247"/>
                          <a:pt x="906" y="2092"/>
                        </a:cubicBezTo>
                        <a:cubicBezTo>
                          <a:pt x="822" y="1509"/>
                          <a:pt x="727" y="997"/>
                          <a:pt x="668" y="640"/>
                        </a:cubicBezTo>
                        <a:cubicBezTo>
                          <a:pt x="596" y="282"/>
                          <a:pt x="549" y="56"/>
                          <a:pt x="549" y="56"/>
                        </a:cubicBezTo>
                        <a:cubicBezTo>
                          <a:pt x="531" y="17"/>
                          <a:pt x="459" y="0"/>
                          <a:pt x="372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sp>
          <p:nvSpPr>
            <p:cNvPr id="528" name="Google Shape;528;p38"/>
            <p:cNvSpPr/>
            <p:nvPr/>
          </p:nvSpPr>
          <p:spPr>
            <a:xfrm flipH="1">
              <a:off x="1175358" y="4705391"/>
              <a:ext cx="1701494" cy="434364"/>
            </a:xfrm>
            <a:custGeom>
              <a:avLst/>
              <a:gdLst/>
              <a:ahLst/>
              <a:cxnLst/>
              <a:rect l="l" t="t" r="r" b="b"/>
              <a:pathLst>
                <a:path w="43054" h="10991" extrusionOk="0">
                  <a:moveTo>
                    <a:pt x="21920" y="1"/>
                  </a:moveTo>
                  <a:cubicBezTo>
                    <a:pt x="19110" y="1"/>
                    <a:pt x="16717" y="2084"/>
                    <a:pt x="15753" y="5025"/>
                  </a:cubicBezTo>
                  <a:cubicBezTo>
                    <a:pt x="14574" y="3882"/>
                    <a:pt x="12967" y="3168"/>
                    <a:pt x="11181" y="3168"/>
                  </a:cubicBezTo>
                  <a:cubicBezTo>
                    <a:pt x="7954" y="3168"/>
                    <a:pt x="5275" y="5502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44" y="8228"/>
                    <a:pt x="275" y="9419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7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65" y="6704"/>
                  </a:cubicBezTo>
                  <a:cubicBezTo>
                    <a:pt x="35815" y="4025"/>
                    <a:pt x="33374" y="2061"/>
                    <a:pt x="30469" y="2061"/>
                  </a:cubicBezTo>
                  <a:cubicBezTo>
                    <a:pt x="29231" y="2061"/>
                    <a:pt x="28088" y="2418"/>
                    <a:pt x="27123" y="3025"/>
                  </a:cubicBezTo>
                  <a:cubicBezTo>
                    <a:pt x="25909" y="1191"/>
                    <a:pt x="24028" y="1"/>
                    <a:pt x="2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6">
  <p:cSld name="CUSTOM_7_1_1">
    <p:bg>
      <p:bgPr>
        <a:solidFill>
          <a:schemeClr val="lt1"/>
        </a:solidFill>
        <a:effectLst/>
      </p:bgPr>
    </p:bg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0" name="Google Shape;530;p39"/>
          <p:cNvGrpSpPr/>
          <p:nvPr/>
        </p:nvGrpSpPr>
        <p:grpSpPr>
          <a:xfrm>
            <a:off x="196876" y="-180405"/>
            <a:ext cx="2637197" cy="1754140"/>
            <a:chOff x="196876" y="-180405"/>
            <a:chExt cx="2637197" cy="1754140"/>
          </a:xfrm>
        </p:grpSpPr>
        <p:grpSp>
          <p:nvGrpSpPr>
            <p:cNvPr id="531" name="Google Shape;531;p39"/>
            <p:cNvGrpSpPr/>
            <p:nvPr/>
          </p:nvGrpSpPr>
          <p:grpSpPr>
            <a:xfrm rot="9401449">
              <a:off x="754395" y="69566"/>
              <a:ext cx="1522160" cy="1254196"/>
              <a:chOff x="698956" y="6526827"/>
              <a:chExt cx="1522132" cy="1254173"/>
            </a:xfrm>
          </p:grpSpPr>
          <p:grpSp>
            <p:nvGrpSpPr>
              <p:cNvPr id="532" name="Google Shape;532;p39"/>
              <p:cNvGrpSpPr/>
              <p:nvPr/>
            </p:nvGrpSpPr>
            <p:grpSpPr>
              <a:xfrm>
                <a:off x="970014" y="6599642"/>
                <a:ext cx="1251074" cy="1089966"/>
                <a:chOff x="2227541" y="6011760"/>
                <a:chExt cx="2864180" cy="2495343"/>
              </a:xfrm>
            </p:grpSpPr>
            <p:sp>
              <p:nvSpPr>
                <p:cNvPr id="533" name="Google Shape;533;p39"/>
                <p:cNvSpPr/>
                <p:nvPr/>
              </p:nvSpPr>
              <p:spPr>
                <a:xfrm rot="-1131582">
                  <a:off x="2772277" y="6293752"/>
                  <a:ext cx="2064072" cy="1922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428" h="77719" extrusionOk="0">
                      <a:moveTo>
                        <a:pt x="43744" y="1"/>
                      </a:moveTo>
                      <a:cubicBezTo>
                        <a:pt x="43607" y="1"/>
                        <a:pt x="43469" y="5"/>
                        <a:pt x="43328" y="15"/>
                      </a:cubicBezTo>
                      <a:cubicBezTo>
                        <a:pt x="39256" y="277"/>
                        <a:pt x="37779" y="4360"/>
                        <a:pt x="36839" y="7718"/>
                      </a:cubicBezTo>
                      <a:cubicBezTo>
                        <a:pt x="35589" y="12203"/>
                        <a:pt x="34968" y="18558"/>
                        <a:pt x="31040" y="18558"/>
                      </a:cubicBezTo>
                      <a:cubicBezTo>
                        <a:pt x="29952" y="18558"/>
                        <a:pt x="28611" y="18070"/>
                        <a:pt x="26933" y="16921"/>
                      </a:cubicBezTo>
                      <a:cubicBezTo>
                        <a:pt x="25614" y="16019"/>
                        <a:pt x="23908" y="14589"/>
                        <a:pt x="22178" y="14589"/>
                      </a:cubicBezTo>
                      <a:cubicBezTo>
                        <a:pt x="21830" y="14589"/>
                        <a:pt x="21481" y="14647"/>
                        <a:pt x="21134" y="14778"/>
                      </a:cubicBezTo>
                      <a:cubicBezTo>
                        <a:pt x="15276" y="16993"/>
                        <a:pt x="19075" y="24530"/>
                        <a:pt x="19753" y="28387"/>
                      </a:cubicBezTo>
                      <a:cubicBezTo>
                        <a:pt x="20166" y="30701"/>
                        <a:pt x="20096" y="34763"/>
                        <a:pt x="17456" y="34763"/>
                      </a:cubicBezTo>
                      <a:cubicBezTo>
                        <a:pt x="17054" y="34763"/>
                        <a:pt x="16592" y="34669"/>
                        <a:pt x="16062" y="34459"/>
                      </a:cubicBezTo>
                      <a:cubicBezTo>
                        <a:pt x="11365" y="32594"/>
                        <a:pt x="10296" y="26273"/>
                        <a:pt x="4770" y="26273"/>
                      </a:cubicBezTo>
                      <a:cubicBezTo>
                        <a:pt x="4512" y="26273"/>
                        <a:pt x="4244" y="26287"/>
                        <a:pt x="3966" y="26315"/>
                      </a:cubicBezTo>
                      <a:cubicBezTo>
                        <a:pt x="715" y="26649"/>
                        <a:pt x="1" y="29554"/>
                        <a:pt x="489" y="32328"/>
                      </a:cubicBezTo>
                      <a:cubicBezTo>
                        <a:pt x="1251" y="36555"/>
                        <a:pt x="3644" y="40222"/>
                        <a:pt x="5085" y="44211"/>
                      </a:cubicBezTo>
                      <a:cubicBezTo>
                        <a:pt x="6597" y="48390"/>
                        <a:pt x="7061" y="52997"/>
                        <a:pt x="6549" y="57403"/>
                      </a:cubicBezTo>
                      <a:cubicBezTo>
                        <a:pt x="6275" y="59784"/>
                        <a:pt x="4037" y="62999"/>
                        <a:pt x="4632" y="65380"/>
                      </a:cubicBezTo>
                      <a:cubicBezTo>
                        <a:pt x="5513" y="68856"/>
                        <a:pt x="12336" y="68321"/>
                        <a:pt x="15050" y="68797"/>
                      </a:cubicBezTo>
                      <a:cubicBezTo>
                        <a:pt x="18884" y="69476"/>
                        <a:pt x="22766" y="70095"/>
                        <a:pt x="26468" y="71345"/>
                      </a:cubicBezTo>
                      <a:cubicBezTo>
                        <a:pt x="30939" y="72847"/>
                        <a:pt x="38196" y="77718"/>
                        <a:pt x="44090" y="77718"/>
                      </a:cubicBezTo>
                      <a:cubicBezTo>
                        <a:pt x="46186" y="77718"/>
                        <a:pt x="48109" y="77102"/>
                        <a:pt x="49674" y="75500"/>
                      </a:cubicBezTo>
                      <a:cubicBezTo>
                        <a:pt x="51602" y="73524"/>
                        <a:pt x="50626" y="70488"/>
                        <a:pt x="49185" y="68559"/>
                      </a:cubicBezTo>
                      <a:cubicBezTo>
                        <a:pt x="47364" y="66130"/>
                        <a:pt x="44090" y="64594"/>
                        <a:pt x="42661" y="61856"/>
                      </a:cubicBezTo>
                      <a:cubicBezTo>
                        <a:pt x="41468" y="59570"/>
                        <a:pt x="43103" y="58980"/>
                        <a:pt x="45242" y="58980"/>
                      </a:cubicBezTo>
                      <a:cubicBezTo>
                        <a:pt x="47158" y="58980"/>
                        <a:pt x="49479" y="59453"/>
                        <a:pt x="50531" y="59605"/>
                      </a:cubicBezTo>
                      <a:cubicBezTo>
                        <a:pt x="52312" y="59861"/>
                        <a:pt x="54410" y="60234"/>
                        <a:pt x="56446" y="60234"/>
                      </a:cubicBezTo>
                      <a:cubicBezTo>
                        <a:pt x="59050" y="60234"/>
                        <a:pt x="61553" y="59624"/>
                        <a:pt x="63163" y="57379"/>
                      </a:cubicBezTo>
                      <a:cubicBezTo>
                        <a:pt x="66116" y="53271"/>
                        <a:pt x="61497" y="49068"/>
                        <a:pt x="58818" y="46354"/>
                      </a:cubicBezTo>
                      <a:cubicBezTo>
                        <a:pt x="55151" y="42627"/>
                        <a:pt x="56532" y="41246"/>
                        <a:pt x="59306" y="40817"/>
                      </a:cubicBezTo>
                      <a:cubicBezTo>
                        <a:pt x="60111" y="40689"/>
                        <a:pt x="61032" y="40643"/>
                        <a:pt x="61979" y="40643"/>
                      </a:cubicBezTo>
                      <a:cubicBezTo>
                        <a:pt x="63762" y="40643"/>
                        <a:pt x="65636" y="40807"/>
                        <a:pt x="66997" y="40901"/>
                      </a:cubicBezTo>
                      <a:cubicBezTo>
                        <a:pt x="68350" y="40991"/>
                        <a:pt x="70090" y="41137"/>
                        <a:pt x="71903" y="41137"/>
                      </a:cubicBezTo>
                      <a:cubicBezTo>
                        <a:pt x="76075" y="41137"/>
                        <a:pt x="80636" y="40364"/>
                        <a:pt x="81773" y="36364"/>
                      </a:cubicBezTo>
                      <a:cubicBezTo>
                        <a:pt x="83428" y="30578"/>
                        <a:pt x="75260" y="28090"/>
                        <a:pt x="71057" y="27816"/>
                      </a:cubicBezTo>
                      <a:cubicBezTo>
                        <a:pt x="69545" y="27720"/>
                        <a:pt x="66307" y="27518"/>
                        <a:pt x="65557" y="25863"/>
                      </a:cubicBezTo>
                      <a:cubicBezTo>
                        <a:pt x="64425" y="23339"/>
                        <a:pt x="68890" y="21386"/>
                        <a:pt x="70414" y="20291"/>
                      </a:cubicBezTo>
                      <a:cubicBezTo>
                        <a:pt x="73534" y="18029"/>
                        <a:pt x="75927" y="14493"/>
                        <a:pt x="76606" y="10659"/>
                      </a:cubicBezTo>
                      <a:cubicBezTo>
                        <a:pt x="77201" y="7313"/>
                        <a:pt x="75355" y="4337"/>
                        <a:pt x="72319" y="2920"/>
                      </a:cubicBezTo>
                      <a:cubicBezTo>
                        <a:pt x="71216" y="2408"/>
                        <a:pt x="70191" y="2186"/>
                        <a:pt x="69227" y="2186"/>
                      </a:cubicBezTo>
                      <a:cubicBezTo>
                        <a:pt x="63183" y="2186"/>
                        <a:pt x="59515" y="10924"/>
                        <a:pt x="53960" y="12135"/>
                      </a:cubicBezTo>
                      <a:cubicBezTo>
                        <a:pt x="53728" y="12186"/>
                        <a:pt x="53514" y="12210"/>
                        <a:pt x="53317" y="12210"/>
                      </a:cubicBezTo>
                      <a:cubicBezTo>
                        <a:pt x="50797" y="12210"/>
                        <a:pt x="50946" y="8282"/>
                        <a:pt x="50317" y="6206"/>
                      </a:cubicBezTo>
                      <a:cubicBezTo>
                        <a:pt x="49353" y="3076"/>
                        <a:pt x="47297" y="1"/>
                        <a:pt x="43744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534" name="Google Shape;534;p39"/>
                <p:cNvGrpSpPr/>
                <p:nvPr/>
              </p:nvGrpSpPr>
              <p:grpSpPr>
                <a:xfrm>
                  <a:off x="2227541" y="6635267"/>
                  <a:ext cx="2250382" cy="1871835"/>
                  <a:chOff x="2227541" y="6635267"/>
                  <a:chExt cx="2250382" cy="1871835"/>
                </a:xfrm>
              </p:grpSpPr>
              <p:sp>
                <p:nvSpPr>
                  <p:cNvPr id="535" name="Google Shape;535;p39"/>
                  <p:cNvSpPr/>
                  <p:nvPr/>
                </p:nvSpPr>
                <p:spPr>
                  <a:xfrm rot="-1131582">
                    <a:off x="2389104" y="6911337"/>
                    <a:ext cx="1927256" cy="131969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7898" h="53341" extrusionOk="0">
                        <a:moveTo>
                          <a:pt x="77657" y="0"/>
                        </a:moveTo>
                        <a:cubicBezTo>
                          <a:pt x="77524" y="0"/>
                          <a:pt x="77309" y="98"/>
                          <a:pt x="77038" y="330"/>
                        </a:cubicBezTo>
                        <a:cubicBezTo>
                          <a:pt x="77038" y="330"/>
                          <a:pt x="75681" y="1521"/>
                          <a:pt x="73430" y="3497"/>
                        </a:cubicBezTo>
                        <a:cubicBezTo>
                          <a:pt x="72299" y="4486"/>
                          <a:pt x="70954" y="5664"/>
                          <a:pt x="69430" y="6998"/>
                        </a:cubicBezTo>
                        <a:cubicBezTo>
                          <a:pt x="68668" y="7665"/>
                          <a:pt x="67870" y="8367"/>
                          <a:pt x="67037" y="9093"/>
                        </a:cubicBezTo>
                        <a:cubicBezTo>
                          <a:pt x="66203" y="9820"/>
                          <a:pt x="65334" y="10594"/>
                          <a:pt x="64441" y="11391"/>
                        </a:cubicBezTo>
                        <a:cubicBezTo>
                          <a:pt x="63548" y="12177"/>
                          <a:pt x="62631" y="12999"/>
                          <a:pt x="61691" y="13832"/>
                        </a:cubicBezTo>
                        <a:cubicBezTo>
                          <a:pt x="61453" y="14034"/>
                          <a:pt x="61215" y="14249"/>
                          <a:pt x="60976" y="14463"/>
                        </a:cubicBezTo>
                        <a:cubicBezTo>
                          <a:pt x="60750" y="14677"/>
                          <a:pt x="60512" y="14892"/>
                          <a:pt x="60274" y="15106"/>
                        </a:cubicBezTo>
                        <a:cubicBezTo>
                          <a:pt x="59798" y="15535"/>
                          <a:pt x="59321" y="15975"/>
                          <a:pt x="58845" y="16416"/>
                        </a:cubicBezTo>
                        <a:cubicBezTo>
                          <a:pt x="57881" y="17297"/>
                          <a:pt x="56916" y="18190"/>
                          <a:pt x="55940" y="19083"/>
                        </a:cubicBezTo>
                        <a:lnTo>
                          <a:pt x="55571" y="19416"/>
                        </a:lnTo>
                        <a:lnTo>
                          <a:pt x="55214" y="19773"/>
                        </a:lnTo>
                        <a:cubicBezTo>
                          <a:pt x="54976" y="20011"/>
                          <a:pt x="54738" y="20250"/>
                          <a:pt x="54499" y="20488"/>
                        </a:cubicBezTo>
                        <a:cubicBezTo>
                          <a:pt x="54035" y="20964"/>
                          <a:pt x="53571" y="21440"/>
                          <a:pt x="53106" y="21916"/>
                        </a:cubicBezTo>
                        <a:cubicBezTo>
                          <a:pt x="51261" y="23845"/>
                          <a:pt x="49463" y="25798"/>
                          <a:pt x="47725" y="27691"/>
                        </a:cubicBezTo>
                        <a:cubicBezTo>
                          <a:pt x="45975" y="29572"/>
                          <a:pt x="44284" y="31370"/>
                          <a:pt x="42653" y="33025"/>
                        </a:cubicBezTo>
                        <a:cubicBezTo>
                          <a:pt x="41033" y="34668"/>
                          <a:pt x="39259" y="36406"/>
                          <a:pt x="37342" y="38085"/>
                        </a:cubicBezTo>
                        <a:cubicBezTo>
                          <a:pt x="36378" y="38918"/>
                          <a:pt x="35390" y="39752"/>
                          <a:pt x="34354" y="40538"/>
                        </a:cubicBezTo>
                        <a:cubicBezTo>
                          <a:pt x="33318" y="41335"/>
                          <a:pt x="32247" y="42109"/>
                          <a:pt x="31151" y="42824"/>
                        </a:cubicBezTo>
                        <a:cubicBezTo>
                          <a:pt x="30044" y="43550"/>
                          <a:pt x="28913" y="44205"/>
                          <a:pt x="27746" y="44812"/>
                        </a:cubicBezTo>
                        <a:cubicBezTo>
                          <a:pt x="27460" y="44967"/>
                          <a:pt x="27175" y="45122"/>
                          <a:pt x="26877" y="45253"/>
                        </a:cubicBezTo>
                        <a:cubicBezTo>
                          <a:pt x="26579" y="45395"/>
                          <a:pt x="26293" y="45538"/>
                          <a:pt x="25996" y="45669"/>
                        </a:cubicBezTo>
                        <a:cubicBezTo>
                          <a:pt x="25401" y="45919"/>
                          <a:pt x="24793" y="46146"/>
                          <a:pt x="24186" y="46384"/>
                        </a:cubicBezTo>
                        <a:cubicBezTo>
                          <a:pt x="23888" y="46503"/>
                          <a:pt x="23591" y="46622"/>
                          <a:pt x="23293" y="46741"/>
                        </a:cubicBezTo>
                        <a:cubicBezTo>
                          <a:pt x="23138" y="46800"/>
                          <a:pt x="22995" y="46860"/>
                          <a:pt x="22853" y="46919"/>
                        </a:cubicBezTo>
                        <a:cubicBezTo>
                          <a:pt x="22698" y="46967"/>
                          <a:pt x="22543" y="47027"/>
                          <a:pt x="22400" y="47074"/>
                        </a:cubicBezTo>
                        <a:cubicBezTo>
                          <a:pt x="21793" y="47289"/>
                          <a:pt x="21198" y="47491"/>
                          <a:pt x="20602" y="47693"/>
                        </a:cubicBezTo>
                        <a:cubicBezTo>
                          <a:pt x="20317" y="47801"/>
                          <a:pt x="20019" y="47908"/>
                          <a:pt x="19721" y="48003"/>
                        </a:cubicBezTo>
                        <a:cubicBezTo>
                          <a:pt x="19435" y="48098"/>
                          <a:pt x="19138" y="48182"/>
                          <a:pt x="18852" y="48277"/>
                        </a:cubicBezTo>
                        <a:cubicBezTo>
                          <a:pt x="18257" y="48455"/>
                          <a:pt x="17685" y="48634"/>
                          <a:pt x="17114" y="48813"/>
                        </a:cubicBezTo>
                        <a:cubicBezTo>
                          <a:pt x="12566" y="50170"/>
                          <a:pt x="8470" y="51087"/>
                          <a:pt x="5553" y="51753"/>
                        </a:cubicBezTo>
                        <a:cubicBezTo>
                          <a:pt x="4100" y="52075"/>
                          <a:pt x="2922" y="52337"/>
                          <a:pt x="2112" y="52503"/>
                        </a:cubicBezTo>
                        <a:cubicBezTo>
                          <a:pt x="1314" y="52682"/>
                          <a:pt x="874" y="52777"/>
                          <a:pt x="874" y="52777"/>
                        </a:cubicBezTo>
                        <a:cubicBezTo>
                          <a:pt x="47" y="52974"/>
                          <a:pt x="1" y="53340"/>
                          <a:pt x="641" y="53340"/>
                        </a:cubicBezTo>
                        <a:cubicBezTo>
                          <a:pt x="739" y="53340"/>
                          <a:pt x="852" y="53332"/>
                          <a:pt x="981" y="53313"/>
                        </a:cubicBezTo>
                        <a:cubicBezTo>
                          <a:pt x="981" y="53313"/>
                          <a:pt x="1421" y="53218"/>
                          <a:pt x="2231" y="53063"/>
                        </a:cubicBezTo>
                        <a:cubicBezTo>
                          <a:pt x="3041" y="52896"/>
                          <a:pt x="4219" y="52658"/>
                          <a:pt x="5684" y="52361"/>
                        </a:cubicBezTo>
                        <a:cubicBezTo>
                          <a:pt x="8625" y="51741"/>
                          <a:pt x="12732" y="50884"/>
                          <a:pt x="17340" y="49575"/>
                        </a:cubicBezTo>
                        <a:cubicBezTo>
                          <a:pt x="17911" y="49408"/>
                          <a:pt x="18495" y="49241"/>
                          <a:pt x="19090" y="49063"/>
                        </a:cubicBezTo>
                        <a:cubicBezTo>
                          <a:pt x="19388" y="48979"/>
                          <a:pt x="19686" y="48884"/>
                          <a:pt x="19983" y="48801"/>
                        </a:cubicBezTo>
                        <a:cubicBezTo>
                          <a:pt x="20281" y="48705"/>
                          <a:pt x="20578" y="48598"/>
                          <a:pt x="20876" y="48503"/>
                        </a:cubicBezTo>
                        <a:cubicBezTo>
                          <a:pt x="21471" y="48301"/>
                          <a:pt x="22079" y="48098"/>
                          <a:pt x="22686" y="47896"/>
                        </a:cubicBezTo>
                        <a:cubicBezTo>
                          <a:pt x="22841" y="47848"/>
                          <a:pt x="22995" y="47789"/>
                          <a:pt x="23150" y="47741"/>
                        </a:cubicBezTo>
                        <a:cubicBezTo>
                          <a:pt x="23293" y="47681"/>
                          <a:pt x="23448" y="47622"/>
                          <a:pt x="23603" y="47562"/>
                        </a:cubicBezTo>
                        <a:cubicBezTo>
                          <a:pt x="23900" y="47455"/>
                          <a:pt x="24210" y="47336"/>
                          <a:pt x="24519" y="47217"/>
                        </a:cubicBezTo>
                        <a:cubicBezTo>
                          <a:pt x="25127" y="46979"/>
                          <a:pt x="25746" y="46753"/>
                          <a:pt x="26365" y="46515"/>
                        </a:cubicBezTo>
                        <a:cubicBezTo>
                          <a:pt x="26663" y="46372"/>
                          <a:pt x="26972" y="46229"/>
                          <a:pt x="27270" y="46086"/>
                        </a:cubicBezTo>
                        <a:cubicBezTo>
                          <a:pt x="27579" y="45955"/>
                          <a:pt x="27877" y="45800"/>
                          <a:pt x="28175" y="45646"/>
                        </a:cubicBezTo>
                        <a:cubicBezTo>
                          <a:pt x="29365" y="45038"/>
                          <a:pt x="30544" y="44372"/>
                          <a:pt x="31675" y="43645"/>
                        </a:cubicBezTo>
                        <a:cubicBezTo>
                          <a:pt x="32806" y="42919"/>
                          <a:pt x="33902" y="42145"/>
                          <a:pt x="34961" y="41347"/>
                        </a:cubicBezTo>
                        <a:cubicBezTo>
                          <a:pt x="36021" y="40538"/>
                          <a:pt x="37033" y="39704"/>
                          <a:pt x="38021" y="38859"/>
                        </a:cubicBezTo>
                        <a:cubicBezTo>
                          <a:pt x="39974" y="37168"/>
                          <a:pt x="41772" y="35430"/>
                          <a:pt x="43415" y="33763"/>
                        </a:cubicBezTo>
                        <a:cubicBezTo>
                          <a:pt x="45046" y="32108"/>
                          <a:pt x="46748" y="30286"/>
                          <a:pt x="48475" y="28381"/>
                        </a:cubicBezTo>
                        <a:cubicBezTo>
                          <a:pt x="50213" y="26488"/>
                          <a:pt x="51999" y="24524"/>
                          <a:pt x="53809" y="22595"/>
                        </a:cubicBezTo>
                        <a:cubicBezTo>
                          <a:pt x="54273" y="22107"/>
                          <a:pt x="54726" y="21631"/>
                          <a:pt x="55190" y="21154"/>
                        </a:cubicBezTo>
                        <a:cubicBezTo>
                          <a:pt x="55416" y="20916"/>
                          <a:pt x="55642" y="20678"/>
                          <a:pt x="55881" y="20452"/>
                        </a:cubicBezTo>
                        <a:lnTo>
                          <a:pt x="56226" y="20095"/>
                        </a:lnTo>
                        <a:lnTo>
                          <a:pt x="56583" y="19761"/>
                        </a:lnTo>
                        <a:cubicBezTo>
                          <a:pt x="57547" y="18857"/>
                          <a:pt x="58512" y="17952"/>
                          <a:pt x="59452" y="17071"/>
                        </a:cubicBezTo>
                        <a:cubicBezTo>
                          <a:pt x="59929" y="16618"/>
                          <a:pt x="60393" y="16178"/>
                          <a:pt x="60869" y="15749"/>
                        </a:cubicBezTo>
                        <a:cubicBezTo>
                          <a:pt x="61095" y="15523"/>
                          <a:pt x="61334" y="15308"/>
                          <a:pt x="61560" y="15094"/>
                        </a:cubicBezTo>
                        <a:cubicBezTo>
                          <a:pt x="61798" y="14880"/>
                          <a:pt x="62024" y="14666"/>
                          <a:pt x="62262" y="14451"/>
                        </a:cubicBezTo>
                        <a:cubicBezTo>
                          <a:pt x="63191" y="13606"/>
                          <a:pt x="64096" y="12784"/>
                          <a:pt x="64977" y="11987"/>
                        </a:cubicBezTo>
                        <a:cubicBezTo>
                          <a:pt x="72049" y="5581"/>
                          <a:pt x="77407" y="735"/>
                          <a:pt x="77407" y="735"/>
                        </a:cubicBezTo>
                        <a:cubicBezTo>
                          <a:pt x="77868" y="321"/>
                          <a:pt x="77898" y="0"/>
                          <a:pt x="77657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36" name="Google Shape;536;p39"/>
                  <p:cNvSpPr/>
                  <p:nvPr/>
                </p:nvSpPr>
                <p:spPr>
                  <a:xfrm rot="-1131582">
                    <a:off x="3441562" y="7628158"/>
                    <a:ext cx="485043" cy="660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605" h="2670" extrusionOk="0">
                        <a:moveTo>
                          <a:pt x="13901" y="0"/>
                        </a:moveTo>
                        <a:cubicBezTo>
                          <a:pt x="13437" y="0"/>
                          <a:pt x="12960" y="12"/>
                          <a:pt x="12472" y="24"/>
                        </a:cubicBezTo>
                        <a:cubicBezTo>
                          <a:pt x="12234" y="24"/>
                          <a:pt x="11996" y="36"/>
                          <a:pt x="11758" y="36"/>
                        </a:cubicBezTo>
                        <a:cubicBezTo>
                          <a:pt x="11639" y="48"/>
                          <a:pt x="11520" y="48"/>
                          <a:pt x="11401" y="48"/>
                        </a:cubicBezTo>
                        <a:cubicBezTo>
                          <a:pt x="11282" y="60"/>
                          <a:pt x="11163" y="72"/>
                          <a:pt x="11044" y="72"/>
                        </a:cubicBezTo>
                        <a:cubicBezTo>
                          <a:pt x="10579" y="107"/>
                          <a:pt x="10127" y="143"/>
                          <a:pt x="9710" y="179"/>
                        </a:cubicBezTo>
                        <a:cubicBezTo>
                          <a:pt x="9472" y="203"/>
                          <a:pt x="9222" y="226"/>
                          <a:pt x="8972" y="250"/>
                        </a:cubicBezTo>
                        <a:cubicBezTo>
                          <a:pt x="8722" y="286"/>
                          <a:pt x="8460" y="322"/>
                          <a:pt x="8198" y="357"/>
                        </a:cubicBezTo>
                        <a:cubicBezTo>
                          <a:pt x="7674" y="429"/>
                          <a:pt x="7138" y="500"/>
                          <a:pt x="6602" y="584"/>
                        </a:cubicBezTo>
                        <a:cubicBezTo>
                          <a:pt x="6067" y="679"/>
                          <a:pt x="5519" y="786"/>
                          <a:pt x="4995" y="881"/>
                        </a:cubicBezTo>
                        <a:cubicBezTo>
                          <a:pt x="4733" y="941"/>
                          <a:pt x="4471" y="988"/>
                          <a:pt x="4221" y="1036"/>
                        </a:cubicBezTo>
                        <a:cubicBezTo>
                          <a:pt x="3971" y="1096"/>
                          <a:pt x="3733" y="1155"/>
                          <a:pt x="3495" y="1215"/>
                        </a:cubicBezTo>
                        <a:cubicBezTo>
                          <a:pt x="3019" y="1334"/>
                          <a:pt x="2566" y="1441"/>
                          <a:pt x="2161" y="1536"/>
                        </a:cubicBezTo>
                        <a:cubicBezTo>
                          <a:pt x="1769" y="1655"/>
                          <a:pt x="1411" y="1762"/>
                          <a:pt x="1114" y="1846"/>
                        </a:cubicBezTo>
                        <a:cubicBezTo>
                          <a:pt x="530" y="2024"/>
                          <a:pt x="173" y="2131"/>
                          <a:pt x="173" y="2131"/>
                        </a:cubicBezTo>
                        <a:cubicBezTo>
                          <a:pt x="1" y="2200"/>
                          <a:pt x="117" y="2669"/>
                          <a:pt x="307" y="2669"/>
                        </a:cubicBezTo>
                        <a:cubicBezTo>
                          <a:pt x="314" y="2669"/>
                          <a:pt x="321" y="2668"/>
                          <a:pt x="328" y="2667"/>
                        </a:cubicBezTo>
                        <a:cubicBezTo>
                          <a:pt x="328" y="2667"/>
                          <a:pt x="685" y="2584"/>
                          <a:pt x="1280" y="2453"/>
                        </a:cubicBezTo>
                        <a:cubicBezTo>
                          <a:pt x="1578" y="2393"/>
                          <a:pt x="1923" y="2310"/>
                          <a:pt x="2328" y="2227"/>
                        </a:cubicBezTo>
                        <a:cubicBezTo>
                          <a:pt x="2733" y="2155"/>
                          <a:pt x="3173" y="2084"/>
                          <a:pt x="3650" y="2000"/>
                        </a:cubicBezTo>
                        <a:cubicBezTo>
                          <a:pt x="3888" y="1953"/>
                          <a:pt x="4126" y="1917"/>
                          <a:pt x="4376" y="1870"/>
                        </a:cubicBezTo>
                        <a:cubicBezTo>
                          <a:pt x="4626" y="1834"/>
                          <a:pt x="4888" y="1798"/>
                          <a:pt x="5150" y="1762"/>
                        </a:cubicBezTo>
                        <a:cubicBezTo>
                          <a:pt x="5674" y="1691"/>
                          <a:pt x="6210" y="1619"/>
                          <a:pt x="6733" y="1548"/>
                        </a:cubicBezTo>
                        <a:cubicBezTo>
                          <a:pt x="7269" y="1489"/>
                          <a:pt x="7805" y="1429"/>
                          <a:pt x="8317" y="1381"/>
                        </a:cubicBezTo>
                        <a:cubicBezTo>
                          <a:pt x="8579" y="1346"/>
                          <a:pt x="8829" y="1322"/>
                          <a:pt x="9079" y="1298"/>
                        </a:cubicBezTo>
                        <a:cubicBezTo>
                          <a:pt x="9329" y="1274"/>
                          <a:pt x="9567" y="1250"/>
                          <a:pt x="9805" y="1239"/>
                        </a:cubicBezTo>
                        <a:cubicBezTo>
                          <a:pt x="10222" y="1191"/>
                          <a:pt x="10663" y="1155"/>
                          <a:pt x="11127" y="1108"/>
                        </a:cubicBezTo>
                        <a:cubicBezTo>
                          <a:pt x="11234" y="1096"/>
                          <a:pt x="11353" y="1084"/>
                          <a:pt x="11460" y="1072"/>
                        </a:cubicBezTo>
                        <a:cubicBezTo>
                          <a:pt x="11579" y="1072"/>
                          <a:pt x="11698" y="1060"/>
                          <a:pt x="11817" y="1060"/>
                        </a:cubicBezTo>
                        <a:cubicBezTo>
                          <a:pt x="12056" y="1036"/>
                          <a:pt x="12282" y="1024"/>
                          <a:pt x="12520" y="1012"/>
                        </a:cubicBezTo>
                        <a:cubicBezTo>
                          <a:pt x="12996" y="977"/>
                          <a:pt x="13460" y="941"/>
                          <a:pt x="13925" y="917"/>
                        </a:cubicBezTo>
                        <a:cubicBezTo>
                          <a:pt x="14389" y="893"/>
                          <a:pt x="14842" y="881"/>
                          <a:pt x="15258" y="869"/>
                        </a:cubicBezTo>
                        <a:cubicBezTo>
                          <a:pt x="15830" y="838"/>
                          <a:pt x="16354" y="838"/>
                          <a:pt x="16802" y="838"/>
                        </a:cubicBezTo>
                        <a:lnTo>
                          <a:pt x="16802" y="838"/>
                        </a:lnTo>
                        <a:cubicBezTo>
                          <a:pt x="17026" y="838"/>
                          <a:pt x="17231" y="838"/>
                          <a:pt x="17413" y="834"/>
                        </a:cubicBezTo>
                        <a:cubicBezTo>
                          <a:pt x="17866" y="834"/>
                          <a:pt x="18189" y="834"/>
                          <a:pt x="18314" y="827"/>
                        </a:cubicBezTo>
                        <a:lnTo>
                          <a:pt x="18314" y="827"/>
                        </a:lnTo>
                        <a:cubicBezTo>
                          <a:pt x="18323" y="833"/>
                          <a:pt x="18333" y="839"/>
                          <a:pt x="18342" y="846"/>
                        </a:cubicBezTo>
                        <a:cubicBezTo>
                          <a:pt x="18378" y="858"/>
                          <a:pt x="18413" y="869"/>
                          <a:pt x="18449" y="881"/>
                        </a:cubicBezTo>
                        <a:cubicBezTo>
                          <a:pt x="18509" y="905"/>
                          <a:pt x="18556" y="917"/>
                          <a:pt x="18616" y="929"/>
                        </a:cubicBezTo>
                        <a:cubicBezTo>
                          <a:pt x="18711" y="953"/>
                          <a:pt x="18794" y="977"/>
                          <a:pt x="18866" y="988"/>
                        </a:cubicBezTo>
                        <a:cubicBezTo>
                          <a:pt x="19009" y="1012"/>
                          <a:pt x="19104" y="1024"/>
                          <a:pt x="19175" y="1036"/>
                        </a:cubicBezTo>
                        <a:cubicBezTo>
                          <a:pt x="19318" y="1060"/>
                          <a:pt x="19330" y="1060"/>
                          <a:pt x="19330" y="1060"/>
                        </a:cubicBezTo>
                        <a:cubicBezTo>
                          <a:pt x="19533" y="1060"/>
                          <a:pt x="19604" y="607"/>
                          <a:pt x="19414" y="524"/>
                        </a:cubicBezTo>
                        <a:cubicBezTo>
                          <a:pt x="19414" y="524"/>
                          <a:pt x="19402" y="524"/>
                          <a:pt x="19271" y="500"/>
                        </a:cubicBezTo>
                        <a:cubicBezTo>
                          <a:pt x="19199" y="488"/>
                          <a:pt x="19104" y="465"/>
                          <a:pt x="18973" y="441"/>
                        </a:cubicBezTo>
                        <a:cubicBezTo>
                          <a:pt x="18914" y="429"/>
                          <a:pt x="18830" y="417"/>
                          <a:pt x="18759" y="393"/>
                        </a:cubicBezTo>
                        <a:cubicBezTo>
                          <a:pt x="18723" y="381"/>
                          <a:pt x="18675" y="369"/>
                          <a:pt x="18640" y="357"/>
                        </a:cubicBezTo>
                        <a:cubicBezTo>
                          <a:pt x="18616" y="346"/>
                          <a:pt x="18604" y="334"/>
                          <a:pt x="18580" y="334"/>
                        </a:cubicBezTo>
                        <a:cubicBezTo>
                          <a:pt x="18568" y="322"/>
                          <a:pt x="18556" y="322"/>
                          <a:pt x="18544" y="310"/>
                        </a:cubicBezTo>
                        <a:lnTo>
                          <a:pt x="18449" y="274"/>
                        </a:lnTo>
                        <a:lnTo>
                          <a:pt x="18402" y="262"/>
                        </a:lnTo>
                        <a:cubicBezTo>
                          <a:pt x="18354" y="250"/>
                          <a:pt x="18009" y="215"/>
                          <a:pt x="17449" y="167"/>
                        </a:cubicBezTo>
                        <a:cubicBezTo>
                          <a:pt x="16889" y="119"/>
                          <a:pt x="16127" y="36"/>
                          <a:pt x="15258" y="36"/>
                        </a:cubicBezTo>
                        <a:cubicBezTo>
                          <a:pt x="14830" y="24"/>
                          <a:pt x="14377" y="12"/>
                          <a:pt x="13901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37" name="Google Shape;537;p39"/>
                  <p:cNvSpPr/>
                  <p:nvPr/>
                </p:nvSpPr>
                <p:spPr>
                  <a:xfrm rot="-1131582">
                    <a:off x="3621630" y="6827655"/>
                    <a:ext cx="184071" cy="40423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440" h="16339" extrusionOk="0">
                        <a:moveTo>
                          <a:pt x="7065" y="0"/>
                        </a:moveTo>
                        <a:cubicBezTo>
                          <a:pt x="6996" y="0"/>
                          <a:pt x="6934" y="18"/>
                          <a:pt x="6902" y="61"/>
                        </a:cubicBezTo>
                        <a:cubicBezTo>
                          <a:pt x="6902" y="61"/>
                          <a:pt x="6771" y="370"/>
                          <a:pt x="6569" y="870"/>
                        </a:cubicBezTo>
                        <a:cubicBezTo>
                          <a:pt x="6367" y="1406"/>
                          <a:pt x="6081" y="2097"/>
                          <a:pt x="5759" y="2930"/>
                        </a:cubicBezTo>
                        <a:cubicBezTo>
                          <a:pt x="5140" y="4573"/>
                          <a:pt x="4378" y="6609"/>
                          <a:pt x="3771" y="8205"/>
                        </a:cubicBezTo>
                        <a:cubicBezTo>
                          <a:pt x="3473" y="9002"/>
                          <a:pt x="3128" y="9895"/>
                          <a:pt x="2759" y="10788"/>
                        </a:cubicBezTo>
                        <a:cubicBezTo>
                          <a:pt x="2378" y="11681"/>
                          <a:pt x="1973" y="12562"/>
                          <a:pt x="1580" y="13336"/>
                        </a:cubicBezTo>
                        <a:cubicBezTo>
                          <a:pt x="1378" y="13717"/>
                          <a:pt x="1187" y="14086"/>
                          <a:pt x="1009" y="14408"/>
                        </a:cubicBezTo>
                        <a:cubicBezTo>
                          <a:pt x="830" y="14717"/>
                          <a:pt x="663" y="15003"/>
                          <a:pt x="533" y="15241"/>
                        </a:cubicBezTo>
                        <a:cubicBezTo>
                          <a:pt x="247" y="15706"/>
                          <a:pt x="68" y="15991"/>
                          <a:pt x="68" y="15991"/>
                        </a:cubicBezTo>
                        <a:cubicBezTo>
                          <a:pt x="0" y="16117"/>
                          <a:pt x="265" y="16339"/>
                          <a:pt x="429" y="16339"/>
                        </a:cubicBezTo>
                        <a:cubicBezTo>
                          <a:pt x="466" y="16339"/>
                          <a:pt x="499" y="16327"/>
                          <a:pt x="521" y="16301"/>
                        </a:cubicBezTo>
                        <a:cubicBezTo>
                          <a:pt x="521" y="16301"/>
                          <a:pt x="723" y="16027"/>
                          <a:pt x="1056" y="15587"/>
                        </a:cubicBezTo>
                        <a:cubicBezTo>
                          <a:pt x="1211" y="15360"/>
                          <a:pt x="1402" y="15086"/>
                          <a:pt x="1616" y="14765"/>
                        </a:cubicBezTo>
                        <a:cubicBezTo>
                          <a:pt x="1818" y="14455"/>
                          <a:pt x="2045" y="14098"/>
                          <a:pt x="2283" y="13729"/>
                        </a:cubicBezTo>
                        <a:cubicBezTo>
                          <a:pt x="2735" y="12955"/>
                          <a:pt x="3211" y="12086"/>
                          <a:pt x="3640" y="11193"/>
                        </a:cubicBezTo>
                        <a:cubicBezTo>
                          <a:pt x="4069" y="10288"/>
                          <a:pt x="4462" y="9383"/>
                          <a:pt x="4759" y="8574"/>
                        </a:cubicBezTo>
                        <a:cubicBezTo>
                          <a:pt x="5378" y="6966"/>
                          <a:pt x="6009" y="4871"/>
                          <a:pt x="6521" y="3192"/>
                        </a:cubicBezTo>
                        <a:cubicBezTo>
                          <a:pt x="7033" y="1501"/>
                          <a:pt x="7414" y="227"/>
                          <a:pt x="7414" y="227"/>
                        </a:cubicBezTo>
                        <a:cubicBezTo>
                          <a:pt x="7439" y="102"/>
                          <a:pt x="7229" y="0"/>
                          <a:pt x="7065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538" name="Google Shape;538;p39"/>
              <p:cNvGrpSpPr/>
              <p:nvPr/>
            </p:nvGrpSpPr>
            <p:grpSpPr>
              <a:xfrm>
                <a:off x="698956" y="6526827"/>
                <a:ext cx="761443" cy="1254173"/>
                <a:chOff x="1668617" y="5683195"/>
                <a:chExt cx="1743230" cy="2871275"/>
              </a:xfrm>
            </p:grpSpPr>
            <p:sp>
              <p:nvSpPr>
                <p:cNvPr id="539" name="Google Shape;539;p39"/>
                <p:cNvSpPr/>
                <p:nvPr/>
              </p:nvSpPr>
              <p:spPr>
                <a:xfrm>
                  <a:off x="1668617" y="5683195"/>
                  <a:ext cx="1729969" cy="22424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926" h="90641" extrusionOk="0">
                      <a:moveTo>
                        <a:pt x="18523" y="0"/>
                      </a:moveTo>
                      <a:cubicBezTo>
                        <a:pt x="16491" y="0"/>
                        <a:pt x="14474" y="212"/>
                        <a:pt x="12514" y="681"/>
                      </a:cubicBezTo>
                      <a:cubicBezTo>
                        <a:pt x="8025" y="1752"/>
                        <a:pt x="3239" y="4252"/>
                        <a:pt x="1334" y="8503"/>
                      </a:cubicBezTo>
                      <a:cubicBezTo>
                        <a:pt x="1274" y="8562"/>
                        <a:pt x="1227" y="8610"/>
                        <a:pt x="1167" y="8670"/>
                      </a:cubicBezTo>
                      <a:cubicBezTo>
                        <a:pt x="762" y="8991"/>
                        <a:pt x="715" y="9455"/>
                        <a:pt x="858" y="9836"/>
                      </a:cubicBezTo>
                      <a:cubicBezTo>
                        <a:pt x="703" y="10384"/>
                        <a:pt x="596" y="10944"/>
                        <a:pt x="536" y="11551"/>
                      </a:cubicBezTo>
                      <a:cubicBezTo>
                        <a:pt x="0" y="16968"/>
                        <a:pt x="3263" y="22302"/>
                        <a:pt x="6311" y="26505"/>
                      </a:cubicBezTo>
                      <a:cubicBezTo>
                        <a:pt x="13490" y="36399"/>
                        <a:pt x="23503" y="43602"/>
                        <a:pt x="32862" y="51258"/>
                      </a:cubicBezTo>
                      <a:cubicBezTo>
                        <a:pt x="42625" y="59271"/>
                        <a:pt x="49923" y="67689"/>
                        <a:pt x="56198" y="78619"/>
                      </a:cubicBezTo>
                      <a:cubicBezTo>
                        <a:pt x="57321" y="80578"/>
                        <a:pt x="62210" y="90640"/>
                        <a:pt x="65877" y="90640"/>
                      </a:cubicBezTo>
                      <a:cubicBezTo>
                        <a:pt x="66176" y="90640"/>
                        <a:pt x="66467" y="90573"/>
                        <a:pt x="66747" y="90430"/>
                      </a:cubicBezTo>
                      <a:cubicBezTo>
                        <a:pt x="69926" y="88810"/>
                        <a:pt x="69759" y="78154"/>
                        <a:pt x="69795" y="74952"/>
                      </a:cubicBezTo>
                      <a:cubicBezTo>
                        <a:pt x="69842" y="69999"/>
                        <a:pt x="69247" y="64998"/>
                        <a:pt x="68342" y="60104"/>
                      </a:cubicBezTo>
                      <a:cubicBezTo>
                        <a:pt x="68080" y="58676"/>
                        <a:pt x="67794" y="57271"/>
                        <a:pt x="67497" y="55866"/>
                      </a:cubicBezTo>
                      <a:cubicBezTo>
                        <a:pt x="65187" y="45305"/>
                        <a:pt x="61413" y="34423"/>
                        <a:pt x="56007" y="25029"/>
                      </a:cubicBezTo>
                      <a:cubicBezTo>
                        <a:pt x="51007" y="16349"/>
                        <a:pt x="43982" y="8039"/>
                        <a:pt x="34683" y="3824"/>
                      </a:cubicBezTo>
                      <a:cubicBezTo>
                        <a:pt x="29749" y="1583"/>
                        <a:pt x="24080" y="0"/>
                        <a:pt x="1852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540" name="Google Shape;540;p39"/>
                <p:cNvGrpSpPr/>
                <p:nvPr/>
              </p:nvGrpSpPr>
              <p:grpSpPr>
                <a:xfrm>
                  <a:off x="2252110" y="6027996"/>
                  <a:ext cx="1159737" cy="2526474"/>
                  <a:chOff x="2252110" y="6027996"/>
                  <a:chExt cx="1159737" cy="2526474"/>
                </a:xfrm>
              </p:grpSpPr>
              <p:sp>
                <p:nvSpPr>
                  <p:cNvPr id="541" name="Google Shape;541;p39"/>
                  <p:cNvSpPr/>
                  <p:nvPr/>
                </p:nvSpPr>
                <p:spPr>
                  <a:xfrm>
                    <a:off x="2252110" y="6027996"/>
                    <a:ext cx="1159737" cy="25264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877" h="102121" extrusionOk="0">
                        <a:moveTo>
                          <a:pt x="249" y="0"/>
                        </a:moveTo>
                        <a:cubicBezTo>
                          <a:pt x="0" y="0"/>
                          <a:pt x="69" y="331"/>
                          <a:pt x="644" y="817"/>
                        </a:cubicBezTo>
                        <a:cubicBezTo>
                          <a:pt x="644" y="817"/>
                          <a:pt x="1049" y="1162"/>
                          <a:pt x="1799" y="1805"/>
                        </a:cubicBezTo>
                        <a:cubicBezTo>
                          <a:pt x="2180" y="2114"/>
                          <a:pt x="2633" y="2519"/>
                          <a:pt x="3157" y="2984"/>
                        </a:cubicBezTo>
                        <a:cubicBezTo>
                          <a:pt x="3419" y="3222"/>
                          <a:pt x="3704" y="3472"/>
                          <a:pt x="4002" y="3746"/>
                        </a:cubicBezTo>
                        <a:cubicBezTo>
                          <a:pt x="4300" y="4008"/>
                          <a:pt x="4609" y="4305"/>
                          <a:pt x="4943" y="4603"/>
                        </a:cubicBezTo>
                        <a:cubicBezTo>
                          <a:pt x="6264" y="5805"/>
                          <a:pt x="7788" y="7317"/>
                          <a:pt x="9467" y="9032"/>
                        </a:cubicBezTo>
                        <a:cubicBezTo>
                          <a:pt x="11134" y="10770"/>
                          <a:pt x="12932" y="12747"/>
                          <a:pt x="14765" y="14926"/>
                        </a:cubicBezTo>
                        <a:cubicBezTo>
                          <a:pt x="18409" y="19295"/>
                          <a:pt x="22100" y="24522"/>
                          <a:pt x="25231" y="30035"/>
                        </a:cubicBezTo>
                        <a:cubicBezTo>
                          <a:pt x="26791" y="32785"/>
                          <a:pt x="28219" y="35619"/>
                          <a:pt x="29529" y="38381"/>
                        </a:cubicBezTo>
                        <a:cubicBezTo>
                          <a:pt x="29696" y="38726"/>
                          <a:pt x="29862" y="39071"/>
                          <a:pt x="30029" y="39405"/>
                        </a:cubicBezTo>
                        <a:cubicBezTo>
                          <a:pt x="30184" y="39750"/>
                          <a:pt x="30339" y="40095"/>
                          <a:pt x="30505" y="40441"/>
                        </a:cubicBezTo>
                        <a:cubicBezTo>
                          <a:pt x="30815" y="41131"/>
                          <a:pt x="31124" y="41798"/>
                          <a:pt x="31422" y="42477"/>
                        </a:cubicBezTo>
                        <a:cubicBezTo>
                          <a:pt x="31720" y="43143"/>
                          <a:pt x="32006" y="43810"/>
                          <a:pt x="32291" y="44465"/>
                        </a:cubicBezTo>
                        <a:cubicBezTo>
                          <a:pt x="32363" y="44632"/>
                          <a:pt x="32434" y="44798"/>
                          <a:pt x="32506" y="44953"/>
                        </a:cubicBezTo>
                        <a:cubicBezTo>
                          <a:pt x="32577" y="45120"/>
                          <a:pt x="32637" y="45286"/>
                          <a:pt x="32708" y="45453"/>
                        </a:cubicBezTo>
                        <a:cubicBezTo>
                          <a:pt x="32839" y="45775"/>
                          <a:pt x="32970" y="46096"/>
                          <a:pt x="33113" y="46418"/>
                        </a:cubicBezTo>
                        <a:cubicBezTo>
                          <a:pt x="33649" y="47691"/>
                          <a:pt x="34161" y="49025"/>
                          <a:pt x="34708" y="50394"/>
                        </a:cubicBezTo>
                        <a:cubicBezTo>
                          <a:pt x="34970" y="51085"/>
                          <a:pt x="35232" y="51787"/>
                          <a:pt x="35494" y="52490"/>
                        </a:cubicBezTo>
                        <a:cubicBezTo>
                          <a:pt x="35625" y="52835"/>
                          <a:pt x="35768" y="53192"/>
                          <a:pt x="35899" y="53549"/>
                        </a:cubicBezTo>
                        <a:cubicBezTo>
                          <a:pt x="36018" y="53907"/>
                          <a:pt x="36149" y="54264"/>
                          <a:pt x="36280" y="54621"/>
                        </a:cubicBezTo>
                        <a:cubicBezTo>
                          <a:pt x="36411" y="54990"/>
                          <a:pt x="36542" y="55347"/>
                          <a:pt x="36661" y="55716"/>
                        </a:cubicBezTo>
                        <a:cubicBezTo>
                          <a:pt x="36732" y="55895"/>
                          <a:pt x="36792" y="56073"/>
                          <a:pt x="36863" y="56252"/>
                        </a:cubicBezTo>
                        <a:cubicBezTo>
                          <a:pt x="36923" y="56443"/>
                          <a:pt x="36982" y="56621"/>
                          <a:pt x="37054" y="56812"/>
                        </a:cubicBezTo>
                        <a:cubicBezTo>
                          <a:pt x="37304" y="57550"/>
                          <a:pt x="37554" y="58288"/>
                          <a:pt x="37804" y="59026"/>
                        </a:cubicBezTo>
                        <a:cubicBezTo>
                          <a:pt x="38280" y="60526"/>
                          <a:pt x="38780" y="62027"/>
                          <a:pt x="39233" y="63551"/>
                        </a:cubicBezTo>
                        <a:cubicBezTo>
                          <a:pt x="39697" y="65075"/>
                          <a:pt x="40126" y="66599"/>
                          <a:pt x="40554" y="68123"/>
                        </a:cubicBezTo>
                        <a:cubicBezTo>
                          <a:pt x="40769" y="68885"/>
                          <a:pt x="40971" y="69647"/>
                          <a:pt x="41173" y="70409"/>
                        </a:cubicBezTo>
                        <a:cubicBezTo>
                          <a:pt x="41376" y="71159"/>
                          <a:pt x="41566" y="71921"/>
                          <a:pt x="41757" y="72671"/>
                        </a:cubicBezTo>
                        <a:cubicBezTo>
                          <a:pt x="41852" y="73052"/>
                          <a:pt x="41947" y="73421"/>
                          <a:pt x="42043" y="73802"/>
                        </a:cubicBezTo>
                        <a:cubicBezTo>
                          <a:pt x="42126" y="74171"/>
                          <a:pt x="42221" y="74540"/>
                          <a:pt x="42304" y="74921"/>
                        </a:cubicBezTo>
                        <a:cubicBezTo>
                          <a:pt x="42388" y="75290"/>
                          <a:pt x="42483" y="75659"/>
                          <a:pt x="42566" y="76028"/>
                        </a:cubicBezTo>
                        <a:cubicBezTo>
                          <a:pt x="42650" y="76397"/>
                          <a:pt x="42745" y="76766"/>
                          <a:pt x="42816" y="77124"/>
                        </a:cubicBezTo>
                        <a:cubicBezTo>
                          <a:pt x="43126" y="78588"/>
                          <a:pt x="43436" y="80029"/>
                          <a:pt x="43686" y="81422"/>
                        </a:cubicBezTo>
                        <a:cubicBezTo>
                          <a:pt x="44733" y="87018"/>
                          <a:pt x="45341" y="91995"/>
                          <a:pt x="45722" y="95554"/>
                        </a:cubicBezTo>
                        <a:cubicBezTo>
                          <a:pt x="45817" y="96447"/>
                          <a:pt x="45900" y="97257"/>
                          <a:pt x="45972" y="97960"/>
                        </a:cubicBezTo>
                        <a:cubicBezTo>
                          <a:pt x="46055" y="98650"/>
                          <a:pt x="46114" y="99257"/>
                          <a:pt x="46150" y="99745"/>
                        </a:cubicBezTo>
                        <a:cubicBezTo>
                          <a:pt x="46245" y="100734"/>
                          <a:pt x="46305" y="101269"/>
                          <a:pt x="46305" y="101269"/>
                        </a:cubicBezTo>
                        <a:cubicBezTo>
                          <a:pt x="46369" y="101838"/>
                          <a:pt x="46515" y="102121"/>
                          <a:pt x="46640" y="102121"/>
                        </a:cubicBezTo>
                        <a:cubicBezTo>
                          <a:pt x="46769" y="102121"/>
                          <a:pt x="46877" y="101820"/>
                          <a:pt x="46853" y="101222"/>
                        </a:cubicBezTo>
                        <a:cubicBezTo>
                          <a:pt x="46853" y="101222"/>
                          <a:pt x="46805" y="100686"/>
                          <a:pt x="46734" y="99698"/>
                        </a:cubicBezTo>
                        <a:cubicBezTo>
                          <a:pt x="46686" y="99210"/>
                          <a:pt x="46638" y="98602"/>
                          <a:pt x="46579" y="97900"/>
                        </a:cubicBezTo>
                        <a:cubicBezTo>
                          <a:pt x="46507" y="97198"/>
                          <a:pt x="46436" y="96388"/>
                          <a:pt x="46353" y="95495"/>
                        </a:cubicBezTo>
                        <a:cubicBezTo>
                          <a:pt x="46007" y="91923"/>
                          <a:pt x="45472" y="86922"/>
                          <a:pt x="44483" y="81279"/>
                        </a:cubicBezTo>
                        <a:cubicBezTo>
                          <a:pt x="44245" y="79874"/>
                          <a:pt x="43948" y="78421"/>
                          <a:pt x="43650" y="76945"/>
                        </a:cubicBezTo>
                        <a:cubicBezTo>
                          <a:pt x="43590" y="76576"/>
                          <a:pt x="43495" y="76207"/>
                          <a:pt x="43412" y="75838"/>
                        </a:cubicBezTo>
                        <a:cubicBezTo>
                          <a:pt x="43328" y="75469"/>
                          <a:pt x="43245" y="75088"/>
                          <a:pt x="43162" y="74719"/>
                        </a:cubicBezTo>
                        <a:cubicBezTo>
                          <a:pt x="43078" y="74338"/>
                          <a:pt x="42995" y="73969"/>
                          <a:pt x="42912" y="73588"/>
                        </a:cubicBezTo>
                        <a:cubicBezTo>
                          <a:pt x="42816" y="73218"/>
                          <a:pt x="42721" y="72837"/>
                          <a:pt x="42626" y="72456"/>
                        </a:cubicBezTo>
                        <a:cubicBezTo>
                          <a:pt x="42447" y="71694"/>
                          <a:pt x="42269" y="70932"/>
                          <a:pt x="42066" y="70170"/>
                        </a:cubicBezTo>
                        <a:cubicBezTo>
                          <a:pt x="41876" y="69408"/>
                          <a:pt x="41673" y="68646"/>
                          <a:pt x="41471" y="67873"/>
                        </a:cubicBezTo>
                        <a:cubicBezTo>
                          <a:pt x="41054" y="66337"/>
                          <a:pt x="40638" y="64801"/>
                          <a:pt x="40173" y="63265"/>
                        </a:cubicBezTo>
                        <a:cubicBezTo>
                          <a:pt x="39733" y="61741"/>
                          <a:pt x="39245" y="60217"/>
                          <a:pt x="38768" y="58717"/>
                        </a:cubicBezTo>
                        <a:cubicBezTo>
                          <a:pt x="38518" y="57967"/>
                          <a:pt x="38268" y="57216"/>
                          <a:pt x="38030" y="56478"/>
                        </a:cubicBezTo>
                        <a:cubicBezTo>
                          <a:pt x="37971" y="56288"/>
                          <a:pt x="37899" y="56109"/>
                          <a:pt x="37840" y="55919"/>
                        </a:cubicBezTo>
                        <a:cubicBezTo>
                          <a:pt x="37780" y="55740"/>
                          <a:pt x="37709" y="55550"/>
                          <a:pt x="37649" y="55371"/>
                        </a:cubicBezTo>
                        <a:cubicBezTo>
                          <a:pt x="37518" y="55002"/>
                          <a:pt x="37387" y="54633"/>
                          <a:pt x="37268" y="54276"/>
                        </a:cubicBezTo>
                        <a:cubicBezTo>
                          <a:pt x="37137" y="53907"/>
                          <a:pt x="37006" y="53549"/>
                          <a:pt x="36887" y="53192"/>
                        </a:cubicBezTo>
                        <a:cubicBezTo>
                          <a:pt x="36756" y="52823"/>
                          <a:pt x="36613" y="52478"/>
                          <a:pt x="36482" y="52121"/>
                        </a:cubicBezTo>
                        <a:cubicBezTo>
                          <a:pt x="36220" y="51406"/>
                          <a:pt x="35970" y="50704"/>
                          <a:pt x="35696" y="50013"/>
                        </a:cubicBezTo>
                        <a:cubicBezTo>
                          <a:pt x="35161" y="48644"/>
                          <a:pt x="34637" y="47287"/>
                          <a:pt x="34101" y="46013"/>
                        </a:cubicBezTo>
                        <a:cubicBezTo>
                          <a:pt x="33958" y="45679"/>
                          <a:pt x="33827" y="45358"/>
                          <a:pt x="33696" y="45036"/>
                        </a:cubicBezTo>
                        <a:cubicBezTo>
                          <a:pt x="33625" y="44870"/>
                          <a:pt x="33553" y="44703"/>
                          <a:pt x="33482" y="44536"/>
                        </a:cubicBezTo>
                        <a:cubicBezTo>
                          <a:pt x="33410" y="44382"/>
                          <a:pt x="33339" y="44215"/>
                          <a:pt x="33268" y="44048"/>
                        </a:cubicBezTo>
                        <a:cubicBezTo>
                          <a:pt x="32982" y="43393"/>
                          <a:pt x="32696" y="42715"/>
                          <a:pt x="32398" y="42036"/>
                        </a:cubicBezTo>
                        <a:cubicBezTo>
                          <a:pt x="32089" y="41369"/>
                          <a:pt x="31779" y="40691"/>
                          <a:pt x="31458" y="40000"/>
                        </a:cubicBezTo>
                        <a:cubicBezTo>
                          <a:pt x="31303" y="39655"/>
                          <a:pt x="31136" y="39309"/>
                          <a:pt x="30982" y="38964"/>
                        </a:cubicBezTo>
                        <a:cubicBezTo>
                          <a:pt x="30815" y="38619"/>
                          <a:pt x="30648" y="38274"/>
                          <a:pt x="30482" y="37928"/>
                        </a:cubicBezTo>
                        <a:cubicBezTo>
                          <a:pt x="29136" y="35142"/>
                          <a:pt x="27684" y="32309"/>
                          <a:pt x="26088" y="29546"/>
                        </a:cubicBezTo>
                        <a:cubicBezTo>
                          <a:pt x="22885" y="23998"/>
                          <a:pt x="19111" y="18759"/>
                          <a:pt x="15384" y="14414"/>
                        </a:cubicBezTo>
                        <a:cubicBezTo>
                          <a:pt x="13515" y="12235"/>
                          <a:pt x="11682" y="10258"/>
                          <a:pt x="9979" y="8532"/>
                        </a:cubicBezTo>
                        <a:cubicBezTo>
                          <a:pt x="8264" y="6829"/>
                          <a:pt x="6705" y="5329"/>
                          <a:pt x="5359" y="4139"/>
                        </a:cubicBezTo>
                        <a:cubicBezTo>
                          <a:pt x="5026" y="3841"/>
                          <a:pt x="4716" y="3555"/>
                          <a:pt x="4419" y="3281"/>
                        </a:cubicBezTo>
                        <a:cubicBezTo>
                          <a:pt x="4109" y="3019"/>
                          <a:pt x="3823" y="2769"/>
                          <a:pt x="3550" y="2543"/>
                        </a:cubicBezTo>
                        <a:cubicBezTo>
                          <a:pt x="3014" y="2079"/>
                          <a:pt x="2561" y="1674"/>
                          <a:pt x="2180" y="1364"/>
                        </a:cubicBezTo>
                        <a:cubicBezTo>
                          <a:pt x="1406" y="733"/>
                          <a:pt x="990" y="388"/>
                          <a:pt x="990" y="388"/>
                        </a:cubicBezTo>
                        <a:cubicBezTo>
                          <a:pt x="657" y="117"/>
                          <a:pt x="397" y="0"/>
                          <a:pt x="24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2" name="Google Shape;542;p39"/>
                  <p:cNvSpPr/>
                  <p:nvPr/>
                </p:nvSpPr>
                <p:spPr>
                  <a:xfrm>
                    <a:off x="3112839" y="6709262"/>
                    <a:ext cx="58980" cy="6633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84" h="26811" extrusionOk="0">
                        <a:moveTo>
                          <a:pt x="289" y="0"/>
                        </a:moveTo>
                        <a:cubicBezTo>
                          <a:pt x="158" y="0"/>
                          <a:pt x="25" y="72"/>
                          <a:pt x="1" y="212"/>
                        </a:cubicBezTo>
                        <a:cubicBezTo>
                          <a:pt x="1" y="212"/>
                          <a:pt x="1" y="724"/>
                          <a:pt x="13" y="1557"/>
                        </a:cubicBezTo>
                        <a:cubicBezTo>
                          <a:pt x="13" y="2390"/>
                          <a:pt x="24" y="3557"/>
                          <a:pt x="48" y="4891"/>
                        </a:cubicBezTo>
                        <a:cubicBezTo>
                          <a:pt x="84" y="7558"/>
                          <a:pt x="179" y="10868"/>
                          <a:pt x="322" y="13463"/>
                        </a:cubicBezTo>
                        <a:cubicBezTo>
                          <a:pt x="501" y="16047"/>
                          <a:pt x="798" y="19357"/>
                          <a:pt x="1156" y="22000"/>
                        </a:cubicBezTo>
                        <a:cubicBezTo>
                          <a:pt x="1239" y="22667"/>
                          <a:pt x="1310" y="23286"/>
                          <a:pt x="1394" y="23845"/>
                        </a:cubicBezTo>
                        <a:cubicBezTo>
                          <a:pt x="1477" y="24405"/>
                          <a:pt x="1560" y="24893"/>
                          <a:pt x="1620" y="25310"/>
                        </a:cubicBezTo>
                        <a:cubicBezTo>
                          <a:pt x="1751" y="26143"/>
                          <a:pt x="1822" y="26643"/>
                          <a:pt x="1822" y="26643"/>
                        </a:cubicBezTo>
                        <a:cubicBezTo>
                          <a:pt x="1848" y="26757"/>
                          <a:pt x="1960" y="26811"/>
                          <a:pt x="2076" y="26811"/>
                        </a:cubicBezTo>
                        <a:cubicBezTo>
                          <a:pt x="2226" y="26811"/>
                          <a:pt x="2383" y="26721"/>
                          <a:pt x="2370" y="26560"/>
                        </a:cubicBezTo>
                        <a:cubicBezTo>
                          <a:pt x="2370" y="26560"/>
                          <a:pt x="2322" y="26060"/>
                          <a:pt x="2251" y="25238"/>
                        </a:cubicBezTo>
                        <a:cubicBezTo>
                          <a:pt x="2203" y="24822"/>
                          <a:pt x="2156" y="24322"/>
                          <a:pt x="2108" y="23762"/>
                        </a:cubicBezTo>
                        <a:cubicBezTo>
                          <a:pt x="2048" y="23202"/>
                          <a:pt x="2013" y="22583"/>
                          <a:pt x="1953" y="21917"/>
                        </a:cubicBezTo>
                        <a:cubicBezTo>
                          <a:pt x="1727" y="19273"/>
                          <a:pt x="1560" y="15975"/>
                          <a:pt x="1394" y="13392"/>
                        </a:cubicBezTo>
                        <a:cubicBezTo>
                          <a:pt x="1072" y="8224"/>
                          <a:pt x="560" y="200"/>
                          <a:pt x="560" y="200"/>
                        </a:cubicBezTo>
                        <a:cubicBezTo>
                          <a:pt x="537" y="66"/>
                          <a:pt x="414" y="0"/>
                          <a:pt x="28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3" name="Google Shape;543;p39"/>
                  <p:cNvSpPr/>
                  <p:nvPr/>
                </p:nvSpPr>
                <p:spPr>
                  <a:xfrm>
                    <a:off x="2447432" y="6696496"/>
                    <a:ext cx="526393" cy="2336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277" h="9445" extrusionOk="0">
                        <a:moveTo>
                          <a:pt x="1569" y="0"/>
                        </a:moveTo>
                        <a:cubicBezTo>
                          <a:pt x="1521" y="0"/>
                          <a:pt x="1475" y="1"/>
                          <a:pt x="1429" y="1"/>
                        </a:cubicBezTo>
                        <a:cubicBezTo>
                          <a:pt x="1239" y="1"/>
                          <a:pt x="1072" y="13"/>
                          <a:pt x="929" y="25"/>
                        </a:cubicBezTo>
                        <a:cubicBezTo>
                          <a:pt x="786" y="25"/>
                          <a:pt x="655" y="37"/>
                          <a:pt x="560" y="49"/>
                        </a:cubicBezTo>
                        <a:cubicBezTo>
                          <a:pt x="358" y="61"/>
                          <a:pt x="239" y="73"/>
                          <a:pt x="239" y="73"/>
                        </a:cubicBezTo>
                        <a:cubicBezTo>
                          <a:pt x="0" y="132"/>
                          <a:pt x="48" y="585"/>
                          <a:pt x="286" y="632"/>
                        </a:cubicBezTo>
                        <a:cubicBezTo>
                          <a:pt x="286" y="632"/>
                          <a:pt x="393" y="620"/>
                          <a:pt x="584" y="620"/>
                        </a:cubicBezTo>
                        <a:cubicBezTo>
                          <a:pt x="616" y="616"/>
                          <a:pt x="650" y="615"/>
                          <a:pt x="687" y="615"/>
                        </a:cubicBezTo>
                        <a:cubicBezTo>
                          <a:pt x="761" y="615"/>
                          <a:pt x="846" y="620"/>
                          <a:pt x="941" y="620"/>
                        </a:cubicBezTo>
                        <a:cubicBezTo>
                          <a:pt x="1084" y="620"/>
                          <a:pt x="1239" y="620"/>
                          <a:pt x="1417" y="632"/>
                        </a:cubicBezTo>
                        <a:cubicBezTo>
                          <a:pt x="2120" y="668"/>
                          <a:pt x="3096" y="811"/>
                          <a:pt x="4191" y="1085"/>
                        </a:cubicBezTo>
                        <a:cubicBezTo>
                          <a:pt x="5287" y="1347"/>
                          <a:pt x="6489" y="1751"/>
                          <a:pt x="7668" y="2216"/>
                        </a:cubicBezTo>
                        <a:cubicBezTo>
                          <a:pt x="8847" y="2680"/>
                          <a:pt x="9990" y="3216"/>
                          <a:pt x="10990" y="3692"/>
                        </a:cubicBezTo>
                        <a:cubicBezTo>
                          <a:pt x="12978" y="4657"/>
                          <a:pt x="15479" y="6014"/>
                          <a:pt x="17419" y="7228"/>
                        </a:cubicBezTo>
                        <a:cubicBezTo>
                          <a:pt x="19372" y="8419"/>
                          <a:pt x="20789" y="9419"/>
                          <a:pt x="20789" y="9419"/>
                        </a:cubicBezTo>
                        <a:cubicBezTo>
                          <a:pt x="20814" y="9436"/>
                          <a:pt x="20841" y="9444"/>
                          <a:pt x="20870" y="9444"/>
                        </a:cubicBezTo>
                        <a:cubicBezTo>
                          <a:pt x="21056" y="9444"/>
                          <a:pt x="21277" y="9113"/>
                          <a:pt x="21122" y="8979"/>
                        </a:cubicBezTo>
                        <a:cubicBezTo>
                          <a:pt x="21122" y="8979"/>
                          <a:pt x="19765" y="7859"/>
                          <a:pt x="17860" y="6550"/>
                        </a:cubicBezTo>
                        <a:cubicBezTo>
                          <a:pt x="16907" y="5883"/>
                          <a:pt x="15824" y="5169"/>
                          <a:pt x="14717" y="4514"/>
                        </a:cubicBezTo>
                        <a:cubicBezTo>
                          <a:pt x="13597" y="3847"/>
                          <a:pt x="12466" y="3228"/>
                          <a:pt x="11454" y="2728"/>
                        </a:cubicBezTo>
                        <a:cubicBezTo>
                          <a:pt x="10430" y="2240"/>
                          <a:pt x="9240" y="1728"/>
                          <a:pt x="8013" y="1299"/>
                        </a:cubicBezTo>
                        <a:cubicBezTo>
                          <a:pt x="6787" y="859"/>
                          <a:pt x="5513" y="513"/>
                          <a:pt x="4358" y="287"/>
                        </a:cubicBezTo>
                        <a:cubicBezTo>
                          <a:pt x="3275" y="86"/>
                          <a:pt x="2296" y="0"/>
                          <a:pt x="156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4" name="Google Shape;544;p39"/>
                  <p:cNvSpPr/>
                  <p:nvPr/>
                </p:nvSpPr>
                <p:spPr>
                  <a:xfrm>
                    <a:off x="2600004" y="6126931"/>
                    <a:ext cx="57644" cy="28765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30" h="11627" extrusionOk="0">
                        <a:moveTo>
                          <a:pt x="372" y="0"/>
                        </a:moveTo>
                        <a:cubicBezTo>
                          <a:pt x="220" y="0"/>
                          <a:pt x="24" y="52"/>
                          <a:pt x="1" y="128"/>
                        </a:cubicBezTo>
                        <a:cubicBezTo>
                          <a:pt x="1" y="128"/>
                          <a:pt x="13" y="354"/>
                          <a:pt x="37" y="711"/>
                        </a:cubicBezTo>
                        <a:cubicBezTo>
                          <a:pt x="48" y="1080"/>
                          <a:pt x="72" y="1580"/>
                          <a:pt x="96" y="2164"/>
                        </a:cubicBezTo>
                        <a:cubicBezTo>
                          <a:pt x="144" y="3318"/>
                          <a:pt x="179" y="4771"/>
                          <a:pt x="310" y="5914"/>
                        </a:cubicBezTo>
                        <a:cubicBezTo>
                          <a:pt x="429" y="7045"/>
                          <a:pt x="703" y="8510"/>
                          <a:pt x="1060" y="9641"/>
                        </a:cubicBezTo>
                        <a:cubicBezTo>
                          <a:pt x="1156" y="9926"/>
                          <a:pt x="1227" y="10188"/>
                          <a:pt x="1322" y="10426"/>
                        </a:cubicBezTo>
                        <a:cubicBezTo>
                          <a:pt x="1406" y="10665"/>
                          <a:pt x="1477" y="10879"/>
                          <a:pt x="1549" y="11046"/>
                        </a:cubicBezTo>
                        <a:cubicBezTo>
                          <a:pt x="1703" y="11391"/>
                          <a:pt x="1787" y="11593"/>
                          <a:pt x="1787" y="11593"/>
                        </a:cubicBezTo>
                        <a:cubicBezTo>
                          <a:pt x="1800" y="11616"/>
                          <a:pt x="1832" y="11626"/>
                          <a:pt x="1876" y="11626"/>
                        </a:cubicBezTo>
                        <a:cubicBezTo>
                          <a:pt x="2033" y="11626"/>
                          <a:pt x="2329" y="11496"/>
                          <a:pt x="2311" y="11403"/>
                        </a:cubicBezTo>
                        <a:cubicBezTo>
                          <a:pt x="2311" y="11403"/>
                          <a:pt x="2251" y="11188"/>
                          <a:pt x="2156" y="10843"/>
                        </a:cubicBezTo>
                        <a:cubicBezTo>
                          <a:pt x="2108" y="10677"/>
                          <a:pt x="2061" y="10462"/>
                          <a:pt x="2001" y="10224"/>
                        </a:cubicBezTo>
                        <a:cubicBezTo>
                          <a:pt x="1942" y="9998"/>
                          <a:pt x="1906" y="9724"/>
                          <a:pt x="1846" y="9450"/>
                        </a:cubicBezTo>
                        <a:cubicBezTo>
                          <a:pt x="1632" y="8331"/>
                          <a:pt x="1489" y="6914"/>
                          <a:pt x="1370" y="5795"/>
                        </a:cubicBezTo>
                        <a:cubicBezTo>
                          <a:pt x="1251" y="4688"/>
                          <a:pt x="1072" y="3247"/>
                          <a:pt x="906" y="2092"/>
                        </a:cubicBezTo>
                        <a:cubicBezTo>
                          <a:pt x="822" y="1509"/>
                          <a:pt x="727" y="997"/>
                          <a:pt x="668" y="640"/>
                        </a:cubicBezTo>
                        <a:cubicBezTo>
                          <a:pt x="596" y="282"/>
                          <a:pt x="549" y="56"/>
                          <a:pt x="549" y="56"/>
                        </a:cubicBezTo>
                        <a:cubicBezTo>
                          <a:pt x="531" y="17"/>
                          <a:pt x="459" y="0"/>
                          <a:pt x="372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sp>
          <p:nvSpPr>
            <p:cNvPr id="545" name="Google Shape;545;p39"/>
            <p:cNvSpPr/>
            <p:nvPr/>
          </p:nvSpPr>
          <p:spPr>
            <a:xfrm rot="10800000" flipH="1">
              <a:off x="196876" y="18"/>
              <a:ext cx="2637197" cy="681282"/>
            </a:xfrm>
            <a:custGeom>
              <a:avLst/>
              <a:gdLst/>
              <a:ahLst/>
              <a:cxnLst/>
              <a:rect l="l" t="t" r="r" b="b"/>
              <a:pathLst>
                <a:path w="59984" h="15496" extrusionOk="0">
                  <a:moveTo>
                    <a:pt x="8620" y="0"/>
                  </a:moveTo>
                  <a:cubicBezTo>
                    <a:pt x="6622" y="0"/>
                    <a:pt x="4637" y="834"/>
                    <a:pt x="3227" y="2459"/>
                  </a:cubicBezTo>
                  <a:cubicBezTo>
                    <a:pt x="988" y="5042"/>
                    <a:pt x="941" y="8769"/>
                    <a:pt x="2893" y="11400"/>
                  </a:cubicBezTo>
                  <a:cubicBezTo>
                    <a:pt x="2608" y="11662"/>
                    <a:pt x="2334" y="11948"/>
                    <a:pt x="2072" y="12245"/>
                  </a:cubicBezTo>
                  <a:cubicBezTo>
                    <a:pt x="1203" y="13246"/>
                    <a:pt x="512" y="14341"/>
                    <a:pt x="0" y="15496"/>
                  </a:cubicBezTo>
                  <a:lnTo>
                    <a:pt x="59984" y="15496"/>
                  </a:lnTo>
                  <a:cubicBezTo>
                    <a:pt x="58853" y="11960"/>
                    <a:pt x="56781" y="8685"/>
                    <a:pt x="53769" y="6066"/>
                  </a:cubicBezTo>
                  <a:cubicBezTo>
                    <a:pt x="49777" y="2603"/>
                    <a:pt x="44856" y="905"/>
                    <a:pt x="39958" y="905"/>
                  </a:cubicBezTo>
                  <a:cubicBezTo>
                    <a:pt x="34060" y="905"/>
                    <a:pt x="28196" y="3367"/>
                    <a:pt x="24027" y="8174"/>
                  </a:cubicBezTo>
                  <a:cubicBezTo>
                    <a:pt x="23967" y="8233"/>
                    <a:pt x="23932" y="8304"/>
                    <a:pt x="23872" y="8364"/>
                  </a:cubicBezTo>
                  <a:cubicBezTo>
                    <a:pt x="22789" y="9138"/>
                    <a:pt x="21777" y="9995"/>
                    <a:pt x="20860" y="10960"/>
                  </a:cubicBezTo>
                  <a:cubicBezTo>
                    <a:pt x="20848" y="10948"/>
                    <a:pt x="20836" y="10936"/>
                    <a:pt x="20824" y="10924"/>
                  </a:cubicBezTo>
                  <a:cubicBezTo>
                    <a:pt x="19288" y="9578"/>
                    <a:pt x="17526" y="8674"/>
                    <a:pt x="15681" y="8162"/>
                  </a:cubicBezTo>
                  <a:cubicBezTo>
                    <a:pt x="16014" y="5840"/>
                    <a:pt x="15216" y="3399"/>
                    <a:pt x="13311" y="1756"/>
                  </a:cubicBezTo>
                  <a:cubicBezTo>
                    <a:pt x="11954" y="577"/>
                    <a:pt x="10283" y="0"/>
                    <a:pt x="86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6" name="Google Shape;546;p39"/>
          <p:cNvSpPr txBox="1">
            <a:spLocks noGrp="1"/>
          </p:cNvSpPr>
          <p:nvPr>
            <p:ph type="title"/>
          </p:nvPr>
        </p:nvSpPr>
        <p:spPr>
          <a:xfrm>
            <a:off x="717525" y="552990"/>
            <a:ext cx="770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7">
  <p:cSld name="CUSTOM_7_1_1_1">
    <p:bg>
      <p:bgPr>
        <a:solidFill>
          <a:schemeClr val="dk2"/>
        </a:solidFill>
        <a:effectLst/>
      </p:bgPr>
    </p:bg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p40"/>
          <p:cNvSpPr txBox="1">
            <a:spLocks noGrp="1"/>
          </p:cNvSpPr>
          <p:nvPr>
            <p:ph type="title"/>
          </p:nvPr>
        </p:nvSpPr>
        <p:spPr>
          <a:xfrm>
            <a:off x="717525" y="552990"/>
            <a:ext cx="770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grpSp>
        <p:nvGrpSpPr>
          <p:cNvPr id="549" name="Google Shape;549;p40"/>
          <p:cNvGrpSpPr/>
          <p:nvPr/>
        </p:nvGrpSpPr>
        <p:grpSpPr>
          <a:xfrm rot="10800000">
            <a:off x="5395038" y="-219600"/>
            <a:ext cx="3748961" cy="1754140"/>
            <a:chOff x="440413" y="3605057"/>
            <a:chExt cx="3748961" cy="1754140"/>
          </a:xfrm>
        </p:grpSpPr>
        <p:sp>
          <p:nvSpPr>
            <p:cNvPr id="550" name="Google Shape;550;p40"/>
            <p:cNvSpPr/>
            <p:nvPr/>
          </p:nvSpPr>
          <p:spPr>
            <a:xfrm flipH="1">
              <a:off x="440413" y="4420653"/>
              <a:ext cx="2817107" cy="719102"/>
            </a:xfrm>
            <a:custGeom>
              <a:avLst/>
              <a:gdLst/>
              <a:ahLst/>
              <a:cxnLst/>
              <a:rect l="l" t="t" r="r" b="b"/>
              <a:pathLst>
                <a:path w="90025" h="22980" extrusionOk="0">
                  <a:moveTo>
                    <a:pt x="45816" y="1"/>
                  </a:moveTo>
                  <a:cubicBezTo>
                    <a:pt x="39946" y="1"/>
                    <a:pt x="34946" y="4358"/>
                    <a:pt x="32934" y="10502"/>
                  </a:cubicBezTo>
                  <a:cubicBezTo>
                    <a:pt x="30469" y="8097"/>
                    <a:pt x="27100" y="6609"/>
                    <a:pt x="23373" y="6609"/>
                  </a:cubicBezTo>
                  <a:cubicBezTo>
                    <a:pt x="16634" y="6609"/>
                    <a:pt x="11038" y="11490"/>
                    <a:pt x="9907" y="17920"/>
                  </a:cubicBezTo>
                  <a:cubicBezTo>
                    <a:pt x="8990" y="17467"/>
                    <a:pt x="7966" y="17193"/>
                    <a:pt x="6871" y="17193"/>
                  </a:cubicBezTo>
                  <a:cubicBezTo>
                    <a:pt x="3430" y="17193"/>
                    <a:pt x="584" y="19694"/>
                    <a:pt x="1" y="22980"/>
                  </a:cubicBezTo>
                  <a:lnTo>
                    <a:pt x="90012" y="22980"/>
                  </a:lnTo>
                  <a:cubicBezTo>
                    <a:pt x="90012" y="22968"/>
                    <a:pt x="90024" y="22956"/>
                    <a:pt x="90024" y="22956"/>
                  </a:cubicBezTo>
                  <a:cubicBezTo>
                    <a:pt x="90024" y="17574"/>
                    <a:pt x="85655" y="13205"/>
                    <a:pt x="80273" y="13205"/>
                  </a:cubicBezTo>
                  <a:cubicBezTo>
                    <a:pt x="78916" y="13205"/>
                    <a:pt x="77618" y="13491"/>
                    <a:pt x="76439" y="14002"/>
                  </a:cubicBezTo>
                  <a:cubicBezTo>
                    <a:pt x="74879" y="8407"/>
                    <a:pt x="69772" y="4299"/>
                    <a:pt x="63688" y="4299"/>
                  </a:cubicBezTo>
                  <a:cubicBezTo>
                    <a:pt x="61116" y="4299"/>
                    <a:pt x="58723" y="5049"/>
                    <a:pt x="56699" y="6311"/>
                  </a:cubicBezTo>
                  <a:cubicBezTo>
                    <a:pt x="54163" y="2477"/>
                    <a:pt x="50233" y="1"/>
                    <a:pt x="45816" y="1"/>
                  </a:cubicBezTo>
                  <a:close/>
                </a:path>
              </a:pathLst>
            </a:custGeom>
            <a:solidFill>
              <a:schemeClr val="lt1">
                <a:alpha val="446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0"/>
            <p:cNvSpPr/>
            <p:nvPr/>
          </p:nvSpPr>
          <p:spPr>
            <a:xfrm flipH="1">
              <a:off x="3079872" y="4856501"/>
              <a:ext cx="1109502" cy="283238"/>
            </a:xfrm>
            <a:custGeom>
              <a:avLst/>
              <a:gdLst/>
              <a:ahLst/>
              <a:cxnLst/>
              <a:rect l="l" t="t" r="r" b="b"/>
              <a:pathLst>
                <a:path w="43054" h="10991" extrusionOk="0">
                  <a:moveTo>
                    <a:pt x="21920" y="1"/>
                  </a:moveTo>
                  <a:cubicBezTo>
                    <a:pt x="19110" y="1"/>
                    <a:pt x="16717" y="2084"/>
                    <a:pt x="15753" y="5025"/>
                  </a:cubicBezTo>
                  <a:cubicBezTo>
                    <a:pt x="14574" y="3882"/>
                    <a:pt x="12967" y="3168"/>
                    <a:pt x="11181" y="3168"/>
                  </a:cubicBezTo>
                  <a:cubicBezTo>
                    <a:pt x="7954" y="3168"/>
                    <a:pt x="5275" y="5502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44" y="8228"/>
                    <a:pt x="275" y="9419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7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65" y="6704"/>
                  </a:cubicBezTo>
                  <a:cubicBezTo>
                    <a:pt x="35815" y="4025"/>
                    <a:pt x="33374" y="2061"/>
                    <a:pt x="30469" y="2061"/>
                  </a:cubicBezTo>
                  <a:cubicBezTo>
                    <a:pt x="29231" y="2061"/>
                    <a:pt x="28088" y="2418"/>
                    <a:pt x="27123" y="3025"/>
                  </a:cubicBezTo>
                  <a:cubicBezTo>
                    <a:pt x="25909" y="1191"/>
                    <a:pt x="24028" y="1"/>
                    <a:pt x="2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2" name="Google Shape;552;p40"/>
            <p:cNvGrpSpPr/>
            <p:nvPr/>
          </p:nvGrpSpPr>
          <p:grpSpPr>
            <a:xfrm rot="1398551" flipH="1">
              <a:off x="1087893" y="3855029"/>
              <a:ext cx="1522160" cy="1254196"/>
              <a:chOff x="698956" y="6526827"/>
              <a:chExt cx="1522132" cy="1254173"/>
            </a:xfrm>
          </p:grpSpPr>
          <p:grpSp>
            <p:nvGrpSpPr>
              <p:cNvPr id="553" name="Google Shape;553;p40"/>
              <p:cNvGrpSpPr/>
              <p:nvPr/>
            </p:nvGrpSpPr>
            <p:grpSpPr>
              <a:xfrm>
                <a:off x="970014" y="6599642"/>
                <a:ext cx="1251074" cy="1089966"/>
                <a:chOff x="2227541" y="6011760"/>
                <a:chExt cx="2864180" cy="2495343"/>
              </a:xfrm>
            </p:grpSpPr>
            <p:sp>
              <p:nvSpPr>
                <p:cNvPr id="554" name="Google Shape;554;p40"/>
                <p:cNvSpPr/>
                <p:nvPr/>
              </p:nvSpPr>
              <p:spPr>
                <a:xfrm rot="-1131582">
                  <a:off x="2772277" y="6293752"/>
                  <a:ext cx="2064072" cy="1922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428" h="77719" extrusionOk="0">
                      <a:moveTo>
                        <a:pt x="43744" y="1"/>
                      </a:moveTo>
                      <a:cubicBezTo>
                        <a:pt x="43607" y="1"/>
                        <a:pt x="43469" y="5"/>
                        <a:pt x="43328" y="15"/>
                      </a:cubicBezTo>
                      <a:cubicBezTo>
                        <a:pt x="39256" y="277"/>
                        <a:pt x="37779" y="4360"/>
                        <a:pt x="36839" y="7718"/>
                      </a:cubicBezTo>
                      <a:cubicBezTo>
                        <a:pt x="35589" y="12203"/>
                        <a:pt x="34968" y="18558"/>
                        <a:pt x="31040" y="18558"/>
                      </a:cubicBezTo>
                      <a:cubicBezTo>
                        <a:pt x="29952" y="18558"/>
                        <a:pt x="28611" y="18070"/>
                        <a:pt x="26933" y="16921"/>
                      </a:cubicBezTo>
                      <a:cubicBezTo>
                        <a:pt x="25614" y="16019"/>
                        <a:pt x="23908" y="14589"/>
                        <a:pt x="22178" y="14589"/>
                      </a:cubicBezTo>
                      <a:cubicBezTo>
                        <a:pt x="21830" y="14589"/>
                        <a:pt x="21481" y="14647"/>
                        <a:pt x="21134" y="14778"/>
                      </a:cubicBezTo>
                      <a:cubicBezTo>
                        <a:pt x="15276" y="16993"/>
                        <a:pt x="19075" y="24530"/>
                        <a:pt x="19753" y="28387"/>
                      </a:cubicBezTo>
                      <a:cubicBezTo>
                        <a:pt x="20166" y="30701"/>
                        <a:pt x="20096" y="34763"/>
                        <a:pt x="17456" y="34763"/>
                      </a:cubicBezTo>
                      <a:cubicBezTo>
                        <a:pt x="17054" y="34763"/>
                        <a:pt x="16592" y="34669"/>
                        <a:pt x="16062" y="34459"/>
                      </a:cubicBezTo>
                      <a:cubicBezTo>
                        <a:pt x="11365" y="32594"/>
                        <a:pt x="10296" y="26273"/>
                        <a:pt x="4770" y="26273"/>
                      </a:cubicBezTo>
                      <a:cubicBezTo>
                        <a:pt x="4512" y="26273"/>
                        <a:pt x="4244" y="26287"/>
                        <a:pt x="3966" y="26315"/>
                      </a:cubicBezTo>
                      <a:cubicBezTo>
                        <a:pt x="715" y="26649"/>
                        <a:pt x="1" y="29554"/>
                        <a:pt x="489" y="32328"/>
                      </a:cubicBezTo>
                      <a:cubicBezTo>
                        <a:pt x="1251" y="36555"/>
                        <a:pt x="3644" y="40222"/>
                        <a:pt x="5085" y="44211"/>
                      </a:cubicBezTo>
                      <a:cubicBezTo>
                        <a:pt x="6597" y="48390"/>
                        <a:pt x="7061" y="52997"/>
                        <a:pt x="6549" y="57403"/>
                      </a:cubicBezTo>
                      <a:cubicBezTo>
                        <a:pt x="6275" y="59784"/>
                        <a:pt x="4037" y="62999"/>
                        <a:pt x="4632" y="65380"/>
                      </a:cubicBezTo>
                      <a:cubicBezTo>
                        <a:pt x="5513" y="68856"/>
                        <a:pt x="12336" y="68321"/>
                        <a:pt x="15050" y="68797"/>
                      </a:cubicBezTo>
                      <a:cubicBezTo>
                        <a:pt x="18884" y="69476"/>
                        <a:pt x="22766" y="70095"/>
                        <a:pt x="26468" y="71345"/>
                      </a:cubicBezTo>
                      <a:cubicBezTo>
                        <a:pt x="30939" y="72847"/>
                        <a:pt x="38196" y="77718"/>
                        <a:pt x="44090" y="77718"/>
                      </a:cubicBezTo>
                      <a:cubicBezTo>
                        <a:pt x="46186" y="77718"/>
                        <a:pt x="48109" y="77102"/>
                        <a:pt x="49674" y="75500"/>
                      </a:cubicBezTo>
                      <a:cubicBezTo>
                        <a:pt x="51602" y="73524"/>
                        <a:pt x="50626" y="70488"/>
                        <a:pt x="49185" y="68559"/>
                      </a:cubicBezTo>
                      <a:cubicBezTo>
                        <a:pt x="47364" y="66130"/>
                        <a:pt x="44090" y="64594"/>
                        <a:pt x="42661" y="61856"/>
                      </a:cubicBezTo>
                      <a:cubicBezTo>
                        <a:pt x="41468" y="59570"/>
                        <a:pt x="43103" y="58980"/>
                        <a:pt x="45242" y="58980"/>
                      </a:cubicBezTo>
                      <a:cubicBezTo>
                        <a:pt x="47158" y="58980"/>
                        <a:pt x="49479" y="59453"/>
                        <a:pt x="50531" y="59605"/>
                      </a:cubicBezTo>
                      <a:cubicBezTo>
                        <a:pt x="52312" y="59861"/>
                        <a:pt x="54410" y="60234"/>
                        <a:pt x="56446" y="60234"/>
                      </a:cubicBezTo>
                      <a:cubicBezTo>
                        <a:pt x="59050" y="60234"/>
                        <a:pt x="61553" y="59624"/>
                        <a:pt x="63163" y="57379"/>
                      </a:cubicBezTo>
                      <a:cubicBezTo>
                        <a:pt x="66116" y="53271"/>
                        <a:pt x="61497" y="49068"/>
                        <a:pt x="58818" y="46354"/>
                      </a:cubicBezTo>
                      <a:cubicBezTo>
                        <a:pt x="55151" y="42627"/>
                        <a:pt x="56532" y="41246"/>
                        <a:pt x="59306" y="40817"/>
                      </a:cubicBezTo>
                      <a:cubicBezTo>
                        <a:pt x="60111" y="40689"/>
                        <a:pt x="61032" y="40643"/>
                        <a:pt x="61979" y="40643"/>
                      </a:cubicBezTo>
                      <a:cubicBezTo>
                        <a:pt x="63762" y="40643"/>
                        <a:pt x="65636" y="40807"/>
                        <a:pt x="66997" y="40901"/>
                      </a:cubicBezTo>
                      <a:cubicBezTo>
                        <a:pt x="68350" y="40991"/>
                        <a:pt x="70090" y="41137"/>
                        <a:pt x="71903" y="41137"/>
                      </a:cubicBezTo>
                      <a:cubicBezTo>
                        <a:pt x="76075" y="41137"/>
                        <a:pt x="80636" y="40364"/>
                        <a:pt x="81773" y="36364"/>
                      </a:cubicBezTo>
                      <a:cubicBezTo>
                        <a:pt x="83428" y="30578"/>
                        <a:pt x="75260" y="28090"/>
                        <a:pt x="71057" y="27816"/>
                      </a:cubicBezTo>
                      <a:cubicBezTo>
                        <a:pt x="69545" y="27720"/>
                        <a:pt x="66307" y="27518"/>
                        <a:pt x="65557" y="25863"/>
                      </a:cubicBezTo>
                      <a:cubicBezTo>
                        <a:pt x="64425" y="23339"/>
                        <a:pt x="68890" y="21386"/>
                        <a:pt x="70414" y="20291"/>
                      </a:cubicBezTo>
                      <a:cubicBezTo>
                        <a:pt x="73534" y="18029"/>
                        <a:pt x="75927" y="14493"/>
                        <a:pt x="76606" y="10659"/>
                      </a:cubicBezTo>
                      <a:cubicBezTo>
                        <a:pt x="77201" y="7313"/>
                        <a:pt x="75355" y="4337"/>
                        <a:pt x="72319" y="2920"/>
                      </a:cubicBezTo>
                      <a:cubicBezTo>
                        <a:pt x="71216" y="2408"/>
                        <a:pt x="70191" y="2186"/>
                        <a:pt x="69227" y="2186"/>
                      </a:cubicBezTo>
                      <a:cubicBezTo>
                        <a:pt x="63183" y="2186"/>
                        <a:pt x="59515" y="10924"/>
                        <a:pt x="53960" y="12135"/>
                      </a:cubicBezTo>
                      <a:cubicBezTo>
                        <a:pt x="53728" y="12186"/>
                        <a:pt x="53514" y="12210"/>
                        <a:pt x="53317" y="12210"/>
                      </a:cubicBezTo>
                      <a:cubicBezTo>
                        <a:pt x="50797" y="12210"/>
                        <a:pt x="50946" y="8282"/>
                        <a:pt x="50317" y="6206"/>
                      </a:cubicBezTo>
                      <a:cubicBezTo>
                        <a:pt x="49353" y="3076"/>
                        <a:pt x="47297" y="1"/>
                        <a:pt x="43744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555" name="Google Shape;555;p40"/>
                <p:cNvGrpSpPr/>
                <p:nvPr/>
              </p:nvGrpSpPr>
              <p:grpSpPr>
                <a:xfrm>
                  <a:off x="2227541" y="6635267"/>
                  <a:ext cx="2250382" cy="1871835"/>
                  <a:chOff x="2227541" y="6635267"/>
                  <a:chExt cx="2250382" cy="1871835"/>
                </a:xfrm>
              </p:grpSpPr>
              <p:sp>
                <p:nvSpPr>
                  <p:cNvPr id="556" name="Google Shape;556;p40"/>
                  <p:cNvSpPr/>
                  <p:nvPr/>
                </p:nvSpPr>
                <p:spPr>
                  <a:xfrm rot="-1131582">
                    <a:off x="2389104" y="6911337"/>
                    <a:ext cx="1927256" cy="131969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7898" h="53341" extrusionOk="0">
                        <a:moveTo>
                          <a:pt x="77657" y="0"/>
                        </a:moveTo>
                        <a:cubicBezTo>
                          <a:pt x="77524" y="0"/>
                          <a:pt x="77309" y="98"/>
                          <a:pt x="77038" y="330"/>
                        </a:cubicBezTo>
                        <a:cubicBezTo>
                          <a:pt x="77038" y="330"/>
                          <a:pt x="75681" y="1521"/>
                          <a:pt x="73430" y="3497"/>
                        </a:cubicBezTo>
                        <a:cubicBezTo>
                          <a:pt x="72299" y="4486"/>
                          <a:pt x="70954" y="5664"/>
                          <a:pt x="69430" y="6998"/>
                        </a:cubicBezTo>
                        <a:cubicBezTo>
                          <a:pt x="68668" y="7665"/>
                          <a:pt x="67870" y="8367"/>
                          <a:pt x="67037" y="9093"/>
                        </a:cubicBezTo>
                        <a:cubicBezTo>
                          <a:pt x="66203" y="9820"/>
                          <a:pt x="65334" y="10594"/>
                          <a:pt x="64441" y="11391"/>
                        </a:cubicBezTo>
                        <a:cubicBezTo>
                          <a:pt x="63548" y="12177"/>
                          <a:pt x="62631" y="12999"/>
                          <a:pt x="61691" y="13832"/>
                        </a:cubicBezTo>
                        <a:cubicBezTo>
                          <a:pt x="61453" y="14034"/>
                          <a:pt x="61215" y="14249"/>
                          <a:pt x="60976" y="14463"/>
                        </a:cubicBezTo>
                        <a:cubicBezTo>
                          <a:pt x="60750" y="14677"/>
                          <a:pt x="60512" y="14892"/>
                          <a:pt x="60274" y="15106"/>
                        </a:cubicBezTo>
                        <a:cubicBezTo>
                          <a:pt x="59798" y="15535"/>
                          <a:pt x="59321" y="15975"/>
                          <a:pt x="58845" y="16416"/>
                        </a:cubicBezTo>
                        <a:cubicBezTo>
                          <a:pt x="57881" y="17297"/>
                          <a:pt x="56916" y="18190"/>
                          <a:pt x="55940" y="19083"/>
                        </a:cubicBezTo>
                        <a:lnTo>
                          <a:pt x="55571" y="19416"/>
                        </a:lnTo>
                        <a:lnTo>
                          <a:pt x="55214" y="19773"/>
                        </a:lnTo>
                        <a:cubicBezTo>
                          <a:pt x="54976" y="20011"/>
                          <a:pt x="54738" y="20250"/>
                          <a:pt x="54499" y="20488"/>
                        </a:cubicBezTo>
                        <a:cubicBezTo>
                          <a:pt x="54035" y="20964"/>
                          <a:pt x="53571" y="21440"/>
                          <a:pt x="53106" y="21916"/>
                        </a:cubicBezTo>
                        <a:cubicBezTo>
                          <a:pt x="51261" y="23845"/>
                          <a:pt x="49463" y="25798"/>
                          <a:pt x="47725" y="27691"/>
                        </a:cubicBezTo>
                        <a:cubicBezTo>
                          <a:pt x="45975" y="29572"/>
                          <a:pt x="44284" y="31370"/>
                          <a:pt x="42653" y="33025"/>
                        </a:cubicBezTo>
                        <a:cubicBezTo>
                          <a:pt x="41033" y="34668"/>
                          <a:pt x="39259" y="36406"/>
                          <a:pt x="37342" y="38085"/>
                        </a:cubicBezTo>
                        <a:cubicBezTo>
                          <a:pt x="36378" y="38918"/>
                          <a:pt x="35390" y="39752"/>
                          <a:pt x="34354" y="40538"/>
                        </a:cubicBezTo>
                        <a:cubicBezTo>
                          <a:pt x="33318" y="41335"/>
                          <a:pt x="32247" y="42109"/>
                          <a:pt x="31151" y="42824"/>
                        </a:cubicBezTo>
                        <a:cubicBezTo>
                          <a:pt x="30044" y="43550"/>
                          <a:pt x="28913" y="44205"/>
                          <a:pt x="27746" y="44812"/>
                        </a:cubicBezTo>
                        <a:cubicBezTo>
                          <a:pt x="27460" y="44967"/>
                          <a:pt x="27175" y="45122"/>
                          <a:pt x="26877" y="45253"/>
                        </a:cubicBezTo>
                        <a:cubicBezTo>
                          <a:pt x="26579" y="45395"/>
                          <a:pt x="26293" y="45538"/>
                          <a:pt x="25996" y="45669"/>
                        </a:cubicBezTo>
                        <a:cubicBezTo>
                          <a:pt x="25401" y="45919"/>
                          <a:pt x="24793" y="46146"/>
                          <a:pt x="24186" y="46384"/>
                        </a:cubicBezTo>
                        <a:cubicBezTo>
                          <a:pt x="23888" y="46503"/>
                          <a:pt x="23591" y="46622"/>
                          <a:pt x="23293" y="46741"/>
                        </a:cubicBezTo>
                        <a:cubicBezTo>
                          <a:pt x="23138" y="46800"/>
                          <a:pt x="22995" y="46860"/>
                          <a:pt x="22853" y="46919"/>
                        </a:cubicBezTo>
                        <a:cubicBezTo>
                          <a:pt x="22698" y="46967"/>
                          <a:pt x="22543" y="47027"/>
                          <a:pt x="22400" y="47074"/>
                        </a:cubicBezTo>
                        <a:cubicBezTo>
                          <a:pt x="21793" y="47289"/>
                          <a:pt x="21198" y="47491"/>
                          <a:pt x="20602" y="47693"/>
                        </a:cubicBezTo>
                        <a:cubicBezTo>
                          <a:pt x="20317" y="47801"/>
                          <a:pt x="20019" y="47908"/>
                          <a:pt x="19721" y="48003"/>
                        </a:cubicBezTo>
                        <a:cubicBezTo>
                          <a:pt x="19435" y="48098"/>
                          <a:pt x="19138" y="48182"/>
                          <a:pt x="18852" y="48277"/>
                        </a:cubicBezTo>
                        <a:cubicBezTo>
                          <a:pt x="18257" y="48455"/>
                          <a:pt x="17685" y="48634"/>
                          <a:pt x="17114" y="48813"/>
                        </a:cubicBezTo>
                        <a:cubicBezTo>
                          <a:pt x="12566" y="50170"/>
                          <a:pt x="8470" y="51087"/>
                          <a:pt x="5553" y="51753"/>
                        </a:cubicBezTo>
                        <a:cubicBezTo>
                          <a:pt x="4100" y="52075"/>
                          <a:pt x="2922" y="52337"/>
                          <a:pt x="2112" y="52503"/>
                        </a:cubicBezTo>
                        <a:cubicBezTo>
                          <a:pt x="1314" y="52682"/>
                          <a:pt x="874" y="52777"/>
                          <a:pt x="874" y="52777"/>
                        </a:cubicBezTo>
                        <a:cubicBezTo>
                          <a:pt x="47" y="52974"/>
                          <a:pt x="1" y="53340"/>
                          <a:pt x="641" y="53340"/>
                        </a:cubicBezTo>
                        <a:cubicBezTo>
                          <a:pt x="739" y="53340"/>
                          <a:pt x="852" y="53332"/>
                          <a:pt x="981" y="53313"/>
                        </a:cubicBezTo>
                        <a:cubicBezTo>
                          <a:pt x="981" y="53313"/>
                          <a:pt x="1421" y="53218"/>
                          <a:pt x="2231" y="53063"/>
                        </a:cubicBezTo>
                        <a:cubicBezTo>
                          <a:pt x="3041" y="52896"/>
                          <a:pt x="4219" y="52658"/>
                          <a:pt x="5684" y="52361"/>
                        </a:cubicBezTo>
                        <a:cubicBezTo>
                          <a:pt x="8625" y="51741"/>
                          <a:pt x="12732" y="50884"/>
                          <a:pt x="17340" y="49575"/>
                        </a:cubicBezTo>
                        <a:cubicBezTo>
                          <a:pt x="17911" y="49408"/>
                          <a:pt x="18495" y="49241"/>
                          <a:pt x="19090" y="49063"/>
                        </a:cubicBezTo>
                        <a:cubicBezTo>
                          <a:pt x="19388" y="48979"/>
                          <a:pt x="19686" y="48884"/>
                          <a:pt x="19983" y="48801"/>
                        </a:cubicBezTo>
                        <a:cubicBezTo>
                          <a:pt x="20281" y="48705"/>
                          <a:pt x="20578" y="48598"/>
                          <a:pt x="20876" y="48503"/>
                        </a:cubicBezTo>
                        <a:cubicBezTo>
                          <a:pt x="21471" y="48301"/>
                          <a:pt x="22079" y="48098"/>
                          <a:pt x="22686" y="47896"/>
                        </a:cubicBezTo>
                        <a:cubicBezTo>
                          <a:pt x="22841" y="47848"/>
                          <a:pt x="22995" y="47789"/>
                          <a:pt x="23150" y="47741"/>
                        </a:cubicBezTo>
                        <a:cubicBezTo>
                          <a:pt x="23293" y="47681"/>
                          <a:pt x="23448" y="47622"/>
                          <a:pt x="23603" y="47562"/>
                        </a:cubicBezTo>
                        <a:cubicBezTo>
                          <a:pt x="23900" y="47455"/>
                          <a:pt x="24210" y="47336"/>
                          <a:pt x="24519" y="47217"/>
                        </a:cubicBezTo>
                        <a:cubicBezTo>
                          <a:pt x="25127" y="46979"/>
                          <a:pt x="25746" y="46753"/>
                          <a:pt x="26365" y="46515"/>
                        </a:cubicBezTo>
                        <a:cubicBezTo>
                          <a:pt x="26663" y="46372"/>
                          <a:pt x="26972" y="46229"/>
                          <a:pt x="27270" y="46086"/>
                        </a:cubicBezTo>
                        <a:cubicBezTo>
                          <a:pt x="27579" y="45955"/>
                          <a:pt x="27877" y="45800"/>
                          <a:pt x="28175" y="45646"/>
                        </a:cubicBezTo>
                        <a:cubicBezTo>
                          <a:pt x="29365" y="45038"/>
                          <a:pt x="30544" y="44372"/>
                          <a:pt x="31675" y="43645"/>
                        </a:cubicBezTo>
                        <a:cubicBezTo>
                          <a:pt x="32806" y="42919"/>
                          <a:pt x="33902" y="42145"/>
                          <a:pt x="34961" y="41347"/>
                        </a:cubicBezTo>
                        <a:cubicBezTo>
                          <a:pt x="36021" y="40538"/>
                          <a:pt x="37033" y="39704"/>
                          <a:pt x="38021" y="38859"/>
                        </a:cubicBezTo>
                        <a:cubicBezTo>
                          <a:pt x="39974" y="37168"/>
                          <a:pt x="41772" y="35430"/>
                          <a:pt x="43415" y="33763"/>
                        </a:cubicBezTo>
                        <a:cubicBezTo>
                          <a:pt x="45046" y="32108"/>
                          <a:pt x="46748" y="30286"/>
                          <a:pt x="48475" y="28381"/>
                        </a:cubicBezTo>
                        <a:cubicBezTo>
                          <a:pt x="50213" y="26488"/>
                          <a:pt x="51999" y="24524"/>
                          <a:pt x="53809" y="22595"/>
                        </a:cubicBezTo>
                        <a:cubicBezTo>
                          <a:pt x="54273" y="22107"/>
                          <a:pt x="54726" y="21631"/>
                          <a:pt x="55190" y="21154"/>
                        </a:cubicBezTo>
                        <a:cubicBezTo>
                          <a:pt x="55416" y="20916"/>
                          <a:pt x="55642" y="20678"/>
                          <a:pt x="55881" y="20452"/>
                        </a:cubicBezTo>
                        <a:lnTo>
                          <a:pt x="56226" y="20095"/>
                        </a:lnTo>
                        <a:lnTo>
                          <a:pt x="56583" y="19761"/>
                        </a:lnTo>
                        <a:cubicBezTo>
                          <a:pt x="57547" y="18857"/>
                          <a:pt x="58512" y="17952"/>
                          <a:pt x="59452" y="17071"/>
                        </a:cubicBezTo>
                        <a:cubicBezTo>
                          <a:pt x="59929" y="16618"/>
                          <a:pt x="60393" y="16178"/>
                          <a:pt x="60869" y="15749"/>
                        </a:cubicBezTo>
                        <a:cubicBezTo>
                          <a:pt x="61095" y="15523"/>
                          <a:pt x="61334" y="15308"/>
                          <a:pt x="61560" y="15094"/>
                        </a:cubicBezTo>
                        <a:cubicBezTo>
                          <a:pt x="61798" y="14880"/>
                          <a:pt x="62024" y="14666"/>
                          <a:pt x="62262" y="14451"/>
                        </a:cubicBezTo>
                        <a:cubicBezTo>
                          <a:pt x="63191" y="13606"/>
                          <a:pt x="64096" y="12784"/>
                          <a:pt x="64977" y="11987"/>
                        </a:cubicBezTo>
                        <a:cubicBezTo>
                          <a:pt x="72049" y="5581"/>
                          <a:pt x="77407" y="735"/>
                          <a:pt x="77407" y="735"/>
                        </a:cubicBezTo>
                        <a:cubicBezTo>
                          <a:pt x="77868" y="321"/>
                          <a:pt x="77898" y="0"/>
                          <a:pt x="77657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57" name="Google Shape;557;p40"/>
                  <p:cNvSpPr/>
                  <p:nvPr/>
                </p:nvSpPr>
                <p:spPr>
                  <a:xfrm rot="-1131582">
                    <a:off x="3441562" y="7628158"/>
                    <a:ext cx="485043" cy="660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605" h="2670" extrusionOk="0">
                        <a:moveTo>
                          <a:pt x="13901" y="0"/>
                        </a:moveTo>
                        <a:cubicBezTo>
                          <a:pt x="13437" y="0"/>
                          <a:pt x="12960" y="12"/>
                          <a:pt x="12472" y="24"/>
                        </a:cubicBezTo>
                        <a:cubicBezTo>
                          <a:pt x="12234" y="24"/>
                          <a:pt x="11996" y="36"/>
                          <a:pt x="11758" y="36"/>
                        </a:cubicBezTo>
                        <a:cubicBezTo>
                          <a:pt x="11639" y="48"/>
                          <a:pt x="11520" y="48"/>
                          <a:pt x="11401" y="48"/>
                        </a:cubicBezTo>
                        <a:cubicBezTo>
                          <a:pt x="11282" y="60"/>
                          <a:pt x="11163" y="72"/>
                          <a:pt x="11044" y="72"/>
                        </a:cubicBezTo>
                        <a:cubicBezTo>
                          <a:pt x="10579" y="107"/>
                          <a:pt x="10127" y="143"/>
                          <a:pt x="9710" y="179"/>
                        </a:cubicBezTo>
                        <a:cubicBezTo>
                          <a:pt x="9472" y="203"/>
                          <a:pt x="9222" y="226"/>
                          <a:pt x="8972" y="250"/>
                        </a:cubicBezTo>
                        <a:cubicBezTo>
                          <a:pt x="8722" y="286"/>
                          <a:pt x="8460" y="322"/>
                          <a:pt x="8198" y="357"/>
                        </a:cubicBezTo>
                        <a:cubicBezTo>
                          <a:pt x="7674" y="429"/>
                          <a:pt x="7138" y="500"/>
                          <a:pt x="6602" y="584"/>
                        </a:cubicBezTo>
                        <a:cubicBezTo>
                          <a:pt x="6067" y="679"/>
                          <a:pt x="5519" y="786"/>
                          <a:pt x="4995" y="881"/>
                        </a:cubicBezTo>
                        <a:cubicBezTo>
                          <a:pt x="4733" y="941"/>
                          <a:pt x="4471" y="988"/>
                          <a:pt x="4221" y="1036"/>
                        </a:cubicBezTo>
                        <a:cubicBezTo>
                          <a:pt x="3971" y="1096"/>
                          <a:pt x="3733" y="1155"/>
                          <a:pt x="3495" y="1215"/>
                        </a:cubicBezTo>
                        <a:cubicBezTo>
                          <a:pt x="3019" y="1334"/>
                          <a:pt x="2566" y="1441"/>
                          <a:pt x="2161" y="1536"/>
                        </a:cubicBezTo>
                        <a:cubicBezTo>
                          <a:pt x="1769" y="1655"/>
                          <a:pt x="1411" y="1762"/>
                          <a:pt x="1114" y="1846"/>
                        </a:cubicBezTo>
                        <a:cubicBezTo>
                          <a:pt x="530" y="2024"/>
                          <a:pt x="173" y="2131"/>
                          <a:pt x="173" y="2131"/>
                        </a:cubicBezTo>
                        <a:cubicBezTo>
                          <a:pt x="1" y="2200"/>
                          <a:pt x="117" y="2669"/>
                          <a:pt x="307" y="2669"/>
                        </a:cubicBezTo>
                        <a:cubicBezTo>
                          <a:pt x="314" y="2669"/>
                          <a:pt x="321" y="2668"/>
                          <a:pt x="328" y="2667"/>
                        </a:cubicBezTo>
                        <a:cubicBezTo>
                          <a:pt x="328" y="2667"/>
                          <a:pt x="685" y="2584"/>
                          <a:pt x="1280" y="2453"/>
                        </a:cubicBezTo>
                        <a:cubicBezTo>
                          <a:pt x="1578" y="2393"/>
                          <a:pt x="1923" y="2310"/>
                          <a:pt x="2328" y="2227"/>
                        </a:cubicBezTo>
                        <a:cubicBezTo>
                          <a:pt x="2733" y="2155"/>
                          <a:pt x="3173" y="2084"/>
                          <a:pt x="3650" y="2000"/>
                        </a:cubicBezTo>
                        <a:cubicBezTo>
                          <a:pt x="3888" y="1953"/>
                          <a:pt x="4126" y="1917"/>
                          <a:pt x="4376" y="1870"/>
                        </a:cubicBezTo>
                        <a:cubicBezTo>
                          <a:pt x="4626" y="1834"/>
                          <a:pt x="4888" y="1798"/>
                          <a:pt x="5150" y="1762"/>
                        </a:cubicBezTo>
                        <a:cubicBezTo>
                          <a:pt x="5674" y="1691"/>
                          <a:pt x="6210" y="1619"/>
                          <a:pt x="6733" y="1548"/>
                        </a:cubicBezTo>
                        <a:cubicBezTo>
                          <a:pt x="7269" y="1489"/>
                          <a:pt x="7805" y="1429"/>
                          <a:pt x="8317" y="1381"/>
                        </a:cubicBezTo>
                        <a:cubicBezTo>
                          <a:pt x="8579" y="1346"/>
                          <a:pt x="8829" y="1322"/>
                          <a:pt x="9079" y="1298"/>
                        </a:cubicBezTo>
                        <a:cubicBezTo>
                          <a:pt x="9329" y="1274"/>
                          <a:pt x="9567" y="1250"/>
                          <a:pt x="9805" y="1239"/>
                        </a:cubicBezTo>
                        <a:cubicBezTo>
                          <a:pt x="10222" y="1191"/>
                          <a:pt x="10663" y="1155"/>
                          <a:pt x="11127" y="1108"/>
                        </a:cubicBezTo>
                        <a:cubicBezTo>
                          <a:pt x="11234" y="1096"/>
                          <a:pt x="11353" y="1084"/>
                          <a:pt x="11460" y="1072"/>
                        </a:cubicBezTo>
                        <a:cubicBezTo>
                          <a:pt x="11579" y="1072"/>
                          <a:pt x="11698" y="1060"/>
                          <a:pt x="11817" y="1060"/>
                        </a:cubicBezTo>
                        <a:cubicBezTo>
                          <a:pt x="12056" y="1036"/>
                          <a:pt x="12282" y="1024"/>
                          <a:pt x="12520" y="1012"/>
                        </a:cubicBezTo>
                        <a:cubicBezTo>
                          <a:pt x="12996" y="977"/>
                          <a:pt x="13460" y="941"/>
                          <a:pt x="13925" y="917"/>
                        </a:cubicBezTo>
                        <a:cubicBezTo>
                          <a:pt x="14389" y="893"/>
                          <a:pt x="14842" y="881"/>
                          <a:pt x="15258" y="869"/>
                        </a:cubicBezTo>
                        <a:cubicBezTo>
                          <a:pt x="15830" y="838"/>
                          <a:pt x="16354" y="838"/>
                          <a:pt x="16802" y="838"/>
                        </a:cubicBezTo>
                        <a:lnTo>
                          <a:pt x="16802" y="838"/>
                        </a:lnTo>
                        <a:cubicBezTo>
                          <a:pt x="17026" y="838"/>
                          <a:pt x="17231" y="838"/>
                          <a:pt x="17413" y="834"/>
                        </a:cubicBezTo>
                        <a:cubicBezTo>
                          <a:pt x="17866" y="834"/>
                          <a:pt x="18189" y="834"/>
                          <a:pt x="18314" y="827"/>
                        </a:cubicBezTo>
                        <a:lnTo>
                          <a:pt x="18314" y="827"/>
                        </a:lnTo>
                        <a:cubicBezTo>
                          <a:pt x="18323" y="833"/>
                          <a:pt x="18333" y="839"/>
                          <a:pt x="18342" y="846"/>
                        </a:cubicBezTo>
                        <a:cubicBezTo>
                          <a:pt x="18378" y="858"/>
                          <a:pt x="18413" y="869"/>
                          <a:pt x="18449" y="881"/>
                        </a:cubicBezTo>
                        <a:cubicBezTo>
                          <a:pt x="18509" y="905"/>
                          <a:pt x="18556" y="917"/>
                          <a:pt x="18616" y="929"/>
                        </a:cubicBezTo>
                        <a:cubicBezTo>
                          <a:pt x="18711" y="953"/>
                          <a:pt x="18794" y="977"/>
                          <a:pt x="18866" y="988"/>
                        </a:cubicBezTo>
                        <a:cubicBezTo>
                          <a:pt x="19009" y="1012"/>
                          <a:pt x="19104" y="1024"/>
                          <a:pt x="19175" y="1036"/>
                        </a:cubicBezTo>
                        <a:cubicBezTo>
                          <a:pt x="19318" y="1060"/>
                          <a:pt x="19330" y="1060"/>
                          <a:pt x="19330" y="1060"/>
                        </a:cubicBezTo>
                        <a:cubicBezTo>
                          <a:pt x="19533" y="1060"/>
                          <a:pt x="19604" y="607"/>
                          <a:pt x="19414" y="524"/>
                        </a:cubicBezTo>
                        <a:cubicBezTo>
                          <a:pt x="19414" y="524"/>
                          <a:pt x="19402" y="524"/>
                          <a:pt x="19271" y="500"/>
                        </a:cubicBezTo>
                        <a:cubicBezTo>
                          <a:pt x="19199" y="488"/>
                          <a:pt x="19104" y="465"/>
                          <a:pt x="18973" y="441"/>
                        </a:cubicBezTo>
                        <a:cubicBezTo>
                          <a:pt x="18914" y="429"/>
                          <a:pt x="18830" y="417"/>
                          <a:pt x="18759" y="393"/>
                        </a:cubicBezTo>
                        <a:cubicBezTo>
                          <a:pt x="18723" y="381"/>
                          <a:pt x="18675" y="369"/>
                          <a:pt x="18640" y="357"/>
                        </a:cubicBezTo>
                        <a:cubicBezTo>
                          <a:pt x="18616" y="346"/>
                          <a:pt x="18604" y="334"/>
                          <a:pt x="18580" y="334"/>
                        </a:cubicBezTo>
                        <a:cubicBezTo>
                          <a:pt x="18568" y="322"/>
                          <a:pt x="18556" y="322"/>
                          <a:pt x="18544" y="310"/>
                        </a:cubicBezTo>
                        <a:lnTo>
                          <a:pt x="18449" y="274"/>
                        </a:lnTo>
                        <a:lnTo>
                          <a:pt x="18402" y="262"/>
                        </a:lnTo>
                        <a:cubicBezTo>
                          <a:pt x="18354" y="250"/>
                          <a:pt x="18009" y="215"/>
                          <a:pt x="17449" y="167"/>
                        </a:cubicBezTo>
                        <a:cubicBezTo>
                          <a:pt x="16889" y="119"/>
                          <a:pt x="16127" y="36"/>
                          <a:pt x="15258" y="36"/>
                        </a:cubicBezTo>
                        <a:cubicBezTo>
                          <a:pt x="14830" y="24"/>
                          <a:pt x="14377" y="12"/>
                          <a:pt x="13901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58" name="Google Shape;558;p40"/>
                  <p:cNvSpPr/>
                  <p:nvPr/>
                </p:nvSpPr>
                <p:spPr>
                  <a:xfrm rot="-1131582">
                    <a:off x="3621630" y="6827655"/>
                    <a:ext cx="184071" cy="40423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440" h="16339" extrusionOk="0">
                        <a:moveTo>
                          <a:pt x="7065" y="0"/>
                        </a:moveTo>
                        <a:cubicBezTo>
                          <a:pt x="6996" y="0"/>
                          <a:pt x="6934" y="18"/>
                          <a:pt x="6902" y="61"/>
                        </a:cubicBezTo>
                        <a:cubicBezTo>
                          <a:pt x="6902" y="61"/>
                          <a:pt x="6771" y="370"/>
                          <a:pt x="6569" y="870"/>
                        </a:cubicBezTo>
                        <a:cubicBezTo>
                          <a:pt x="6367" y="1406"/>
                          <a:pt x="6081" y="2097"/>
                          <a:pt x="5759" y="2930"/>
                        </a:cubicBezTo>
                        <a:cubicBezTo>
                          <a:pt x="5140" y="4573"/>
                          <a:pt x="4378" y="6609"/>
                          <a:pt x="3771" y="8205"/>
                        </a:cubicBezTo>
                        <a:cubicBezTo>
                          <a:pt x="3473" y="9002"/>
                          <a:pt x="3128" y="9895"/>
                          <a:pt x="2759" y="10788"/>
                        </a:cubicBezTo>
                        <a:cubicBezTo>
                          <a:pt x="2378" y="11681"/>
                          <a:pt x="1973" y="12562"/>
                          <a:pt x="1580" y="13336"/>
                        </a:cubicBezTo>
                        <a:cubicBezTo>
                          <a:pt x="1378" y="13717"/>
                          <a:pt x="1187" y="14086"/>
                          <a:pt x="1009" y="14408"/>
                        </a:cubicBezTo>
                        <a:cubicBezTo>
                          <a:pt x="830" y="14717"/>
                          <a:pt x="663" y="15003"/>
                          <a:pt x="533" y="15241"/>
                        </a:cubicBezTo>
                        <a:cubicBezTo>
                          <a:pt x="247" y="15706"/>
                          <a:pt x="68" y="15991"/>
                          <a:pt x="68" y="15991"/>
                        </a:cubicBezTo>
                        <a:cubicBezTo>
                          <a:pt x="0" y="16117"/>
                          <a:pt x="265" y="16339"/>
                          <a:pt x="429" y="16339"/>
                        </a:cubicBezTo>
                        <a:cubicBezTo>
                          <a:pt x="466" y="16339"/>
                          <a:pt x="499" y="16327"/>
                          <a:pt x="521" y="16301"/>
                        </a:cubicBezTo>
                        <a:cubicBezTo>
                          <a:pt x="521" y="16301"/>
                          <a:pt x="723" y="16027"/>
                          <a:pt x="1056" y="15587"/>
                        </a:cubicBezTo>
                        <a:cubicBezTo>
                          <a:pt x="1211" y="15360"/>
                          <a:pt x="1402" y="15086"/>
                          <a:pt x="1616" y="14765"/>
                        </a:cubicBezTo>
                        <a:cubicBezTo>
                          <a:pt x="1818" y="14455"/>
                          <a:pt x="2045" y="14098"/>
                          <a:pt x="2283" y="13729"/>
                        </a:cubicBezTo>
                        <a:cubicBezTo>
                          <a:pt x="2735" y="12955"/>
                          <a:pt x="3211" y="12086"/>
                          <a:pt x="3640" y="11193"/>
                        </a:cubicBezTo>
                        <a:cubicBezTo>
                          <a:pt x="4069" y="10288"/>
                          <a:pt x="4462" y="9383"/>
                          <a:pt x="4759" y="8574"/>
                        </a:cubicBezTo>
                        <a:cubicBezTo>
                          <a:pt x="5378" y="6966"/>
                          <a:pt x="6009" y="4871"/>
                          <a:pt x="6521" y="3192"/>
                        </a:cubicBezTo>
                        <a:cubicBezTo>
                          <a:pt x="7033" y="1501"/>
                          <a:pt x="7414" y="227"/>
                          <a:pt x="7414" y="227"/>
                        </a:cubicBezTo>
                        <a:cubicBezTo>
                          <a:pt x="7439" y="102"/>
                          <a:pt x="7229" y="0"/>
                          <a:pt x="7065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559" name="Google Shape;559;p40"/>
              <p:cNvGrpSpPr/>
              <p:nvPr/>
            </p:nvGrpSpPr>
            <p:grpSpPr>
              <a:xfrm>
                <a:off x="698956" y="6526827"/>
                <a:ext cx="761443" cy="1254173"/>
                <a:chOff x="1668617" y="5683195"/>
                <a:chExt cx="1743230" cy="2871275"/>
              </a:xfrm>
            </p:grpSpPr>
            <p:sp>
              <p:nvSpPr>
                <p:cNvPr id="560" name="Google Shape;560;p40"/>
                <p:cNvSpPr/>
                <p:nvPr/>
              </p:nvSpPr>
              <p:spPr>
                <a:xfrm>
                  <a:off x="1668617" y="5683195"/>
                  <a:ext cx="1729969" cy="22424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926" h="90641" extrusionOk="0">
                      <a:moveTo>
                        <a:pt x="18523" y="0"/>
                      </a:moveTo>
                      <a:cubicBezTo>
                        <a:pt x="16491" y="0"/>
                        <a:pt x="14474" y="212"/>
                        <a:pt x="12514" y="681"/>
                      </a:cubicBezTo>
                      <a:cubicBezTo>
                        <a:pt x="8025" y="1752"/>
                        <a:pt x="3239" y="4252"/>
                        <a:pt x="1334" y="8503"/>
                      </a:cubicBezTo>
                      <a:cubicBezTo>
                        <a:pt x="1274" y="8562"/>
                        <a:pt x="1227" y="8610"/>
                        <a:pt x="1167" y="8670"/>
                      </a:cubicBezTo>
                      <a:cubicBezTo>
                        <a:pt x="762" y="8991"/>
                        <a:pt x="715" y="9455"/>
                        <a:pt x="858" y="9836"/>
                      </a:cubicBezTo>
                      <a:cubicBezTo>
                        <a:pt x="703" y="10384"/>
                        <a:pt x="596" y="10944"/>
                        <a:pt x="536" y="11551"/>
                      </a:cubicBezTo>
                      <a:cubicBezTo>
                        <a:pt x="0" y="16968"/>
                        <a:pt x="3263" y="22302"/>
                        <a:pt x="6311" y="26505"/>
                      </a:cubicBezTo>
                      <a:cubicBezTo>
                        <a:pt x="13490" y="36399"/>
                        <a:pt x="23503" y="43602"/>
                        <a:pt x="32862" y="51258"/>
                      </a:cubicBezTo>
                      <a:cubicBezTo>
                        <a:pt x="42625" y="59271"/>
                        <a:pt x="49923" y="67689"/>
                        <a:pt x="56198" y="78619"/>
                      </a:cubicBezTo>
                      <a:cubicBezTo>
                        <a:pt x="57321" y="80578"/>
                        <a:pt x="62210" y="90640"/>
                        <a:pt x="65877" y="90640"/>
                      </a:cubicBezTo>
                      <a:cubicBezTo>
                        <a:pt x="66176" y="90640"/>
                        <a:pt x="66467" y="90573"/>
                        <a:pt x="66747" y="90430"/>
                      </a:cubicBezTo>
                      <a:cubicBezTo>
                        <a:pt x="69926" y="88810"/>
                        <a:pt x="69759" y="78154"/>
                        <a:pt x="69795" y="74952"/>
                      </a:cubicBezTo>
                      <a:cubicBezTo>
                        <a:pt x="69842" y="69999"/>
                        <a:pt x="69247" y="64998"/>
                        <a:pt x="68342" y="60104"/>
                      </a:cubicBezTo>
                      <a:cubicBezTo>
                        <a:pt x="68080" y="58676"/>
                        <a:pt x="67794" y="57271"/>
                        <a:pt x="67497" y="55866"/>
                      </a:cubicBezTo>
                      <a:cubicBezTo>
                        <a:pt x="65187" y="45305"/>
                        <a:pt x="61413" y="34423"/>
                        <a:pt x="56007" y="25029"/>
                      </a:cubicBezTo>
                      <a:cubicBezTo>
                        <a:pt x="51007" y="16349"/>
                        <a:pt x="43982" y="8039"/>
                        <a:pt x="34683" y="3824"/>
                      </a:cubicBezTo>
                      <a:cubicBezTo>
                        <a:pt x="29749" y="1583"/>
                        <a:pt x="24080" y="0"/>
                        <a:pt x="1852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561" name="Google Shape;561;p40"/>
                <p:cNvGrpSpPr/>
                <p:nvPr/>
              </p:nvGrpSpPr>
              <p:grpSpPr>
                <a:xfrm>
                  <a:off x="2252110" y="6027996"/>
                  <a:ext cx="1159737" cy="2526474"/>
                  <a:chOff x="2252110" y="6027996"/>
                  <a:chExt cx="1159737" cy="2526474"/>
                </a:xfrm>
              </p:grpSpPr>
              <p:sp>
                <p:nvSpPr>
                  <p:cNvPr id="562" name="Google Shape;562;p40"/>
                  <p:cNvSpPr/>
                  <p:nvPr/>
                </p:nvSpPr>
                <p:spPr>
                  <a:xfrm>
                    <a:off x="2252110" y="6027996"/>
                    <a:ext cx="1159737" cy="25264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877" h="102121" extrusionOk="0">
                        <a:moveTo>
                          <a:pt x="249" y="0"/>
                        </a:moveTo>
                        <a:cubicBezTo>
                          <a:pt x="0" y="0"/>
                          <a:pt x="69" y="331"/>
                          <a:pt x="644" y="817"/>
                        </a:cubicBezTo>
                        <a:cubicBezTo>
                          <a:pt x="644" y="817"/>
                          <a:pt x="1049" y="1162"/>
                          <a:pt x="1799" y="1805"/>
                        </a:cubicBezTo>
                        <a:cubicBezTo>
                          <a:pt x="2180" y="2114"/>
                          <a:pt x="2633" y="2519"/>
                          <a:pt x="3157" y="2984"/>
                        </a:cubicBezTo>
                        <a:cubicBezTo>
                          <a:pt x="3419" y="3222"/>
                          <a:pt x="3704" y="3472"/>
                          <a:pt x="4002" y="3746"/>
                        </a:cubicBezTo>
                        <a:cubicBezTo>
                          <a:pt x="4300" y="4008"/>
                          <a:pt x="4609" y="4305"/>
                          <a:pt x="4943" y="4603"/>
                        </a:cubicBezTo>
                        <a:cubicBezTo>
                          <a:pt x="6264" y="5805"/>
                          <a:pt x="7788" y="7317"/>
                          <a:pt x="9467" y="9032"/>
                        </a:cubicBezTo>
                        <a:cubicBezTo>
                          <a:pt x="11134" y="10770"/>
                          <a:pt x="12932" y="12747"/>
                          <a:pt x="14765" y="14926"/>
                        </a:cubicBezTo>
                        <a:cubicBezTo>
                          <a:pt x="18409" y="19295"/>
                          <a:pt x="22100" y="24522"/>
                          <a:pt x="25231" y="30035"/>
                        </a:cubicBezTo>
                        <a:cubicBezTo>
                          <a:pt x="26791" y="32785"/>
                          <a:pt x="28219" y="35619"/>
                          <a:pt x="29529" y="38381"/>
                        </a:cubicBezTo>
                        <a:cubicBezTo>
                          <a:pt x="29696" y="38726"/>
                          <a:pt x="29862" y="39071"/>
                          <a:pt x="30029" y="39405"/>
                        </a:cubicBezTo>
                        <a:cubicBezTo>
                          <a:pt x="30184" y="39750"/>
                          <a:pt x="30339" y="40095"/>
                          <a:pt x="30505" y="40441"/>
                        </a:cubicBezTo>
                        <a:cubicBezTo>
                          <a:pt x="30815" y="41131"/>
                          <a:pt x="31124" y="41798"/>
                          <a:pt x="31422" y="42477"/>
                        </a:cubicBezTo>
                        <a:cubicBezTo>
                          <a:pt x="31720" y="43143"/>
                          <a:pt x="32006" y="43810"/>
                          <a:pt x="32291" y="44465"/>
                        </a:cubicBezTo>
                        <a:cubicBezTo>
                          <a:pt x="32363" y="44632"/>
                          <a:pt x="32434" y="44798"/>
                          <a:pt x="32506" y="44953"/>
                        </a:cubicBezTo>
                        <a:cubicBezTo>
                          <a:pt x="32577" y="45120"/>
                          <a:pt x="32637" y="45286"/>
                          <a:pt x="32708" y="45453"/>
                        </a:cubicBezTo>
                        <a:cubicBezTo>
                          <a:pt x="32839" y="45775"/>
                          <a:pt x="32970" y="46096"/>
                          <a:pt x="33113" y="46418"/>
                        </a:cubicBezTo>
                        <a:cubicBezTo>
                          <a:pt x="33649" y="47691"/>
                          <a:pt x="34161" y="49025"/>
                          <a:pt x="34708" y="50394"/>
                        </a:cubicBezTo>
                        <a:cubicBezTo>
                          <a:pt x="34970" y="51085"/>
                          <a:pt x="35232" y="51787"/>
                          <a:pt x="35494" y="52490"/>
                        </a:cubicBezTo>
                        <a:cubicBezTo>
                          <a:pt x="35625" y="52835"/>
                          <a:pt x="35768" y="53192"/>
                          <a:pt x="35899" y="53549"/>
                        </a:cubicBezTo>
                        <a:cubicBezTo>
                          <a:pt x="36018" y="53907"/>
                          <a:pt x="36149" y="54264"/>
                          <a:pt x="36280" y="54621"/>
                        </a:cubicBezTo>
                        <a:cubicBezTo>
                          <a:pt x="36411" y="54990"/>
                          <a:pt x="36542" y="55347"/>
                          <a:pt x="36661" y="55716"/>
                        </a:cubicBezTo>
                        <a:cubicBezTo>
                          <a:pt x="36732" y="55895"/>
                          <a:pt x="36792" y="56073"/>
                          <a:pt x="36863" y="56252"/>
                        </a:cubicBezTo>
                        <a:cubicBezTo>
                          <a:pt x="36923" y="56443"/>
                          <a:pt x="36982" y="56621"/>
                          <a:pt x="37054" y="56812"/>
                        </a:cubicBezTo>
                        <a:cubicBezTo>
                          <a:pt x="37304" y="57550"/>
                          <a:pt x="37554" y="58288"/>
                          <a:pt x="37804" y="59026"/>
                        </a:cubicBezTo>
                        <a:cubicBezTo>
                          <a:pt x="38280" y="60526"/>
                          <a:pt x="38780" y="62027"/>
                          <a:pt x="39233" y="63551"/>
                        </a:cubicBezTo>
                        <a:cubicBezTo>
                          <a:pt x="39697" y="65075"/>
                          <a:pt x="40126" y="66599"/>
                          <a:pt x="40554" y="68123"/>
                        </a:cubicBezTo>
                        <a:cubicBezTo>
                          <a:pt x="40769" y="68885"/>
                          <a:pt x="40971" y="69647"/>
                          <a:pt x="41173" y="70409"/>
                        </a:cubicBezTo>
                        <a:cubicBezTo>
                          <a:pt x="41376" y="71159"/>
                          <a:pt x="41566" y="71921"/>
                          <a:pt x="41757" y="72671"/>
                        </a:cubicBezTo>
                        <a:cubicBezTo>
                          <a:pt x="41852" y="73052"/>
                          <a:pt x="41947" y="73421"/>
                          <a:pt x="42043" y="73802"/>
                        </a:cubicBezTo>
                        <a:cubicBezTo>
                          <a:pt x="42126" y="74171"/>
                          <a:pt x="42221" y="74540"/>
                          <a:pt x="42304" y="74921"/>
                        </a:cubicBezTo>
                        <a:cubicBezTo>
                          <a:pt x="42388" y="75290"/>
                          <a:pt x="42483" y="75659"/>
                          <a:pt x="42566" y="76028"/>
                        </a:cubicBezTo>
                        <a:cubicBezTo>
                          <a:pt x="42650" y="76397"/>
                          <a:pt x="42745" y="76766"/>
                          <a:pt x="42816" y="77124"/>
                        </a:cubicBezTo>
                        <a:cubicBezTo>
                          <a:pt x="43126" y="78588"/>
                          <a:pt x="43436" y="80029"/>
                          <a:pt x="43686" y="81422"/>
                        </a:cubicBezTo>
                        <a:cubicBezTo>
                          <a:pt x="44733" y="87018"/>
                          <a:pt x="45341" y="91995"/>
                          <a:pt x="45722" y="95554"/>
                        </a:cubicBezTo>
                        <a:cubicBezTo>
                          <a:pt x="45817" y="96447"/>
                          <a:pt x="45900" y="97257"/>
                          <a:pt x="45972" y="97960"/>
                        </a:cubicBezTo>
                        <a:cubicBezTo>
                          <a:pt x="46055" y="98650"/>
                          <a:pt x="46114" y="99257"/>
                          <a:pt x="46150" y="99745"/>
                        </a:cubicBezTo>
                        <a:cubicBezTo>
                          <a:pt x="46245" y="100734"/>
                          <a:pt x="46305" y="101269"/>
                          <a:pt x="46305" y="101269"/>
                        </a:cubicBezTo>
                        <a:cubicBezTo>
                          <a:pt x="46369" y="101838"/>
                          <a:pt x="46515" y="102121"/>
                          <a:pt x="46640" y="102121"/>
                        </a:cubicBezTo>
                        <a:cubicBezTo>
                          <a:pt x="46769" y="102121"/>
                          <a:pt x="46877" y="101820"/>
                          <a:pt x="46853" y="101222"/>
                        </a:cubicBezTo>
                        <a:cubicBezTo>
                          <a:pt x="46853" y="101222"/>
                          <a:pt x="46805" y="100686"/>
                          <a:pt x="46734" y="99698"/>
                        </a:cubicBezTo>
                        <a:cubicBezTo>
                          <a:pt x="46686" y="99210"/>
                          <a:pt x="46638" y="98602"/>
                          <a:pt x="46579" y="97900"/>
                        </a:cubicBezTo>
                        <a:cubicBezTo>
                          <a:pt x="46507" y="97198"/>
                          <a:pt x="46436" y="96388"/>
                          <a:pt x="46353" y="95495"/>
                        </a:cubicBezTo>
                        <a:cubicBezTo>
                          <a:pt x="46007" y="91923"/>
                          <a:pt x="45472" y="86922"/>
                          <a:pt x="44483" y="81279"/>
                        </a:cubicBezTo>
                        <a:cubicBezTo>
                          <a:pt x="44245" y="79874"/>
                          <a:pt x="43948" y="78421"/>
                          <a:pt x="43650" y="76945"/>
                        </a:cubicBezTo>
                        <a:cubicBezTo>
                          <a:pt x="43590" y="76576"/>
                          <a:pt x="43495" y="76207"/>
                          <a:pt x="43412" y="75838"/>
                        </a:cubicBezTo>
                        <a:cubicBezTo>
                          <a:pt x="43328" y="75469"/>
                          <a:pt x="43245" y="75088"/>
                          <a:pt x="43162" y="74719"/>
                        </a:cubicBezTo>
                        <a:cubicBezTo>
                          <a:pt x="43078" y="74338"/>
                          <a:pt x="42995" y="73969"/>
                          <a:pt x="42912" y="73588"/>
                        </a:cubicBezTo>
                        <a:cubicBezTo>
                          <a:pt x="42816" y="73218"/>
                          <a:pt x="42721" y="72837"/>
                          <a:pt x="42626" y="72456"/>
                        </a:cubicBezTo>
                        <a:cubicBezTo>
                          <a:pt x="42447" y="71694"/>
                          <a:pt x="42269" y="70932"/>
                          <a:pt x="42066" y="70170"/>
                        </a:cubicBezTo>
                        <a:cubicBezTo>
                          <a:pt x="41876" y="69408"/>
                          <a:pt x="41673" y="68646"/>
                          <a:pt x="41471" y="67873"/>
                        </a:cubicBezTo>
                        <a:cubicBezTo>
                          <a:pt x="41054" y="66337"/>
                          <a:pt x="40638" y="64801"/>
                          <a:pt x="40173" y="63265"/>
                        </a:cubicBezTo>
                        <a:cubicBezTo>
                          <a:pt x="39733" y="61741"/>
                          <a:pt x="39245" y="60217"/>
                          <a:pt x="38768" y="58717"/>
                        </a:cubicBezTo>
                        <a:cubicBezTo>
                          <a:pt x="38518" y="57967"/>
                          <a:pt x="38268" y="57216"/>
                          <a:pt x="38030" y="56478"/>
                        </a:cubicBezTo>
                        <a:cubicBezTo>
                          <a:pt x="37971" y="56288"/>
                          <a:pt x="37899" y="56109"/>
                          <a:pt x="37840" y="55919"/>
                        </a:cubicBezTo>
                        <a:cubicBezTo>
                          <a:pt x="37780" y="55740"/>
                          <a:pt x="37709" y="55550"/>
                          <a:pt x="37649" y="55371"/>
                        </a:cubicBezTo>
                        <a:cubicBezTo>
                          <a:pt x="37518" y="55002"/>
                          <a:pt x="37387" y="54633"/>
                          <a:pt x="37268" y="54276"/>
                        </a:cubicBezTo>
                        <a:cubicBezTo>
                          <a:pt x="37137" y="53907"/>
                          <a:pt x="37006" y="53549"/>
                          <a:pt x="36887" y="53192"/>
                        </a:cubicBezTo>
                        <a:cubicBezTo>
                          <a:pt x="36756" y="52823"/>
                          <a:pt x="36613" y="52478"/>
                          <a:pt x="36482" y="52121"/>
                        </a:cubicBezTo>
                        <a:cubicBezTo>
                          <a:pt x="36220" y="51406"/>
                          <a:pt x="35970" y="50704"/>
                          <a:pt x="35696" y="50013"/>
                        </a:cubicBezTo>
                        <a:cubicBezTo>
                          <a:pt x="35161" y="48644"/>
                          <a:pt x="34637" y="47287"/>
                          <a:pt x="34101" y="46013"/>
                        </a:cubicBezTo>
                        <a:cubicBezTo>
                          <a:pt x="33958" y="45679"/>
                          <a:pt x="33827" y="45358"/>
                          <a:pt x="33696" y="45036"/>
                        </a:cubicBezTo>
                        <a:cubicBezTo>
                          <a:pt x="33625" y="44870"/>
                          <a:pt x="33553" y="44703"/>
                          <a:pt x="33482" y="44536"/>
                        </a:cubicBezTo>
                        <a:cubicBezTo>
                          <a:pt x="33410" y="44382"/>
                          <a:pt x="33339" y="44215"/>
                          <a:pt x="33268" y="44048"/>
                        </a:cubicBezTo>
                        <a:cubicBezTo>
                          <a:pt x="32982" y="43393"/>
                          <a:pt x="32696" y="42715"/>
                          <a:pt x="32398" y="42036"/>
                        </a:cubicBezTo>
                        <a:cubicBezTo>
                          <a:pt x="32089" y="41369"/>
                          <a:pt x="31779" y="40691"/>
                          <a:pt x="31458" y="40000"/>
                        </a:cubicBezTo>
                        <a:cubicBezTo>
                          <a:pt x="31303" y="39655"/>
                          <a:pt x="31136" y="39309"/>
                          <a:pt x="30982" y="38964"/>
                        </a:cubicBezTo>
                        <a:cubicBezTo>
                          <a:pt x="30815" y="38619"/>
                          <a:pt x="30648" y="38274"/>
                          <a:pt x="30482" y="37928"/>
                        </a:cubicBezTo>
                        <a:cubicBezTo>
                          <a:pt x="29136" y="35142"/>
                          <a:pt x="27684" y="32309"/>
                          <a:pt x="26088" y="29546"/>
                        </a:cubicBezTo>
                        <a:cubicBezTo>
                          <a:pt x="22885" y="23998"/>
                          <a:pt x="19111" y="18759"/>
                          <a:pt x="15384" y="14414"/>
                        </a:cubicBezTo>
                        <a:cubicBezTo>
                          <a:pt x="13515" y="12235"/>
                          <a:pt x="11682" y="10258"/>
                          <a:pt x="9979" y="8532"/>
                        </a:cubicBezTo>
                        <a:cubicBezTo>
                          <a:pt x="8264" y="6829"/>
                          <a:pt x="6705" y="5329"/>
                          <a:pt x="5359" y="4139"/>
                        </a:cubicBezTo>
                        <a:cubicBezTo>
                          <a:pt x="5026" y="3841"/>
                          <a:pt x="4716" y="3555"/>
                          <a:pt x="4419" y="3281"/>
                        </a:cubicBezTo>
                        <a:cubicBezTo>
                          <a:pt x="4109" y="3019"/>
                          <a:pt x="3823" y="2769"/>
                          <a:pt x="3550" y="2543"/>
                        </a:cubicBezTo>
                        <a:cubicBezTo>
                          <a:pt x="3014" y="2079"/>
                          <a:pt x="2561" y="1674"/>
                          <a:pt x="2180" y="1364"/>
                        </a:cubicBezTo>
                        <a:cubicBezTo>
                          <a:pt x="1406" y="733"/>
                          <a:pt x="990" y="388"/>
                          <a:pt x="990" y="388"/>
                        </a:cubicBezTo>
                        <a:cubicBezTo>
                          <a:pt x="657" y="117"/>
                          <a:pt x="397" y="0"/>
                          <a:pt x="24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63" name="Google Shape;563;p40"/>
                  <p:cNvSpPr/>
                  <p:nvPr/>
                </p:nvSpPr>
                <p:spPr>
                  <a:xfrm>
                    <a:off x="3112839" y="6709262"/>
                    <a:ext cx="58980" cy="6633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84" h="26811" extrusionOk="0">
                        <a:moveTo>
                          <a:pt x="289" y="0"/>
                        </a:moveTo>
                        <a:cubicBezTo>
                          <a:pt x="158" y="0"/>
                          <a:pt x="25" y="72"/>
                          <a:pt x="1" y="212"/>
                        </a:cubicBezTo>
                        <a:cubicBezTo>
                          <a:pt x="1" y="212"/>
                          <a:pt x="1" y="724"/>
                          <a:pt x="13" y="1557"/>
                        </a:cubicBezTo>
                        <a:cubicBezTo>
                          <a:pt x="13" y="2390"/>
                          <a:pt x="24" y="3557"/>
                          <a:pt x="48" y="4891"/>
                        </a:cubicBezTo>
                        <a:cubicBezTo>
                          <a:pt x="84" y="7558"/>
                          <a:pt x="179" y="10868"/>
                          <a:pt x="322" y="13463"/>
                        </a:cubicBezTo>
                        <a:cubicBezTo>
                          <a:pt x="501" y="16047"/>
                          <a:pt x="798" y="19357"/>
                          <a:pt x="1156" y="22000"/>
                        </a:cubicBezTo>
                        <a:cubicBezTo>
                          <a:pt x="1239" y="22667"/>
                          <a:pt x="1310" y="23286"/>
                          <a:pt x="1394" y="23845"/>
                        </a:cubicBezTo>
                        <a:cubicBezTo>
                          <a:pt x="1477" y="24405"/>
                          <a:pt x="1560" y="24893"/>
                          <a:pt x="1620" y="25310"/>
                        </a:cubicBezTo>
                        <a:cubicBezTo>
                          <a:pt x="1751" y="26143"/>
                          <a:pt x="1822" y="26643"/>
                          <a:pt x="1822" y="26643"/>
                        </a:cubicBezTo>
                        <a:cubicBezTo>
                          <a:pt x="1848" y="26757"/>
                          <a:pt x="1960" y="26811"/>
                          <a:pt x="2076" y="26811"/>
                        </a:cubicBezTo>
                        <a:cubicBezTo>
                          <a:pt x="2226" y="26811"/>
                          <a:pt x="2383" y="26721"/>
                          <a:pt x="2370" y="26560"/>
                        </a:cubicBezTo>
                        <a:cubicBezTo>
                          <a:pt x="2370" y="26560"/>
                          <a:pt x="2322" y="26060"/>
                          <a:pt x="2251" y="25238"/>
                        </a:cubicBezTo>
                        <a:cubicBezTo>
                          <a:pt x="2203" y="24822"/>
                          <a:pt x="2156" y="24322"/>
                          <a:pt x="2108" y="23762"/>
                        </a:cubicBezTo>
                        <a:cubicBezTo>
                          <a:pt x="2048" y="23202"/>
                          <a:pt x="2013" y="22583"/>
                          <a:pt x="1953" y="21917"/>
                        </a:cubicBezTo>
                        <a:cubicBezTo>
                          <a:pt x="1727" y="19273"/>
                          <a:pt x="1560" y="15975"/>
                          <a:pt x="1394" y="13392"/>
                        </a:cubicBezTo>
                        <a:cubicBezTo>
                          <a:pt x="1072" y="8224"/>
                          <a:pt x="560" y="200"/>
                          <a:pt x="560" y="200"/>
                        </a:cubicBezTo>
                        <a:cubicBezTo>
                          <a:pt x="537" y="66"/>
                          <a:pt x="414" y="0"/>
                          <a:pt x="28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64" name="Google Shape;564;p40"/>
                  <p:cNvSpPr/>
                  <p:nvPr/>
                </p:nvSpPr>
                <p:spPr>
                  <a:xfrm>
                    <a:off x="2447432" y="6696496"/>
                    <a:ext cx="526393" cy="2336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277" h="9445" extrusionOk="0">
                        <a:moveTo>
                          <a:pt x="1569" y="0"/>
                        </a:moveTo>
                        <a:cubicBezTo>
                          <a:pt x="1521" y="0"/>
                          <a:pt x="1475" y="1"/>
                          <a:pt x="1429" y="1"/>
                        </a:cubicBezTo>
                        <a:cubicBezTo>
                          <a:pt x="1239" y="1"/>
                          <a:pt x="1072" y="13"/>
                          <a:pt x="929" y="25"/>
                        </a:cubicBezTo>
                        <a:cubicBezTo>
                          <a:pt x="786" y="25"/>
                          <a:pt x="655" y="37"/>
                          <a:pt x="560" y="49"/>
                        </a:cubicBezTo>
                        <a:cubicBezTo>
                          <a:pt x="358" y="61"/>
                          <a:pt x="239" y="73"/>
                          <a:pt x="239" y="73"/>
                        </a:cubicBezTo>
                        <a:cubicBezTo>
                          <a:pt x="0" y="132"/>
                          <a:pt x="48" y="585"/>
                          <a:pt x="286" y="632"/>
                        </a:cubicBezTo>
                        <a:cubicBezTo>
                          <a:pt x="286" y="632"/>
                          <a:pt x="393" y="620"/>
                          <a:pt x="584" y="620"/>
                        </a:cubicBezTo>
                        <a:cubicBezTo>
                          <a:pt x="616" y="616"/>
                          <a:pt x="650" y="615"/>
                          <a:pt x="687" y="615"/>
                        </a:cubicBezTo>
                        <a:cubicBezTo>
                          <a:pt x="761" y="615"/>
                          <a:pt x="846" y="620"/>
                          <a:pt x="941" y="620"/>
                        </a:cubicBezTo>
                        <a:cubicBezTo>
                          <a:pt x="1084" y="620"/>
                          <a:pt x="1239" y="620"/>
                          <a:pt x="1417" y="632"/>
                        </a:cubicBezTo>
                        <a:cubicBezTo>
                          <a:pt x="2120" y="668"/>
                          <a:pt x="3096" y="811"/>
                          <a:pt x="4191" y="1085"/>
                        </a:cubicBezTo>
                        <a:cubicBezTo>
                          <a:pt x="5287" y="1347"/>
                          <a:pt x="6489" y="1751"/>
                          <a:pt x="7668" y="2216"/>
                        </a:cubicBezTo>
                        <a:cubicBezTo>
                          <a:pt x="8847" y="2680"/>
                          <a:pt x="9990" y="3216"/>
                          <a:pt x="10990" y="3692"/>
                        </a:cubicBezTo>
                        <a:cubicBezTo>
                          <a:pt x="12978" y="4657"/>
                          <a:pt x="15479" y="6014"/>
                          <a:pt x="17419" y="7228"/>
                        </a:cubicBezTo>
                        <a:cubicBezTo>
                          <a:pt x="19372" y="8419"/>
                          <a:pt x="20789" y="9419"/>
                          <a:pt x="20789" y="9419"/>
                        </a:cubicBezTo>
                        <a:cubicBezTo>
                          <a:pt x="20814" y="9436"/>
                          <a:pt x="20841" y="9444"/>
                          <a:pt x="20870" y="9444"/>
                        </a:cubicBezTo>
                        <a:cubicBezTo>
                          <a:pt x="21056" y="9444"/>
                          <a:pt x="21277" y="9113"/>
                          <a:pt x="21122" y="8979"/>
                        </a:cubicBezTo>
                        <a:cubicBezTo>
                          <a:pt x="21122" y="8979"/>
                          <a:pt x="19765" y="7859"/>
                          <a:pt x="17860" y="6550"/>
                        </a:cubicBezTo>
                        <a:cubicBezTo>
                          <a:pt x="16907" y="5883"/>
                          <a:pt x="15824" y="5169"/>
                          <a:pt x="14717" y="4514"/>
                        </a:cubicBezTo>
                        <a:cubicBezTo>
                          <a:pt x="13597" y="3847"/>
                          <a:pt x="12466" y="3228"/>
                          <a:pt x="11454" y="2728"/>
                        </a:cubicBezTo>
                        <a:cubicBezTo>
                          <a:pt x="10430" y="2240"/>
                          <a:pt x="9240" y="1728"/>
                          <a:pt x="8013" y="1299"/>
                        </a:cubicBezTo>
                        <a:cubicBezTo>
                          <a:pt x="6787" y="859"/>
                          <a:pt x="5513" y="513"/>
                          <a:pt x="4358" y="287"/>
                        </a:cubicBezTo>
                        <a:cubicBezTo>
                          <a:pt x="3275" y="86"/>
                          <a:pt x="2296" y="0"/>
                          <a:pt x="156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65" name="Google Shape;565;p40"/>
                  <p:cNvSpPr/>
                  <p:nvPr/>
                </p:nvSpPr>
                <p:spPr>
                  <a:xfrm>
                    <a:off x="2600004" y="6126931"/>
                    <a:ext cx="57644" cy="28765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30" h="11627" extrusionOk="0">
                        <a:moveTo>
                          <a:pt x="372" y="0"/>
                        </a:moveTo>
                        <a:cubicBezTo>
                          <a:pt x="220" y="0"/>
                          <a:pt x="24" y="52"/>
                          <a:pt x="1" y="128"/>
                        </a:cubicBezTo>
                        <a:cubicBezTo>
                          <a:pt x="1" y="128"/>
                          <a:pt x="13" y="354"/>
                          <a:pt x="37" y="711"/>
                        </a:cubicBezTo>
                        <a:cubicBezTo>
                          <a:pt x="48" y="1080"/>
                          <a:pt x="72" y="1580"/>
                          <a:pt x="96" y="2164"/>
                        </a:cubicBezTo>
                        <a:cubicBezTo>
                          <a:pt x="144" y="3318"/>
                          <a:pt x="179" y="4771"/>
                          <a:pt x="310" y="5914"/>
                        </a:cubicBezTo>
                        <a:cubicBezTo>
                          <a:pt x="429" y="7045"/>
                          <a:pt x="703" y="8510"/>
                          <a:pt x="1060" y="9641"/>
                        </a:cubicBezTo>
                        <a:cubicBezTo>
                          <a:pt x="1156" y="9926"/>
                          <a:pt x="1227" y="10188"/>
                          <a:pt x="1322" y="10426"/>
                        </a:cubicBezTo>
                        <a:cubicBezTo>
                          <a:pt x="1406" y="10665"/>
                          <a:pt x="1477" y="10879"/>
                          <a:pt x="1549" y="11046"/>
                        </a:cubicBezTo>
                        <a:cubicBezTo>
                          <a:pt x="1703" y="11391"/>
                          <a:pt x="1787" y="11593"/>
                          <a:pt x="1787" y="11593"/>
                        </a:cubicBezTo>
                        <a:cubicBezTo>
                          <a:pt x="1800" y="11616"/>
                          <a:pt x="1832" y="11626"/>
                          <a:pt x="1876" y="11626"/>
                        </a:cubicBezTo>
                        <a:cubicBezTo>
                          <a:pt x="2033" y="11626"/>
                          <a:pt x="2329" y="11496"/>
                          <a:pt x="2311" y="11403"/>
                        </a:cubicBezTo>
                        <a:cubicBezTo>
                          <a:pt x="2311" y="11403"/>
                          <a:pt x="2251" y="11188"/>
                          <a:pt x="2156" y="10843"/>
                        </a:cubicBezTo>
                        <a:cubicBezTo>
                          <a:pt x="2108" y="10677"/>
                          <a:pt x="2061" y="10462"/>
                          <a:pt x="2001" y="10224"/>
                        </a:cubicBezTo>
                        <a:cubicBezTo>
                          <a:pt x="1942" y="9998"/>
                          <a:pt x="1906" y="9724"/>
                          <a:pt x="1846" y="9450"/>
                        </a:cubicBezTo>
                        <a:cubicBezTo>
                          <a:pt x="1632" y="8331"/>
                          <a:pt x="1489" y="6914"/>
                          <a:pt x="1370" y="5795"/>
                        </a:cubicBezTo>
                        <a:cubicBezTo>
                          <a:pt x="1251" y="4688"/>
                          <a:pt x="1072" y="3247"/>
                          <a:pt x="906" y="2092"/>
                        </a:cubicBezTo>
                        <a:cubicBezTo>
                          <a:pt x="822" y="1509"/>
                          <a:pt x="727" y="997"/>
                          <a:pt x="668" y="640"/>
                        </a:cubicBezTo>
                        <a:cubicBezTo>
                          <a:pt x="596" y="282"/>
                          <a:pt x="549" y="56"/>
                          <a:pt x="549" y="56"/>
                        </a:cubicBezTo>
                        <a:cubicBezTo>
                          <a:pt x="531" y="17"/>
                          <a:pt x="459" y="0"/>
                          <a:pt x="372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sp>
          <p:nvSpPr>
            <p:cNvPr id="566" name="Google Shape;566;p40"/>
            <p:cNvSpPr/>
            <p:nvPr/>
          </p:nvSpPr>
          <p:spPr>
            <a:xfrm flipH="1">
              <a:off x="1175358" y="4705391"/>
              <a:ext cx="1701494" cy="434364"/>
            </a:xfrm>
            <a:custGeom>
              <a:avLst/>
              <a:gdLst/>
              <a:ahLst/>
              <a:cxnLst/>
              <a:rect l="l" t="t" r="r" b="b"/>
              <a:pathLst>
                <a:path w="43054" h="10991" extrusionOk="0">
                  <a:moveTo>
                    <a:pt x="21920" y="1"/>
                  </a:moveTo>
                  <a:cubicBezTo>
                    <a:pt x="19110" y="1"/>
                    <a:pt x="16717" y="2084"/>
                    <a:pt x="15753" y="5025"/>
                  </a:cubicBezTo>
                  <a:cubicBezTo>
                    <a:pt x="14574" y="3882"/>
                    <a:pt x="12967" y="3168"/>
                    <a:pt x="11181" y="3168"/>
                  </a:cubicBezTo>
                  <a:cubicBezTo>
                    <a:pt x="7954" y="3168"/>
                    <a:pt x="5275" y="5502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44" y="8228"/>
                    <a:pt x="275" y="9419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7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65" y="6704"/>
                  </a:cubicBezTo>
                  <a:cubicBezTo>
                    <a:pt x="35815" y="4025"/>
                    <a:pt x="33374" y="2061"/>
                    <a:pt x="30469" y="2061"/>
                  </a:cubicBezTo>
                  <a:cubicBezTo>
                    <a:pt x="29231" y="2061"/>
                    <a:pt x="28088" y="2418"/>
                    <a:pt x="27123" y="3025"/>
                  </a:cubicBezTo>
                  <a:cubicBezTo>
                    <a:pt x="25909" y="1191"/>
                    <a:pt x="24028" y="1"/>
                    <a:pt x="219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oogle Shape;22;p5"/>
          <p:cNvGrpSpPr/>
          <p:nvPr/>
        </p:nvGrpSpPr>
        <p:grpSpPr>
          <a:xfrm rot="-199848">
            <a:off x="6767746" y="3359501"/>
            <a:ext cx="581719" cy="921601"/>
            <a:chOff x="-1904298" y="1056455"/>
            <a:chExt cx="581725" cy="921611"/>
          </a:xfrm>
        </p:grpSpPr>
        <p:sp>
          <p:nvSpPr>
            <p:cNvPr id="23" name="Google Shape;23;p5"/>
            <p:cNvSpPr/>
            <p:nvPr/>
          </p:nvSpPr>
          <p:spPr>
            <a:xfrm>
              <a:off x="-1904298" y="1056455"/>
              <a:ext cx="581725" cy="887132"/>
            </a:xfrm>
            <a:custGeom>
              <a:avLst/>
              <a:gdLst/>
              <a:ahLst/>
              <a:cxnLst/>
              <a:rect l="l" t="t" r="r" b="b"/>
              <a:pathLst>
                <a:path w="38196" h="58249" extrusionOk="0">
                  <a:moveTo>
                    <a:pt x="34903" y="0"/>
                  </a:moveTo>
                  <a:cubicBezTo>
                    <a:pt x="34867" y="0"/>
                    <a:pt x="34830" y="5"/>
                    <a:pt x="34790" y="15"/>
                  </a:cubicBezTo>
                  <a:cubicBezTo>
                    <a:pt x="28206" y="1801"/>
                    <a:pt x="22396" y="5385"/>
                    <a:pt x="17002" y="9468"/>
                  </a:cubicBezTo>
                  <a:cubicBezTo>
                    <a:pt x="11918" y="13326"/>
                    <a:pt x="6870" y="17434"/>
                    <a:pt x="3929" y="23232"/>
                  </a:cubicBezTo>
                  <a:cubicBezTo>
                    <a:pt x="1143" y="28733"/>
                    <a:pt x="179" y="34983"/>
                    <a:pt x="83" y="41103"/>
                  </a:cubicBezTo>
                  <a:cubicBezTo>
                    <a:pt x="0" y="46771"/>
                    <a:pt x="310" y="52998"/>
                    <a:pt x="4120" y="57534"/>
                  </a:cubicBezTo>
                  <a:cubicBezTo>
                    <a:pt x="4191" y="57635"/>
                    <a:pt x="4287" y="57668"/>
                    <a:pt x="4373" y="57668"/>
                  </a:cubicBezTo>
                  <a:cubicBezTo>
                    <a:pt x="4388" y="57668"/>
                    <a:pt x="4403" y="57667"/>
                    <a:pt x="4417" y="57665"/>
                  </a:cubicBezTo>
                  <a:lnTo>
                    <a:pt x="4417" y="57665"/>
                  </a:lnTo>
                  <a:cubicBezTo>
                    <a:pt x="4322" y="57903"/>
                    <a:pt x="4429" y="58248"/>
                    <a:pt x="4774" y="58248"/>
                  </a:cubicBezTo>
                  <a:cubicBezTo>
                    <a:pt x="16324" y="58213"/>
                    <a:pt x="26372" y="48259"/>
                    <a:pt x="31444" y="38674"/>
                  </a:cubicBezTo>
                  <a:cubicBezTo>
                    <a:pt x="37648" y="26983"/>
                    <a:pt x="38195" y="13278"/>
                    <a:pt x="35874" y="467"/>
                  </a:cubicBezTo>
                  <a:cubicBezTo>
                    <a:pt x="35836" y="265"/>
                    <a:pt x="35686" y="176"/>
                    <a:pt x="35526" y="176"/>
                  </a:cubicBezTo>
                  <a:cubicBezTo>
                    <a:pt x="35432" y="176"/>
                    <a:pt x="35334" y="207"/>
                    <a:pt x="35254" y="265"/>
                  </a:cubicBezTo>
                  <a:cubicBezTo>
                    <a:pt x="35205" y="116"/>
                    <a:pt x="35081" y="0"/>
                    <a:pt x="349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5"/>
            <p:cNvSpPr/>
            <p:nvPr/>
          </p:nvSpPr>
          <p:spPr>
            <a:xfrm>
              <a:off x="-1862965" y="1216748"/>
              <a:ext cx="442995" cy="761317"/>
            </a:xfrm>
            <a:custGeom>
              <a:avLst/>
              <a:gdLst/>
              <a:ahLst/>
              <a:cxnLst/>
              <a:rect l="l" t="t" r="r" b="b"/>
              <a:pathLst>
                <a:path w="29087" h="49988" extrusionOk="0">
                  <a:moveTo>
                    <a:pt x="21381" y="0"/>
                  </a:moveTo>
                  <a:cubicBezTo>
                    <a:pt x="21179" y="0"/>
                    <a:pt x="20962" y="128"/>
                    <a:pt x="20932" y="384"/>
                  </a:cubicBezTo>
                  <a:cubicBezTo>
                    <a:pt x="20491" y="4468"/>
                    <a:pt x="20277" y="13386"/>
                    <a:pt x="20325" y="13540"/>
                  </a:cubicBezTo>
                  <a:cubicBezTo>
                    <a:pt x="17836" y="17624"/>
                    <a:pt x="15348" y="21696"/>
                    <a:pt x="12871" y="25780"/>
                  </a:cubicBezTo>
                  <a:cubicBezTo>
                    <a:pt x="12657" y="26137"/>
                    <a:pt x="12443" y="26494"/>
                    <a:pt x="12228" y="26852"/>
                  </a:cubicBezTo>
                  <a:cubicBezTo>
                    <a:pt x="10454" y="22565"/>
                    <a:pt x="9609" y="18065"/>
                    <a:pt x="9728" y="13433"/>
                  </a:cubicBezTo>
                  <a:cubicBezTo>
                    <a:pt x="9740" y="13171"/>
                    <a:pt x="9544" y="13040"/>
                    <a:pt x="9343" y="13040"/>
                  </a:cubicBezTo>
                  <a:cubicBezTo>
                    <a:pt x="9142" y="13040"/>
                    <a:pt x="8936" y="13171"/>
                    <a:pt x="8930" y="13433"/>
                  </a:cubicBezTo>
                  <a:cubicBezTo>
                    <a:pt x="8799" y="18196"/>
                    <a:pt x="9669" y="22839"/>
                    <a:pt x="11526" y="27245"/>
                  </a:cubicBezTo>
                  <a:cubicBezTo>
                    <a:pt x="11585" y="27387"/>
                    <a:pt x="11716" y="27471"/>
                    <a:pt x="11847" y="27495"/>
                  </a:cubicBezTo>
                  <a:cubicBezTo>
                    <a:pt x="8859" y="32483"/>
                    <a:pt x="6001" y="37567"/>
                    <a:pt x="3692" y="42889"/>
                  </a:cubicBezTo>
                  <a:cubicBezTo>
                    <a:pt x="1668" y="38996"/>
                    <a:pt x="834" y="34745"/>
                    <a:pt x="1227" y="30364"/>
                  </a:cubicBezTo>
                  <a:cubicBezTo>
                    <a:pt x="1251" y="30108"/>
                    <a:pt x="1063" y="29980"/>
                    <a:pt x="864" y="29980"/>
                  </a:cubicBezTo>
                  <a:cubicBezTo>
                    <a:pt x="664" y="29980"/>
                    <a:pt x="453" y="30108"/>
                    <a:pt x="429" y="30364"/>
                  </a:cubicBezTo>
                  <a:cubicBezTo>
                    <a:pt x="1" y="35019"/>
                    <a:pt x="953" y="39556"/>
                    <a:pt x="3180" y="43675"/>
                  </a:cubicBezTo>
                  <a:cubicBezTo>
                    <a:pt x="3215" y="43723"/>
                    <a:pt x="3251" y="43770"/>
                    <a:pt x="3299" y="43806"/>
                  </a:cubicBezTo>
                  <a:cubicBezTo>
                    <a:pt x="2513" y="45663"/>
                    <a:pt x="1799" y="47557"/>
                    <a:pt x="1167" y="49497"/>
                  </a:cubicBezTo>
                  <a:cubicBezTo>
                    <a:pt x="1074" y="49793"/>
                    <a:pt x="1320" y="49988"/>
                    <a:pt x="1563" y="49988"/>
                  </a:cubicBezTo>
                  <a:cubicBezTo>
                    <a:pt x="1722" y="49988"/>
                    <a:pt x="1880" y="49904"/>
                    <a:pt x="1941" y="49712"/>
                  </a:cubicBezTo>
                  <a:cubicBezTo>
                    <a:pt x="3323" y="45449"/>
                    <a:pt x="5132" y="41389"/>
                    <a:pt x="7168" y="37436"/>
                  </a:cubicBezTo>
                  <a:cubicBezTo>
                    <a:pt x="7216" y="37532"/>
                    <a:pt x="7287" y="37603"/>
                    <a:pt x="7430" y="37627"/>
                  </a:cubicBezTo>
                  <a:cubicBezTo>
                    <a:pt x="8398" y="37795"/>
                    <a:pt x="9366" y="37879"/>
                    <a:pt x="10324" y="37879"/>
                  </a:cubicBezTo>
                  <a:cubicBezTo>
                    <a:pt x="13834" y="37879"/>
                    <a:pt x="17225" y="36758"/>
                    <a:pt x="20087" y="34579"/>
                  </a:cubicBezTo>
                  <a:cubicBezTo>
                    <a:pt x="20431" y="34323"/>
                    <a:pt x="20214" y="33799"/>
                    <a:pt x="19894" y="33799"/>
                  </a:cubicBezTo>
                  <a:cubicBezTo>
                    <a:pt x="19826" y="33799"/>
                    <a:pt x="19754" y="33822"/>
                    <a:pt x="19682" y="33876"/>
                  </a:cubicBezTo>
                  <a:cubicBezTo>
                    <a:pt x="16937" y="35970"/>
                    <a:pt x="13691" y="37085"/>
                    <a:pt x="10318" y="37085"/>
                  </a:cubicBezTo>
                  <a:cubicBezTo>
                    <a:pt x="9433" y="37085"/>
                    <a:pt x="8540" y="37009"/>
                    <a:pt x="7644" y="36853"/>
                  </a:cubicBezTo>
                  <a:cubicBezTo>
                    <a:pt x="7615" y="36847"/>
                    <a:pt x="7585" y="36844"/>
                    <a:pt x="7557" y="36844"/>
                  </a:cubicBezTo>
                  <a:cubicBezTo>
                    <a:pt x="7528" y="36844"/>
                    <a:pt x="7502" y="36847"/>
                    <a:pt x="7478" y="36853"/>
                  </a:cubicBezTo>
                  <a:cubicBezTo>
                    <a:pt x="9478" y="33019"/>
                    <a:pt x="11693" y="29281"/>
                    <a:pt x="13943" y="25578"/>
                  </a:cubicBezTo>
                  <a:cubicBezTo>
                    <a:pt x="14872" y="24042"/>
                    <a:pt x="15812" y="22518"/>
                    <a:pt x="16741" y="20982"/>
                  </a:cubicBezTo>
                  <a:cubicBezTo>
                    <a:pt x="16788" y="21006"/>
                    <a:pt x="16848" y="21018"/>
                    <a:pt x="16919" y="21018"/>
                  </a:cubicBezTo>
                  <a:cubicBezTo>
                    <a:pt x="20956" y="20768"/>
                    <a:pt x="24861" y="19946"/>
                    <a:pt x="28659" y="18553"/>
                  </a:cubicBezTo>
                  <a:cubicBezTo>
                    <a:pt x="29087" y="18393"/>
                    <a:pt x="28967" y="17753"/>
                    <a:pt x="28585" y="17753"/>
                  </a:cubicBezTo>
                  <a:cubicBezTo>
                    <a:pt x="28542" y="17753"/>
                    <a:pt x="28495" y="17761"/>
                    <a:pt x="28445" y="17779"/>
                  </a:cubicBezTo>
                  <a:cubicBezTo>
                    <a:pt x="24813" y="19113"/>
                    <a:pt x="21087" y="19910"/>
                    <a:pt x="17229" y="20184"/>
                  </a:cubicBezTo>
                  <a:cubicBezTo>
                    <a:pt x="21075" y="13874"/>
                    <a:pt x="24944" y="7564"/>
                    <a:pt x="28790" y="1265"/>
                  </a:cubicBezTo>
                  <a:cubicBezTo>
                    <a:pt x="28979" y="953"/>
                    <a:pt x="28702" y="663"/>
                    <a:pt x="28427" y="663"/>
                  </a:cubicBezTo>
                  <a:cubicBezTo>
                    <a:pt x="28303" y="663"/>
                    <a:pt x="28180" y="721"/>
                    <a:pt x="28099" y="860"/>
                  </a:cubicBezTo>
                  <a:cubicBezTo>
                    <a:pt x="25790" y="4635"/>
                    <a:pt x="23468" y="8409"/>
                    <a:pt x="21158" y="12183"/>
                  </a:cubicBezTo>
                  <a:cubicBezTo>
                    <a:pt x="21134" y="8242"/>
                    <a:pt x="21313" y="4313"/>
                    <a:pt x="21741" y="384"/>
                  </a:cubicBezTo>
                  <a:cubicBezTo>
                    <a:pt x="21771" y="128"/>
                    <a:pt x="21584" y="0"/>
                    <a:pt x="21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25;p5"/>
          <p:cNvGrpSpPr/>
          <p:nvPr/>
        </p:nvGrpSpPr>
        <p:grpSpPr>
          <a:xfrm>
            <a:off x="6056239" y="3440533"/>
            <a:ext cx="878448" cy="863379"/>
            <a:chOff x="-5358445" y="839844"/>
            <a:chExt cx="1391711" cy="1367837"/>
          </a:xfrm>
        </p:grpSpPr>
        <p:sp>
          <p:nvSpPr>
            <p:cNvPr id="26" name="Google Shape;26;p5"/>
            <p:cNvSpPr/>
            <p:nvPr/>
          </p:nvSpPr>
          <p:spPr>
            <a:xfrm>
              <a:off x="-5358445" y="839844"/>
              <a:ext cx="1391711" cy="1367419"/>
            </a:xfrm>
            <a:custGeom>
              <a:avLst/>
              <a:gdLst/>
              <a:ahLst/>
              <a:cxnLst/>
              <a:rect l="l" t="t" r="r" b="b"/>
              <a:pathLst>
                <a:path w="49900" h="49029" extrusionOk="0">
                  <a:moveTo>
                    <a:pt x="1057" y="0"/>
                  </a:moveTo>
                  <a:cubicBezTo>
                    <a:pt x="781" y="0"/>
                    <a:pt x="673" y="296"/>
                    <a:pt x="750" y="529"/>
                  </a:cubicBezTo>
                  <a:cubicBezTo>
                    <a:pt x="560" y="529"/>
                    <a:pt x="369" y="648"/>
                    <a:pt x="357" y="886"/>
                  </a:cubicBezTo>
                  <a:cubicBezTo>
                    <a:pt x="0" y="7708"/>
                    <a:pt x="1596" y="14340"/>
                    <a:pt x="3798" y="20746"/>
                  </a:cubicBezTo>
                  <a:cubicBezTo>
                    <a:pt x="5870" y="26770"/>
                    <a:pt x="8204" y="32854"/>
                    <a:pt x="12788" y="37450"/>
                  </a:cubicBezTo>
                  <a:cubicBezTo>
                    <a:pt x="17157" y="41820"/>
                    <a:pt x="22789" y="44689"/>
                    <a:pt x="28575" y="46678"/>
                  </a:cubicBezTo>
                  <a:cubicBezTo>
                    <a:pt x="32108" y="47894"/>
                    <a:pt x="35925" y="49028"/>
                    <a:pt x="39693" y="49028"/>
                  </a:cubicBezTo>
                  <a:cubicBezTo>
                    <a:pt x="41639" y="49028"/>
                    <a:pt x="43573" y="48726"/>
                    <a:pt x="45446" y="47975"/>
                  </a:cubicBezTo>
                  <a:cubicBezTo>
                    <a:pt x="45589" y="47916"/>
                    <a:pt x="45649" y="47821"/>
                    <a:pt x="45661" y="47725"/>
                  </a:cubicBezTo>
                  <a:cubicBezTo>
                    <a:pt x="45745" y="47795"/>
                    <a:pt x="45857" y="47836"/>
                    <a:pt x="45967" y="47836"/>
                  </a:cubicBezTo>
                  <a:cubicBezTo>
                    <a:pt x="46118" y="47836"/>
                    <a:pt x="46265" y="47757"/>
                    <a:pt x="46327" y="47571"/>
                  </a:cubicBezTo>
                  <a:cubicBezTo>
                    <a:pt x="49899" y="36581"/>
                    <a:pt x="43565" y="23937"/>
                    <a:pt x="36052" y="16126"/>
                  </a:cubicBezTo>
                  <a:cubicBezTo>
                    <a:pt x="26873" y="6589"/>
                    <a:pt x="14014" y="1791"/>
                    <a:pt x="1119" y="5"/>
                  </a:cubicBezTo>
                  <a:cubicBezTo>
                    <a:pt x="1098" y="2"/>
                    <a:pt x="1077" y="0"/>
                    <a:pt x="10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5"/>
            <p:cNvSpPr/>
            <p:nvPr/>
          </p:nvSpPr>
          <p:spPr>
            <a:xfrm>
              <a:off x="-5168235" y="1050330"/>
              <a:ext cx="1163208" cy="1157351"/>
            </a:xfrm>
            <a:custGeom>
              <a:avLst/>
              <a:gdLst/>
              <a:ahLst/>
              <a:cxnLst/>
              <a:rect l="l" t="t" r="r" b="b"/>
              <a:pathLst>
                <a:path w="41707" h="41497" extrusionOk="0">
                  <a:moveTo>
                    <a:pt x="3415" y="0"/>
                  </a:moveTo>
                  <a:cubicBezTo>
                    <a:pt x="3118" y="0"/>
                    <a:pt x="2838" y="377"/>
                    <a:pt x="3098" y="673"/>
                  </a:cubicBezTo>
                  <a:cubicBezTo>
                    <a:pt x="5968" y="4043"/>
                    <a:pt x="8825" y="7424"/>
                    <a:pt x="11694" y="10794"/>
                  </a:cubicBezTo>
                  <a:cubicBezTo>
                    <a:pt x="7944" y="9591"/>
                    <a:pt x="4265" y="8186"/>
                    <a:pt x="669" y="6567"/>
                  </a:cubicBezTo>
                  <a:cubicBezTo>
                    <a:pt x="612" y="6541"/>
                    <a:pt x="557" y="6529"/>
                    <a:pt x="507" y="6529"/>
                  </a:cubicBezTo>
                  <a:cubicBezTo>
                    <a:pt x="143" y="6529"/>
                    <a:pt x="1" y="7141"/>
                    <a:pt x="419" y="7329"/>
                  </a:cubicBezTo>
                  <a:cubicBezTo>
                    <a:pt x="4158" y="9020"/>
                    <a:pt x="12564" y="12008"/>
                    <a:pt x="12730" y="12008"/>
                  </a:cubicBezTo>
                  <a:cubicBezTo>
                    <a:pt x="15826" y="15651"/>
                    <a:pt x="18922" y="19283"/>
                    <a:pt x="22029" y="22914"/>
                  </a:cubicBezTo>
                  <a:cubicBezTo>
                    <a:pt x="22303" y="23224"/>
                    <a:pt x="22577" y="23533"/>
                    <a:pt x="22851" y="23855"/>
                  </a:cubicBezTo>
                  <a:cubicBezTo>
                    <a:pt x="22003" y="23918"/>
                    <a:pt x="21159" y="23950"/>
                    <a:pt x="20319" y="23950"/>
                  </a:cubicBezTo>
                  <a:cubicBezTo>
                    <a:pt x="16565" y="23950"/>
                    <a:pt x="12884" y="23317"/>
                    <a:pt x="9313" y="22033"/>
                  </a:cubicBezTo>
                  <a:cubicBezTo>
                    <a:pt x="9266" y="22017"/>
                    <a:pt x="9220" y="22010"/>
                    <a:pt x="9178" y="22010"/>
                  </a:cubicBezTo>
                  <a:cubicBezTo>
                    <a:pt x="8783" y="22010"/>
                    <a:pt x="8623" y="22646"/>
                    <a:pt x="9063" y="22807"/>
                  </a:cubicBezTo>
                  <a:cubicBezTo>
                    <a:pt x="12688" y="24102"/>
                    <a:pt x="16421" y="24755"/>
                    <a:pt x="20225" y="24755"/>
                  </a:cubicBezTo>
                  <a:cubicBezTo>
                    <a:pt x="21144" y="24755"/>
                    <a:pt x="22067" y="24717"/>
                    <a:pt x="22993" y="24641"/>
                  </a:cubicBezTo>
                  <a:cubicBezTo>
                    <a:pt x="23160" y="24629"/>
                    <a:pt x="23267" y="24534"/>
                    <a:pt x="23339" y="24414"/>
                  </a:cubicBezTo>
                  <a:cubicBezTo>
                    <a:pt x="27149" y="28820"/>
                    <a:pt x="31090" y="33106"/>
                    <a:pt x="35424" y="36964"/>
                  </a:cubicBezTo>
                  <a:cubicBezTo>
                    <a:pt x="34186" y="37165"/>
                    <a:pt x="32949" y="37265"/>
                    <a:pt x="31719" y="37265"/>
                  </a:cubicBezTo>
                  <a:cubicBezTo>
                    <a:pt x="28655" y="37265"/>
                    <a:pt x="25636" y="36641"/>
                    <a:pt x="22755" y="35392"/>
                  </a:cubicBezTo>
                  <a:cubicBezTo>
                    <a:pt x="22701" y="35369"/>
                    <a:pt x="22650" y="35359"/>
                    <a:pt x="22602" y="35359"/>
                  </a:cubicBezTo>
                  <a:cubicBezTo>
                    <a:pt x="22232" y="35359"/>
                    <a:pt x="22083" y="35987"/>
                    <a:pt x="22505" y="36166"/>
                  </a:cubicBezTo>
                  <a:cubicBezTo>
                    <a:pt x="25470" y="37439"/>
                    <a:pt x="28583" y="38077"/>
                    <a:pt x="31737" y="38077"/>
                  </a:cubicBezTo>
                  <a:cubicBezTo>
                    <a:pt x="33155" y="38077"/>
                    <a:pt x="34582" y="37948"/>
                    <a:pt x="36007" y="37690"/>
                  </a:cubicBezTo>
                  <a:cubicBezTo>
                    <a:pt x="36078" y="37678"/>
                    <a:pt x="36126" y="37654"/>
                    <a:pt x="36174" y="37630"/>
                  </a:cubicBezTo>
                  <a:cubicBezTo>
                    <a:pt x="37698" y="38952"/>
                    <a:pt x="39269" y="40226"/>
                    <a:pt x="40912" y="41417"/>
                  </a:cubicBezTo>
                  <a:cubicBezTo>
                    <a:pt x="40988" y="41473"/>
                    <a:pt x="41064" y="41497"/>
                    <a:pt x="41137" y="41497"/>
                  </a:cubicBezTo>
                  <a:cubicBezTo>
                    <a:pt x="41464" y="41497"/>
                    <a:pt x="41706" y="41003"/>
                    <a:pt x="41365" y="40750"/>
                  </a:cubicBezTo>
                  <a:cubicBezTo>
                    <a:pt x="37745" y="38107"/>
                    <a:pt x="34447" y="35130"/>
                    <a:pt x="31328" y="31951"/>
                  </a:cubicBezTo>
                  <a:cubicBezTo>
                    <a:pt x="31423" y="31951"/>
                    <a:pt x="31530" y="31892"/>
                    <a:pt x="31590" y="31773"/>
                  </a:cubicBezTo>
                  <a:cubicBezTo>
                    <a:pt x="33745" y="27724"/>
                    <a:pt x="34150" y="23129"/>
                    <a:pt x="32638" y="18795"/>
                  </a:cubicBezTo>
                  <a:cubicBezTo>
                    <a:pt x="32568" y="18591"/>
                    <a:pt x="32389" y="18501"/>
                    <a:pt x="32216" y="18501"/>
                  </a:cubicBezTo>
                  <a:cubicBezTo>
                    <a:pt x="31975" y="18501"/>
                    <a:pt x="31748" y="18677"/>
                    <a:pt x="31852" y="18961"/>
                  </a:cubicBezTo>
                  <a:cubicBezTo>
                    <a:pt x="33280" y="23081"/>
                    <a:pt x="32971" y="27474"/>
                    <a:pt x="30923" y="31320"/>
                  </a:cubicBezTo>
                  <a:cubicBezTo>
                    <a:pt x="30887" y="31380"/>
                    <a:pt x="30875" y="31439"/>
                    <a:pt x="30875" y="31487"/>
                  </a:cubicBezTo>
                  <a:cubicBezTo>
                    <a:pt x="27851" y="28391"/>
                    <a:pt x="24982" y="25117"/>
                    <a:pt x="22172" y="21831"/>
                  </a:cubicBezTo>
                  <a:cubicBezTo>
                    <a:pt x="21005" y="20462"/>
                    <a:pt x="19838" y="19092"/>
                    <a:pt x="18683" y="17735"/>
                  </a:cubicBezTo>
                  <a:cubicBezTo>
                    <a:pt x="18719" y="17687"/>
                    <a:pt x="18743" y="17640"/>
                    <a:pt x="18767" y="17568"/>
                  </a:cubicBezTo>
                  <a:cubicBezTo>
                    <a:pt x="19779" y="13663"/>
                    <a:pt x="20231" y="9698"/>
                    <a:pt x="20088" y="5662"/>
                  </a:cubicBezTo>
                  <a:cubicBezTo>
                    <a:pt x="20076" y="5390"/>
                    <a:pt x="19854" y="5249"/>
                    <a:pt x="19646" y="5249"/>
                  </a:cubicBezTo>
                  <a:cubicBezTo>
                    <a:pt x="19454" y="5249"/>
                    <a:pt x="19273" y="5369"/>
                    <a:pt x="19279" y="5615"/>
                  </a:cubicBezTo>
                  <a:cubicBezTo>
                    <a:pt x="19422" y="9484"/>
                    <a:pt x="19017" y="13270"/>
                    <a:pt x="18064" y="17021"/>
                  </a:cubicBezTo>
                  <a:cubicBezTo>
                    <a:pt x="13278" y="11401"/>
                    <a:pt x="8492" y="5769"/>
                    <a:pt x="3693" y="138"/>
                  </a:cubicBezTo>
                  <a:cubicBezTo>
                    <a:pt x="3611" y="41"/>
                    <a:pt x="3512" y="0"/>
                    <a:pt x="34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" name="Google Shape;28;p5"/>
          <p:cNvGrpSpPr/>
          <p:nvPr/>
        </p:nvGrpSpPr>
        <p:grpSpPr>
          <a:xfrm rot="-1263781">
            <a:off x="7067107" y="3536395"/>
            <a:ext cx="890375" cy="822935"/>
            <a:chOff x="-1855532" y="1600966"/>
            <a:chExt cx="890361" cy="822923"/>
          </a:xfrm>
        </p:grpSpPr>
        <p:sp>
          <p:nvSpPr>
            <p:cNvPr id="29" name="Google Shape;29;p5"/>
            <p:cNvSpPr/>
            <p:nvPr/>
          </p:nvSpPr>
          <p:spPr>
            <a:xfrm>
              <a:off x="-1855532" y="1600966"/>
              <a:ext cx="890361" cy="822923"/>
            </a:xfrm>
            <a:custGeom>
              <a:avLst/>
              <a:gdLst/>
              <a:ahLst/>
              <a:cxnLst/>
              <a:rect l="l" t="t" r="r" b="b"/>
              <a:pathLst>
                <a:path w="58461" h="54033" extrusionOk="0">
                  <a:moveTo>
                    <a:pt x="47321" y="1"/>
                  </a:moveTo>
                  <a:cubicBezTo>
                    <a:pt x="40441" y="1"/>
                    <a:pt x="37679" y="10881"/>
                    <a:pt x="33040" y="10881"/>
                  </a:cubicBezTo>
                  <a:cubicBezTo>
                    <a:pt x="32537" y="10881"/>
                    <a:pt x="32012" y="10754"/>
                    <a:pt x="31457" y="10470"/>
                  </a:cubicBezTo>
                  <a:cubicBezTo>
                    <a:pt x="28833" y="9132"/>
                    <a:pt x="29046" y="767"/>
                    <a:pt x="24301" y="767"/>
                  </a:cubicBezTo>
                  <a:cubicBezTo>
                    <a:pt x="23556" y="767"/>
                    <a:pt x="22689" y="973"/>
                    <a:pt x="21670" y="1445"/>
                  </a:cubicBezTo>
                  <a:cubicBezTo>
                    <a:pt x="14944" y="4554"/>
                    <a:pt x="18014" y="15188"/>
                    <a:pt x="14423" y="15188"/>
                  </a:cubicBezTo>
                  <a:cubicBezTo>
                    <a:pt x="14149" y="15188"/>
                    <a:pt x="13837" y="15126"/>
                    <a:pt x="13479" y="14994"/>
                  </a:cubicBezTo>
                  <a:cubicBezTo>
                    <a:pt x="13466" y="14995"/>
                    <a:pt x="13454" y="14995"/>
                    <a:pt x="13442" y="14995"/>
                  </a:cubicBezTo>
                  <a:cubicBezTo>
                    <a:pt x="13056" y="14995"/>
                    <a:pt x="12597" y="14648"/>
                    <a:pt x="12193" y="14601"/>
                  </a:cubicBezTo>
                  <a:cubicBezTo>
                    <a:pt x="11921" y="14565"/>
                    <a:pt x="11656" y="14547"/>
                    <a:pt x="11398" y="14547"/>
                  </a:cubicBezTo>
                  <a:cubicBezTo>
                    <a:pt x="5868" y="14547"/>
                    <a:pt x="3575" y="22683"/>
                    <a:pt x="2596" y="26960"/>
                  </a:cubicBezTo>
                  <a:cubicBezTo>
                    <a:pt x="1" y="38140"/>
                    <a:pt x="3632" y="48629"/>
                    <a:pt x="3704" y="48677"/>
                  </a:cubicBezTo>
                  <a:cubicBezTo>
                    <a:pt x="8356" y="51599"/>
                    <a:pt x="14802" y="54033"/>
                    <a:pt x="20602" y="54033"/>
                  </a:cubicBezTo>
                  <a:cubicBezTo>
                    <a:pt x="22862" y="54033"/>
                    <a:pt x="25025" y="53663"/>
                    <a:pt x="26945" y="52809"/>
                  </a:cubicBezTo>
                  <a:cubicBezTo>
                    <a:pt x="34374" y="49499"/>
                    <a:pt x="30564" y="43272"/>
                    <a:pt x="30445" y="42355"/>
                  </a:cubicBezTo>
                  <a:cubicBezTo>
                    <a:pt x="30087" y="39653"/>
                    <a:pt x="31775" y="39051"/>
                    <a:pt x="33805" y="39051"/>
                  </a:cubicBezTo>
                  <a:cubicBezTo>
                    <a:pt x="35353" y="39051"/>
                    <a:pt x="37101" y="39402"/>
                    <a:pt x="38291" y="39438"/>
                  </a:cubicBezTo>
                  <a:cubicBezTo>
                    <a:pt x="38426" y="39442"/>
                    <a:pt x="38560" y="39444"/>
                    <a:pt x="38694" y="39444"/>
                  </a:cubicBezTo>
                  <a:cubicBezTo>
                    <a:pt x="43697" y="39444"/>
                    <a:pt x="48722" y="36430"/>
                    <a:pt x="47864" y="30830"/>
                  </a:cubicBezTo>
                  <a:cubicBezTo>
                    <a:pt x="47185" y="26484"/>
                    <a:pt x="43578" y="24353"/>
                    <a:pt x="49531" y="18495"/>
                  </a:cubicBezTo>
                  <a:cubicBezTo>
                    <a:pt x="58461" y="9708"/>
                    <a:pt x="54186" y="695"/>
                    <a:pt x="48043" y="40"/>
                  </a:cubicBezTo>
                  <a:cubicBezTo>
                    <a:pt x="47797" y="14"/>
                    <a:pt x="47556" y="1"/>
                    <a:pt x="473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5"/>
            <p:cNvSpPr/>
            <p:nvPr/>
          </p:nvSpPr>
          <p:spPr>
            <a:xfrm>
              <a:off x="-1801299" y="1673750"/>
              <a:ext cx="648448" cy="672557"/>
            </a:xfrm>
            <a:custGeom>
              <a:avLst/>
              <a:gdLst/>
              <a:ahLst/>
              <a:cxnLst/>
              <a:rect l="l" t="t" r="r" b="b"/>
              <a:pathLst>
                <a:path w="42577" h="44160" extrusionOk="0">
                  <a:moveTo>
                    <a:pt x="20562" y="1"/>
                  </a:moveTo>
                  <a:cubicBezTo>
                    <a:pt x="20402" y="1"/>
                    <a:pt x="20242" y="87"/>
                    <a:pt x="20181" y="286"/>
                  </a:cubicBezTo>
                  <a:cubicBezTo>
                    <a:pt x="19014" y="4024"/>
                    <a:pt x="18645" y="7906"/>
                    <a:pt x="18645" y="11823"/>
                  </a:cubicBezTo>
                  <a:cubicBezTo>
                    <a:pt x="18645" y="16121"/>
                    <a:pt x="19026" y="20431"/>
                    <a:pt x="17776" y="24622"/>
                  </a:cubicBezTo>
                  <a:cubicBezTo>
                    <a:pt x="17752" y="24705"/>
                    <a:pt x="17752" y="24789"/>
                    <a:pt x="17776" y="24848"/>
                  </a:cubicBezTo>
                  <a:cubicBezTo>
                    <a:pt x="12656" y="28956"/>
                    <a:pt x="7822" y="33397"/>
                    <a:pt x="3762" y="38528"/>
                  </a:cubicBezTo>
                  <a:cubicBezTo>
                    <a:pt x="4298" y="35540"/>
                    <a:pt x="3631" y="32516"/>
                    <a:pt x="3465" y="29492"/>
                  </a:cubicBezTo>
                  <a:cubicBezTo>
                    <a:pt x="3262" y="25693"/>
                    <a:pt x="3607" y="21931"/>
                    <a:pt x="5060" y="18395"/>
                  </a:cubicBezTo>
                  <a:cubicBezTo>
                    <a:pt x="5175" y="18100"/>
                    <a:pt x="4939" y="17910"/>
                    <a:pt x="4689" y="17910"/>
                  </a:cubicBezTo>
                  <a:cubicBezTo>
                    <a:pt x="4524" y="17910"/>
                    <a:pt x="4354" y="17992"/>
                    <a:pt x="4274" y="18181"/>
                  </a:cubicBezTo>
                  <a:cubicBezTo>
                    <a:pt x="2988" y="21348"/>
                    <a:pt x="2548" y="24693"/>
                    <a:pt x="2607" y="28098"/>
                  </a:cubicBezTo>
                  <a:cubicBezTo>
                    <a:pt x="2679" y="31885"/>
                    <a:pt x="3822" y="35814"/>
                    <a:pt x="2703" y="39517"/>
                  </a:cubicBezTo>
                  <a:cubicBezTo>
                    <a:pt x="2667" y="39659"/>
                    <a:pt x="2691" y="39767"/>
                    <a:pt x="2762" y="39862"/>
                  </a:cubicBezTo>
                  <a:cubicBezTo>
                    <a:pt x="1869" y="41064"/>
                    <a:pt x="1000" y="42291"/>
                    <a:pt x="190" y="43565"/>
                  </a:cubicBezTo>
                  <a:cubicBezTo>
                    <a:pt x="0" y="43871"/>
                    <a:pt x="281" y="44160"/>
                    <a:pt x="562" y="44160"/>
                  </a:cubicBezTo>
                  <a:cubicBezTo>
                    <a:pt x="686" y="44160"/>
                    <a:pt x="809" y="44104"/>
                    <a:pt x="893" y="43969"/>
                  </a:cubicBezTo>
                  <a:cubicBezTo>
                    <a:pt x="1988" y="42219"/>
                    <a:pt x="3203" y="40540"/>
                    <a:pt x="4477" y="38933"/>
                  </a:cubicBezTo>
                  <a:cubicBezTo>
                    <a:pt x="4665" y="38923"/>
                    <a:pt x="4852" y="38919"/>
                    <a:pt x="5039" y="38919"/>
                  </a:cubicBezTo>
                  <a:cubicBezTo>
                    <a:pt x="8447" y="38919"/>
                    <a:pt x="11650" y="40492"/>
                    <a:pt x="15025" y="40910"/>
                  </a:cubicBezTo>
                  <a:cubicBezTo>
                    <a:pt x="15977" y="41029"/>
                    <a:pt x="16929" y="41086"/>
                    <a:pt x="17878" y="41086"/>
                  </a:cubicBezTo>
                  <a:cubicBezTo>
                    <a:pt x="19862" y="41086"/>
                    <a:pt x="21836" y="40837"/>
                    <a:pt x="23777" y="40386"/>
                  </a:cubicBezTo>
                  <a:cubicBezTo>
                    <a:pt x="24256" y="40274"/>
                    <a:pt x="24099" y="39590"/>
                    <a:pt x="23657" y="39590"/>
                  </a:cubicBezTo>
                  <a:cubicBezTo>
                    <a:pt x="23627" y="39590"/>
                    <a:pt x="23595" y="39593"/>
                    <a:pt x="23562" y="39600"/>
                  </a:cubicBezTo>
                  <a:cubicBezTo>
                    <a:pt x="21684" y="40042"/>
                    <a:pt x="19777" y="40275"/>
                    <a:pt x="17868" y="40275"/>
                  </a:cubicBezTo>
                  <a:cubicBezTo>
                    <a:pt x="16281" y="40275"/>
                    <a:pt x="14694" y="40114"/>
                    <a:pt x="13120" y="39778"/>
                  </a:cubicBezTo>
                  <a:cubicBezTo>
                    <a:pt x="10418" y="39207"/>
                    <a:pt x="7882" y="38147"/>
                    <a:pt x="5119" y="38124"/>
                  </a:cubicBezTo>
                  <a:cubicBezTo>
                    <a:pt x="9632" y="32647"/>
                    <a:pt x="15037" y="27991"/>
                    <a:pt x="20657" y="23622"/>
                  </a:cubicBezTo>
                  <a:cubicBezTo>
                    <a:pt x="20693" y="23634"/>
                    <a:pt x="20717" y="23657"/>
                    <a:pt x="20764" y="23669"/>
                  </a:cubicBezTo>
                  <a:cubicBezTo>
                    <a:pt x="23741" y="24158"/>
                    <a:pt x="26479" y="25479"/>
                    <a:pt x="29503" y="25872"/>
                  </a:cubicBezTo>
                  <a:cubicBezTo>
                    <a:pt x="30510" y="26003"/>
                    <a:pt x="31519" y="26065"/>
                    <a:pt x="32526" y="26065"/>
                  </a:cubicBezTo>
                  <a:cubicBezTo>
                    <a:pt x="34258" y="26065"/>
                    <a:pt x="35986" y="25882"/>
                    <a:pt x="37695" y="25551"/>
                  </a:cubicBezTo>
                  <a:cubicBezTo>
                    <a:pt x="38177" y="25461"/>
                    <a:pt x="38015" y="24769"/>
                    <a:pt x="37566" y="24769"/>
                  </a:cubicBezTo>
                  <a:cubicBezTo>
                    <a:pt x="37539" y="24769"/>
                    <a:pt x="37510" y="24771"/>
                    <a:pt x="37481" y="24777"/>
                  </a:cubicBezTo>
                  <a:cubicBezTo>
                    <a:pt x="35839" y="25091"/>
                    <a:pt x="34184" y="25260"/>
                    <a:pt x="32529" y="25260"/>
                  </a:cubicBezTo>
                  <a:cubicBezTo>
                    <a:pt x="31109" y="25260"/>
                    <a:pt x="29689" y="25136"/>
                    <a:pt x="28277" y="24872"/>
                  </a:cubicBezTo>
                  <a:cubicBezTo>
                    <a:pt x="25955" y="24431"/>
                    <a:pt x="23788" y="23455"/>
                    <a:pt x="21479" y="22991"/>
                  </a:cubicBezTo>
                  <a:cubicBezTo>
                    <a:pt x="21872" y="22693"/>
                    <a:pt x="22253" y="22395"/>
                    <a:pt x="22645" y="22098"/>
                  </a:cubicBezTo>
                  <a:cubicBezTo>
                    <a:pt x="29956" y="16538"/>
                    <a:pt x="37481" y="10965"/>
                    <a:pt x="42386" y="3036"/>
                  </a:cubicBezTo>
                  <a:cubicBezTo>
                    <a:pt x="42576" y="2730"/>
                    <a:pt x="42301" y="2441"/>
                    <a:pt x="42023" y="2441"/>
                  </a:cubicBezTo>
                  <a:cubicBezTo>
                    <a:pt x="41901" y="2441"/>
                    <a:pt x="41779" y="2497"/>
                    <a:pt x="41695" y="2631"/>
                  </a:cubicBezTo>
                  <a:cubicBezTo>
                    <a:pt x="36385" y="11192"/>
                    <a:pt x="27991" y="16954"/>
                    <a:pt x="20145" y="22991"/>
                  </a:cubicBezTo>
                  <a:cubicBezTo>
                    <a:pt x="19681" y="23360"/>
                    <a:pt x="19216" y="23717"/>
                    <a:pt x="18740" y="24086"/>
                  </a:cubicBezTo>
                  <a:cubicBezTo>
                    <a:pt x="19645" y="20538"/>
                    <a:pt x="19514" y="16919"/>
                    <a:pt x="19467" y="13263"/>
                  </a:cubicBezTo>
                  <a:cubicBezTo>
                    <a:pt x="19395" y="8941"/>
                    <a:pt x="19669" y="4655"/>
                    <a:pt x="20955" y="500"/>
                  </a:cubicBezTo>
                  <a:cubicBezTo>
                    <a:pt x="21048" y="199"/>
                    <a:pt x="20804" y="1"/>
                    <a:pt x="205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Google Shape;31;p5"/>
          <p:cNvSpPr/>
          <p:nvPr/>
        </p:nvSpPr>
        <p:spPr>
          <a:xfrm>
            <a:off x="75" y="2753774"/>
            <a:ext cx="9143830" cy="2389672"/>
          </a:xfrm>
          <a:custGeom>
            <a:avLst/>
            <a:gdLst/>
            <a:ahLst/>
            <a:cxnLst/>
            <a:rect l="l" t="t" r="r" b="b"/>
            <a:pathLst>
              <a:path w="252592" h="58104" extrusionOk="0">
                <a:moveTo>
                  <a:pt x="23957" y="0"/>
                </a:moveTo>
                <a:cubicBezTo>
                  <a:pt x="15373" y="0"/>
                  <a:pt x="7336" y="1024"/>
                  <a:pt x="0" y="3430"/>
                </a:cubicBezTo>
                <a:lnTo>
                  <a:pt x="0" y="17206"/>
                </a:lnTo>
                <a:lnTo>
                  <a:pt x="0" y="40352"/>
                </a:lnTo>
                <a:lnTo>
                  <a:pt x="0" y="58104"/>
                </a:lnTo>
                <a:lnTo>
                  <a:pt x="148650" y="58104"/>
                </a:lnTo>
                <a:cubicBezTo>
                  <a:pt x="147757" y="57997"/>
                  <a:pt x="146769" y="57818"/>
                  <a:pt x="145721" y="57568"/>
                </a:cubicBezTo>
                <a:lnTo>
                  <a:pt x="145721" y="57568"/>
                </a:lnTo>
                <a:lnTo>
                  <a:pt x="148650" y="58104"/>
                </a:lnTo>
                <a:lnTo>
                  <a:pt x="252592" y="58104"/>
                </a:lnTo>
                <a:lnTo>
                  <a:pt x="252592" y="16777"/>
                </a:lnTo>
                <a:cubicBezTo>
                  <a:pt x="236294" y="29080"/>
                  <a:pt x="217132" y="33582"/>
                  <a:pt x="196520" y="33582"/>
                </a:cubicBezTo>
                <a:cubicBezTo>
                  <a:pt x="140227" y="33582"/>
                  <a:pt x="73113" y="0"/>
                  <a:pt x="2395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696300" y="551956"/>
            <a:ext cx="775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706525" y="1997919"/>
            <a:ext cx="3629100" cy="26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300"/>
              </a:spcBef>
              <a:spcAft>
                <a:spcPts val="0"/>
              </a:spcAft>
              <a:buSzPts val="1200"/>
              <a:buChar char="●"/>
              <a:defRPr sz="14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1100"/>
              <a:buChar char="◔"/>
              <a:defRPr sz="1200"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rgbClr val="053B5C"/>
              </a:buClr>
              <a:buSzPts val="1100"/>
              <a:buChar char="◃"/>
              <a:defRPr sz="1200"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rgbClr val="053B5C"/>
              </a:buClr>
              <a:buSzPts val="1100"/>
              <a:buChar char="◄"/>
              <a:defRPr sz="1200"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rgbClr val="053B5C"/>
              </a:buClr>
              <a:buSzPts val="1100"/>
              <a:buChar char="⭙"/>
              <a:defRPr sz="1200"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rgbClr val="053B5C"/>
              </a:buClr>
              <a:buSzPts val="1100"/>
              <a:buChar char="◼"/>
              <a:defRPr sz="1200"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rgbClr val="053B5C"/>
              </a:buClr>
              <a:buSzPts val="1100"/>
              <a:buChar char="○"/>
              <a:defRPr sz="1200"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rgbClr val="053B5C"/>
              </a:buClr>
              <a:buSzPts val="1100"/>
              <a:buChar char="●"/>
              <a:defRPr sz="1200"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rgbClr val="053B5C"/>
              </a:buClr>
              <a:buSzPts val="11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4808271" y="1997919"/>
            <a:ext cx="3629100" cy="26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300"/>
              </a:spcBef>
              <a:spcAft>
                <a:spcPts val="0"/>
              </a:spcAft>
              <a:buSzPts val="1100"/>
              <a:buChar char="●"/>
              <a:defRPr sz="14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1100"/>
              <a:buChar char="◔"/>
              <a:defRPr sz="1200"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rgbClr val="053B5C"/>
              </a:buClr>
              <a:buSzPts val="1100"/>
              <a:buChar char="◃"/>
              <a:defRPr sz="1200"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rgbClr val="053B5C"/>
              </a:buClr>
              <a:buSzPts val="1100"/>
              <a:buChar char="◄"/>
              <a:defRPr sz="1200"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rgbClr val="053B5C"/>
              </a:buClr>
              <a:buSzPts val="1100"/>
              <a:buChar char="⭙"/>
              <a:defRPr sz="1200"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rgbClr val="053B5C"/>
              </a:buClr>
              <a:buSzPts val="1100"/>
              <a:buChar char="◼"/>
              <a:defRPr sz="1200"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rgbClr val="053B5C"/>
              </a:buClr>
              <a:buSzPts val="1100"/>
              <a:buChar char="○"/>
              <a:defRPr sz="1200"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rgbClr val="053B5C"/>
              </a:buClr>
              <a:buSzPts val="1100"/>
              <a:buChar char="●"/>
              <a:defRPr sz="1200"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rgbClr val="053B5C"/>
              </a:buClr>
              <a:buSzPts val="11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8">
  <p:cSld name="CUSTOM_7_1_1_2">
    <p:bg>
      <p:bgPr>
        <a:solidFill>
          <a:schemeClr val="lt1"/>
        </a:solidFill>
        <a:effectLst/>
      </p:bgPr>
    </p:bg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8" name="Google Shape;568;p41"/>
          <p:cNvGrpSpPr/>
          <p:nvPr/>
        </p:nvGrpSpPr>
        <p:grpSpPr>
          <a:xfrm flipH="1">
            <a:off x="6290878" y="-180405"/>
            <a:ext cx="2637197" cy="1754140"/>
            <a:chOff x="196876" y="-180405"/>
            <a:chExt cx="2637197" cy="1754140"/>
          </a:xfrm>
        </p:grpSpPr>
        <p:grpSp>
          <p:nvGrpSpPr>
            <p:cNvPr id="569" name="Google Shape;569;p41"/>
            <p:cNvGrpSpPr/>
            <p:nvPr/>
          </p:nvGrpSpPr>
          <p:grpSpPr>
            <a:xfrm rot="9401449">
              <a:off x="754395" y="69566"/>
              <a:ext cx="1522160" cy="1254196"/>
              <a:chOff x="698956" y="6526827"/>
              <a:chExt cx="1522132" cy="1254173"/>
            </a:xfrm>
          </p:grpSpPr>
          <p:grpSp>
            <p:nvGrpSpPr>
              <p:cNvPr id="570" name="Google Shape;570;p41"/>
              <p:cNvGrpSpPr/>
              <p:nvPr/>
            </p:nvGrpSpPr>
            <p:grpSpPr>
              <a:xfrm>
                <a:off x="970014" y="6599642"/>
                <a:ext cx="1251074" cy="1089966"/>
                <a:chOff x="2227541" y="6011760"/>
                <a:chExt cx="2864180" cy="2495343"/>
              </a:xfrm>
            </p:grpSpPr>
            <p:sp>
              <p:nvSpPr>
                <p:cNvPr id="571" name="Google Shape;571;p41"/>
                <p:cNvSpPr/>
                <p:nvPr/>
              </p:nvSpPr>
              <p:spPr>
                <a:xfrm rot="-1131582">
                  <a:off x="2772277" y="6293752"/>
                  <a:ext cx="2064072" cy="1922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428" h="77719" extrusionOk="0">
                      <a:moveTo>
                        <a:pt x="43744" y="1"/>
                      </a:moveTo>
                      <a:cubicBezTo>
                        <a:pt x="43607" y="1"/>
                        <a:pt x="43469" y="5"/>
                        <a:pt x="43328" y="15"/>
                      </a:cubicBezTo>
                      <a:cubicBezTo>
                        <a:pt x="39256" y="277"/>
                        <a:pt x="37779" y="4360"/>
                        <a:pt x="36839" y="7718"/>
                      </a:cubicBezTo>
                      <a:cubicBezTo>
                        <a:pt x="35589" y="12203"/>
                        <a:pt x="34968" y="18558"/>
                        <a:pt x="31040" y="18558"/>
                      </a:cubicBezTo>
                      <a:cubicBezTo>
                        <a:pt x="29952" y="18558"/>
                        <a:pt x="28611" y="18070"/>
                        <a:pt x="26933" y="16921"/>
                      </a:cubicBezTo>
                      <a:cubicBezTo>
                        <a:pt x="25614" y="16019"/>
                        <a:pt x="23908" y="14589"/>
                        <a:pt x="22178" y="14589"/>
                      </a:cubicBezTo>
                      <a:cubicBezTo>
                        <a:pt x="21830" y="14589"/>
                        <a:pt x="21481" y="14647"/>
                        <a:pt x="21134" y="14778"/>
                      </a:cubicBezTo>
                      <a:cubicBezTo>
                        <a:pt x="15276" y="16993"/>
                        <a:pt x="19075" y="24530"/>
                        <a:pt x="19753" y="28387"/>
                      </a:cubicBezTo>
                      <a:cubicBezTo>
                        <a:pt x="20166" y="30701"/>
                        <a:pt x="20096" y="34763"/>
                        <a:pt x="17456" y="34763"/>
                      </a:cubicBezTo>
                      <a:cubicBezTo>
                        <a:pt x="17054" y="34763"/>
                        <a:pt x="16592" y="34669"/>
                        <a:pt x="16062" y="34459"/>
                      </a:cubicBezTo>
                      <a:cubicBezTo>
                        <a:pt x="11365" y="32594"/>
                        <a:pt x="10296" y="26273"/>
                        <a:pt x="4770" y="26273"/>
                      </a:cubicBezTo>
                      <a:cubicBezTo>
                        <a:pt x="4512" y="26273"/>
                        <a:pt x="4244" y="26287"/>
                        <a:pt x="3966" y="26315"/>
                      </a:cubicBezTo>
                      <a:cubicBezTo>
                        <a:pt x="715" y="26649"/>
                        <a:pt x="1" y="29554"/>
                        <a:pt x="489" y="32328"/>
                      </a:cubicBezTo>
                      <a:cubicBezTo>
                        <a:pt x="1251" y="36555"/>
                        <a:pt x="3644" y="40222"/>
                        <a:pt x="5085" y="44211"/>
                      </a:cubicBezTo>
                      <a:cubicBezTo>
                        <a:pt x="6597" y="48390"/>
                        <a:pt x="7061" y="52997"/>
                        <a:pt x="6549" y="57403"/>
                      </a:cubicBezTo>
                      <a:cubicBezTo>
                        <a:pt x="6275" y="59784"/>
                        <a:pt x="4037" y="62999"/>
                        <a:pt x="4632" y="65380"/>
                      </a:cubicBezTo>
                      <a:cubicBezTo>
                        <a:pt x="5513" y="68856"/>
                        <a:pt x="12336" y="68321"/>
                        <a:pt x="15050" y="68797"/>
                      </a:cubicBezTo>
                      <a:cubicBezTo>
                        <a:pt x="18884" y="69476"/>
                        <a:pt x="22766" y="70095"/>
                        <a:pt x="26468" y="71345"/>
                      </a:cubicBezTo>
                      <a:cubicBezTo>
                        <a:pt x="30939" y="72847"/>
                        <a:pt x="38196" y="77718"/>
                        <a:pt x="44090" y="77718"/>
                      </a:cubicBezTo>
                      <a:cubicBezTo>
                        <a:pt x="46186" y="77718"/>
                        <a:pt x="48109" y="77102"/>
                        <a:pt x="49674" y="75500"/>
                      </a:cubicBezTo>
                      <a:cubicBezTo>
                        <a:pt x="51602" y="73524"/>
                        <a:pt x="50626" y="70488"/>
                        <a:pt x="49185" y="68559"/>
                      </a:cubicBezTo>
                      <a:cubicBezTo>
                        <a:pt x="47364" y="66130"/>
                        <a:pt x="44090" y="64594"/>
                        <a:pt x="42661" y="61856"/>
                      </a:cubicBezTo>
                      <a:cubicBezTo>
                        <a:pt x="41468" y="59570"/>
                        <a:pt x="43103" y="58980"/>
                        <a:pt x="45242" y="58980"/>
                      </a:cubicBezTo>
                      <a:cubicBezTo>
                        <a:pt x="47158" y="58980"/>
                        <a:pt x="49479" y="59453"/>
                        <a:pt x="50531" y="59605"/>
                      </a:cubicBezTo>
                      <a:cubicBezTo>
                        <a:pt x="52312" y="59861"/>
                        <a:pt x="54410" y="60234"/>
                        <a:pt x="56446" y="60234"/>
                      </a:cubicBezTo>
                      <a:cubicBezTo>
                        <a:pt x="59050" y="60234"/>
                        <a:pt x="61553" y="59624"/>
                        <a:pt x="63163" y="57379"/>
                      </a:cubicBezTo>
                      <a:cubicBezTo>
                        <a:pt x="66116" y="53271"/>
                        <a:pt x="61497" y="49068"/>
                        <a:pt x="58818" y="46354"/>
                      </a:cubicBezTo>
                      <a:cubicBezTo>
                        <a:pt x="55151" y="42627"/>
                        <a:pt x="56532" y="41246"/>
                        <a:pt x="59306" y="40817"/>
                      </a:cubicBezTo>
                      <a:cubicBezTo>
                        <a:pt x="60111" y="40689"/>
                        <a:pt x="61032" y="40643"/>
                        <a:pt x="61979" y="40643"/>
                      </a:cubicBezTo>
                      <a:cubicBezTo>
                        <a:pt x="63762" y="40643"/>
                        <a:pt x="65636" y="40807"/>
                        <a:pt x="66997" y="40901"/>
                      </a:cubicBezTo>
                      <a:cubicBezTo>
                        <a:pt x="68350" y="40991"/>
                        <a:pt x="70090" y="41137"/>
                        <a:pt x="71903" y="41137"/>
                      </a:cubicBezTo>
                      <a:cubicBezTo>
                        <a:pt x="76075" y="41137"/>
                        <a:pt x="80636" y="40364"/>
                        <a:pt x="81773" y="36364"/>
                      </a:cubicBezTo>
                      <a:cubicBezTo>
                        <a:pt x="83428" y="30578"/>
                        <a:pt x="75260" y="28090"/>
                        <a:pt x="71057" y="27816"/>
                      </a:cubicBezTo>
                      <a:cubicBezTo>
                        <a:pt x="69545" y="27720"/>
                        <a:pt x="66307" y="27518"/>
                        <a:pt x="65557" y="25863"/>
                      </a:cubicBezTo>
                      <a:cubicBezTo>
                        <a:pt x="64425" y="23339"/>
                        <a:pt x="68890" y="21386"/>
                        <a:pt x="70414" y="20291"/>
                      </a:cubicBezTo>
                      <a:cubicBezTo>
                        <a:pt x="73534" y="18029"/>
                        <a:pt x="75927" y="14493"/>
                        <a:pt x="76606" y="10659"/>
                      </a:cubicBezTo>
                      <a:cubicBezTo>
                        <a:pt x="77201" y="7313"/>
                        <a:pt x="75355" y="4337"/>
                        <a:pt x="72319" y="2920"/>
                      </a:cubicBezTo>
                      <a:cubicBezTo>
                        <a:pt x="71216" y="2408"/>
                        <a:pt x="70191" y="2186"/>
                        <a:pt x="69227" y="2186"/>
                      </a:cubicBezTo>
                      <a:cubicBezTo>
                        <a:pt x="63183" y="2186"/>
                        <a:pt x="59515" y="10924"/>
                        <a:pt x="53960" y="12135"/>
                      </a:cubicBezTo>
                      <a:cubicBezTo>
                        <a:pt x="53728" y="12186"/>
                        <a:pt x="53514" y="12210"/>
                        <a:pt x="53317" y="12210"/>
                      </a:cubicBezTo>
                      <a:cubicBezTo>
                        <a:pt x="50797" y="12210"/>
                        <a:pt x="50946" y="8282"/>
                        <a:pt x="50317" y="6206"/>
                      </a:cubicBezTo>
                      <a:cubicBezTo>
                        <a:pt x="49353" y="3076"/>
                        <a:pt x="47297" y="1"/>
                        <a:pt x="43744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572" name="Google Shape;572;p41"/>
                <p:cNvGrpSpPr/>
                <p:nvPr/>
              </p:nvGrpSpPr>
              <p:grpSpPr>
                <a:xfrm>
                  <a:off x="2227541" y="6635267"/>
                  <a:ext cx="2250382" cy="1871835"/>
                  <a:chOff x="2227541" y="6635267"/>
                  <a:chExt cx="2250382" cy="1871835"/>
                </a:xfrm>
              </p:grpSpPr>
              <p:sp>
                <p:nvSpPr>
                  <p:cNvPr id="573" name="Google Shape;573;p41"/>
                  <p:cNvSpPr/>
                  <p:nvPr/>
                </p:nvSpPr>
                <p:spPr>
                  <a:xfrm rot="-1131582">
                    <a:off x="2389104" y="6911337"/>
                    <a:ext cx="1927256" cy="131969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7898" h="53341" extrusionOk="0">
                        <a:moveTo>
                          <a:pt x="77657" y="0"/>
                        </a:moveTo>
                        <a:cubicBezTo>
                          <a:pt x="77524" y="0"/>
                          <a:pt x="77309" y="98"/>
                          <a:pt x="77038" y="330"/>
                        </a:cubicBezTo>
                        <a:cubicBezTo>
                          <a:pt x="77038" y="330"/>
                          <a:pt x="75681" y="1521"/>
                          <a:pt x="73430" y="3497"/>
                        </a:cubicBezTo>
                        <a:cubicBezTo>
                          <a:pt x="72299" y="4486"/>
                          <a:pt x="70954" y="5664"/>
                          <a:pt x="69430" y="6998"/>
                        </a:cubicBezTo>
                        <a:cubicBezTo>
                          <a:pt x="68668" y="7665"/>
                          <a:pt x="67870" y="8367"/>
                          <a:pt x="67037" y="9093"/>
                        </a:cubicBezTo>
                        <a:cubicBezTo>
                          <a:pt x="66203" y="9820"/>
                          <a:pt x="65334" y="10594"/>
                          <a:pt x="64441" y="11391"/>
                        </a:cubicBezTo>
                        <a:cubicBezTo>
                          <a:pt x="63548" y="12177"/>
                          <a:pt x="62631" y="12999"/>
                          <a:pt x="61691" y="13832"/>
                        </a:cubicBezTo>
                        <a:cubicBezTo>
                          <a:pt x="61453" y="14034"/>
                          <a:pt x="61215" y="14249"/>
                          <a:pt x="60976" y="14463"/>
                        </a:cubicBezTo>
                        <a:cubicBezTo>
                          <a:pt x="60750" y="14677"/>
                          <a:pt x="60512" y="14892"/>
                          <a:pt x="60274" y="15106"/>
                        </a:cubicBezTo>
                        <a:cubicBezTo>
                          <a:pt x="59798" y="15535"/>
                          <a:pt x="59321" y="15975"/>
                          <a:pt x="58845" y="16416"/>
                        </a:cubicBezTo>
                        <a:cubicBezTo>
                          <a:pt x="57881" y="17297"/>
                          <a:pt x="56916" y="18190"/>
                          <a:pt x="55940" y="19083"/>
                        </a:cubicBezTo>
                        <a:lnTo>
                          <a:pt x="55571" y="19416"/>
                        </a:lnTo>
                        <a:lnTo>
                          <a:pt x="55214" y="19773"/>
                        </a:lnTo>
                        <a:cubicBezTo>
                          <a:pt x="54976" y="20011"/>
                          <a:pt x="54738" y="20250"/>
                          <a:pt x="54499" y="20488"/>
                        </a:cubicBezTo>
                        <a:cubicBezTo>
                          <a:pt x="54035" y="20964"/>
                          <a:pt x="53571" y="21440"/>
                          <a:pt x="53106" y="21916"/>
                        </a:cubicBezTo>
                        <a:cubicBezTo>
                          <a:pt x="51261" y="23845"/>
                          <a:pt x="49463" y="25798"/>
                          <a:pt x="47725" y="27691"/>
                        </a:cubicBezTo>
                        <a:cubicBezTo>
                          <a:pt x="45975" y="29572"/>
                          <a:pt x="44284" y="31370"/>
                          <a:pt x="42653" y="33025"/>
                        </a:cubicBezTo>
                        <a:cubicBezTo>
                          <a:pt x="41033" y="34668"/>
                          <a:pt x="39259" y="36406"/>
                          <a:pt x="37342" y="38085"/>
                        </a:cubicBezTo>
                        <a:cubicBezTo>
                          <a:pt x="36378" y="38918"/>
                          <a:pt x="35390" y="39752"/>
                          <a:pt x="34354" y="40538"/>
                        </a:cubicBezTo>
                        <a:cubicBezTo>
                          <a:pt x="33318" y="41335"/>
                          <a:pt x="32247" y="42109"/>
                          <a:pt x="31151" y="42824"/>
                        </a:cubicBezTo>
                        <a:cubicBezTo>
                          <a:pt x="30044" y="43550"/>
                          <a:pt x="28913" y="44205"/>
                          <a:pt x="27746" y="44812"/>
                        </a:cubicBezTo>
                        <a:cubicBezTo>
                          <a:pt x="27460" y="44967"/>
                          <a:pt x="27175" y="45122"/>
                          <a:pt x="26877" y="45253"/>
                        </a:cubicBezTo>
                        <a:cubicBezTo>
                          <a:pt x="26579" y="45395"/>
                          <a:pt x="26293" y="45538"/>
                          <a:pt x="25996" y="45669"/>
                        </a:cubicBezTo>
                        <a:cubicBezTo>
                          <a:pt x="25401" y="45919"/>
                          <a:pt x="24793" y="46146"/>
                          <a:pt x="24186" y="46384"/>
                        </a:cubicBezTo>
                        <a:cubicBezTo>
                          <a:pt x="23888" y="46503"/>
                          <a:pt x="23591" y="46622"/>
                          <a:pt x="23293" y="46741"/>
                        </a:cubicBezTo>
                        <a:cubicBezTo>
                          <a:pt x="23138" y="46800"/>
                          <a:pt x="22995" y="46860"/>
                          <a:pt x="22853" y="46919"/>
                        </a:cubicBezTo>
                        <a:cubicBezTo>
                          <a:pt x="22698" y="46967"/>
                          <a:pt x="22543" y="47027"/>
                          <a:pt x="22400" y="47074"/>
                        </a:cubicBezTo>
                        <a:cubicBezTo>
                          <a:pt x="21793" y="47289"/>
                          <a:pt x="21198" y="47491"/>
                          <a:pt x="20602" y="47693"/>
                        </a:cubicBezTo>
                        <a:cubicBezTo>
                          <a:pt x="20317" y="47801"/>
                          <a:pt x="20019" y="47908"/>
                          <a:pt x="19721" y="48003"/>
                        </a:cubicBezTo>
                        <a:cubicBezTo>
                          <a:pt x="19435" y="48098"/>
                          <a:pt x="19138" y="48182"/>
                          <a:pt x="18852" y="48277"/>
                        </a:cubicBezTo>
                        <a:cubicBezTo>
                          <a:pt x="18257" y="48455"/>
                          <a:pt x="17685" y="48634"/>
                          <a:pt x="17114" y="48813"/>
                        </a:cubicBezTo>
                        <a:cubicBezTo>
                          <a:pt x="12566" y="50170"/>
                          <a:pt x="8470" y="51087"/>
                          <a:pt x="5553" y="51753"/>
                        </a:cubicBezTo>
                        <a:cubicBezTo>
                          <a:pt x="4100" y="52075"/>
                          <a:pt x="2922" y="52337"/>
                          <a:pt x="2112" y="52503"/>
                        </a:cubicBezTo>
                        <a:cubicBezTo>
                          <a:pt x="1314" y="52682"/>
                          <a:pt x="874" y="52777"/>
                          <a:pt x="874" y="52777"/>
                        </a:cubicBezTo>
                        <a:cubicBezTo>
                          <a:pt x="47" y="52974"/>
                          <a:pt x="1" y="53340"/>
                          <a:pt x="641" y="53340"/>
                        </a:cubicBezTo>
                        <a:cubicBezTo>
                          <a:pt x="739" y="53340"/>
                          <a:pt x="852" y="53332"/>
                          <a:pt x="981" y="53313"/>
                        </a:cubicBezTo>
                        <a:cubicBezTo>
                          <a:pt x="981" y="53313"/>
                          <a:pt x="1421" y="53218"/>
                          <a:pt x="2231" y="53063"/>
                        </a:cubicBezTo>
                        <a:cubicBezTo>
                          <a:pt x="3041" y="52896"/>
                          <a:pt x="4219" y="52658"/>
                          <a:pt x="5684" y="52361"/>
                        </a:cubicBezTo>
                        <a:cubicBezTo>
                          <a:pt x="8625" y="51741"/>
                          <a:pt x="12732" y="50884"/>
                          <a:pt x="17340" y="49575"/>
                        </a:cubicBezTo>
                        <a:cubicBezTo>
                          <a:pt x="17911" y="49408"/>
                          <a:pt x="18495" y="49241"/>
                          <a:pt x="19090" y="49063"/>
                        </a:cubicBezTo>
                        <a:cubicBezTo>
                          <a:pt x="19388" y="48979"/>
                          <a:pt x="19686" y="48884"/>
                          <a:pt x="19983" y="48801"/>
                        </a:cubicBezTo>
                        <a:cubicBezTo>
                          <a:pt x="20281" y="48705"/>
                          <a:pt x="20578" y="48598"/>
                          <a:pt x="20876" y="48503"/>
                        </a:cubicBezTo>
                        <a:cubicBezTo>
                          <a:pt x="21471" y="48301"/>
                          <a:pt x="22079" y="48098"/>
                          <a:pt x="22686" y="47896"/>
                        </a:cubicBezTo>
                        <a:cubicBezTo>
                          <a:pt x="22841" y="47848"/>
                          <a:pt x="22995" y="47789"/>
                          <a:pt x="23150" y="47741"/>
                        </a:cubicBezTo>
                        <a:cubicBezTo>
                          <a:pt x="23293" y="47681"/>
                          <a:pt x="23448" y="47622"/>
                          <a:pt x="23603" y="47562"/>
                        </a:cubicBezTo>
                        <a:cubicBezTo>
                          <a:pt x="23900" y="47455"/>
                          <a:pt x="24210" y="47336"/>
                          <a:pt x="24519" y="47217"/>
                        </a:cubicBezTo>
                        <a:cubicBezTo>
                          <a:pt x="25127" y="46979"/>
                          <a:pt x="25746" y="46753"/>
                          <a:pt x="26365" y="46515"/>
                        </a:cubicBezTo>
                        <a:cubicBezTo>
                          <a:pt x="26663" y="46372"/>
                          <a:pt x="26972" y="46229"/>
                          <a:pt x="27270" y="46086"/>
                        </a:cubicBezTo>
                        <a:cubicBezTo>
                          <a:pt x="27579" y="45955"/>
                          <a:pt x="27877" y="45800"/>
                          <a:pt x="28175" y="45646"/>
                        </a:cubicBezTo>
                        <a:cubicBezTo>
                          <a:pt x="29365" y="45038"/>
                          <a:pt x="30544" y="44372"/>
                          <a:pt x="31675" y="43645"/>
                        </a:cubicBezTo>
                        <a:cubicBezTo>
                          <a:pt x="32806" y="42919"/>
                          <a:pt x="33902" y="42145"/>
                          <a:pt x="34961" y="41347"/>
                        </a:cubicBezTo>
                        <a:cubicBezTo>
                          <a:pt x="36021" y="40538"/>
                          <a:pt x="37033" y="39704"/>
                          <a:pt x="38021" y="38859"/>
                        </a:cubicBezTo>
                        <a:cubicBezTo>
                          <a:pt x="39974" y="37168"/>
                          <a:pt x="41772" y="35430"/>
                          <a:pt x="43415" y="33763"/>
                        </a:cubicBezTo>
                        <a:cubicBezTo>
                          <a:pt x="45046" y="32108"/>
                          <a:pt x="46748" y="30286"/>
                          <a:pt x="48475" y="28381"/>
                        </a:cubicBezTo>
                        <a:cubicBezTo>
                          <a:pt x="50213" y="26488"/>
                          <a:pt x="51999" y="24524"/>
                          <a:pt x="53809" y="22595"/>
                        </a:cubicBezTo>
                        <a:cubicBezTo>
                          <a:pt x="54273" y="22107"/>
                          <a:pt x="54726" y="21631"/>
                          <a:pt x="55190" y="21154"/>
                        </a:cubicBezTo>
                        <a:cubicBezTo>
                          <a:pt x="55416" y="20916"/>
                          <a:pt x="55642" y="20678"/>
                          <a:pt x="55881" y="20452"/>
                        </a:cubicBezTo>
                        <a:lnTo>
                          <a:pt x="56226" y="20095"/>
                        </a:lnTo>
                        <a:lnTo>
                          <a:pt x="56583" y="19761"/>
                        </a:lnTo>
                        <a:cubicBezTo>
                          <a:pt x="57547" y="18857"/>
                          <a:pt x="58512" y="17952"/>
                          <a:pt x="59452" y="17071"/>
                        </a:cubicBezTo>
                        <a:cubicBezTo>
                          <a:pt x="59929" y="16618"/>
                          <a:pt x="60393" y="16178"/>
                          <a:pt x="60869" y="15749"/>
                        </a:cubicBezTo>
                        <a:cubicBezTo>
                          <a:pt x="61095" y="15523"/>
                          <a:pt x="61334" y="15308"/>
                          <a:pt x="61560" y="15094"/>
                        </a:cubicBezTo>
                        <a:cubicBezTo>
                          <a:pt x="61798" y="14880"/>
                          <a:pt x="62024" y="14666"/>
                          <a:pt x="62262" y="14451"/>
                        </a:cubicBezTo>
                        <a:cubicBezTo>
                          <a:pt x="63191" y="13606"/>
                          <a:pt x="64096" y="12784"/>
                          <a:pt x="64977" y="11987"/>
                        </a:cubicBezTo>
                        <a:cubicBezTo>
                          <a:pt x="72049" y="5581"/>
                          <a:pt x="77407" y="735"/>
                          <a:pt x="77407" y="735"/>
                        </a:cubicBezTo>
                        <a:cubicBezTo>
                          <a:pt x="77868" y="321"/>
                          <a:pt x="77898" y="0"/>
                          <a:pt x="77657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4" name="Google Shape;574;p41"/>
                  <p:cNvSpPr/>
                  <p:nvPr/>
                </p:nvSpPr>
                <p:spPr>
                  <a:xfrm rot="-1131582">
                    <a:off x="3441562" y="7628158"/>
                    <a:ext cx="485043" cy="660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605" h="2670" extrusionOk="0">
                        <a:moveTo>
                          <a:pt x="13901" y="0"/>
                        </a:moveTo>
                        <a:cubicBezTo>
                          <a:pt x="13437" y="0"/>
                          <a:pt x="12960" y="12"/>
                          <a:pt x="12472" y="24"/>
                        </a:cubicBezTo>
                        <a:cubicBezTo>
                          <a:pt x="12234" y="24"/>
                          <a:pt x="11996" y="36"/>
                          <a:pt x="11758" y="36"/>
                        </a:cubicBezTo>
                        <a:cubicBezTo>
                          <a:pt x="11639" y="48"/>
                          <a:pt x="11520" y="48"/>
                          <a:pt x="11401" y="48"/>
                        </a:cubicBezTo>
                        <a:cubicBezTo>
                          <a:pt x="11282" y="60"/>
                          <a:pt x="11163" y="72"/>
                          <a:pt x="11044" y="72"/>
                        </a:cubicBezTo>
                        <a:cubicBezTo>
                          <a:pt x="10579" y="107"/>
                          <a:pt x="10127" y="143"/>
                          <a:pt x="9710" y="179"/>
                        </a:cubicBezTo>
                        <a:cubicBezTo>
                          <a:pt x="9472" y="203"/>
                          <a:pt x="9222" y="226"/>
                          <a:pt x="8972" y="250"/>
                        </a:cubicBezTo>
                        <a:cubicBezTo>
                          <a:pt x="8722" y="286"/>
                          <a:pt x="8460" y="322"/>
                          <a:pt x="8198" y="357"/>
                        </a:cubicBezTo>
                        <a:cubicBezTo>
                          <a:pt x="7674" y="429"/>
                          <a:pt x="7138" y="500"/>
                          <a:pt x="6602" y="584"/>
                        </a:cubicBezTo>
                        <a:cubicBezTo>
                          <a:pt x="6067" y="679"/>
                          <a:pt x="5519" y="786"/>
                          <a:pt x="4995" y="881"/>
                        </a:cubicBezTo>
                        <a:cubicBezTo>
                          <a:pt x="4733" y="941"/>
                          <a:pt x="4471" y="988"/>
                          <a:pt x="4221" y="1036"/>
                        </a:cubicBezTo>
                        <a:cubicBezTo>
                          <a:pt x="3971" y="1096"/>
                          <a:pt x="3733" y="1155"/>
                          <a:pt x="3495" y="1215"/>
                        </a:cubicBezTo>
                        <a:cubicBezTo>
                          <a:pt x="3019" y="1334"/>
                          <a:pt x="2566" y="1441"/>
                          <a:pt x="2161" y="1536"/>
                        </a:cubicBezTo>
                        <a:cubicBezTo>
                          <a:pt x="1769" y="1655"/>
                          <a:pt x="1411" y="1762"/>
                          <a:pt x="1114" y="1846"/>
                        </a:cubicBezTo>
                        <a:cubicBezTo>
                          <a:pt x="530" y="2024"/>
                          <a:pt x="173" y="2131"/>
                          <a:pt x="173" y="2131"/>
                        </a:cubicBezTo>
                        <a:cubicBezTo>
                          <a:pt x="1" y="2200"/>
                          <a:pt x="117" y="2669"/>
                          <a:pt x="307" y="2669"/>
                        </a:cubicBezTo>
                        <a:cubicBezTo>
                          <a:pt x="314" y="2669"/>
                          <a:pt x="321" y="2668"/>
                          <a:pt x="328" y="2667"/>
                        </a:cubicBezTo>
                        <a:cubicBezTo>
                          <a:pt x="328" y="2667"/>
                          <a:pt x="685" y="2584"/>
                          <a:pt x="1280" y="2453"/>
                        </a:cubicBezTo>
                        <a:cubicBezTo>
                          <a:pt x="1578" y="2393"/>
                          <a:pt x="1923" y="2310"/>
                          <a:pt x="2328" y="2227"/>
                        </a:cubicBezTo>
                        <a:cubicBezTo>
                          <a:pt x="2733" y="2155"/>
                          <a:pt x="3173" y="2084"/>
                          <a:pt x="3650" y="2000"/>
                        </a:cubicBezTo>
                        <a:cubicBezTo>
                          <a:pt x="3888" y="1953"/>
                          <a:pt x="4126" y="1917"/>
                          <a:pt x="4376" y="1870"/>
                        </a:cubicBezTo>
                        <a:cubicBezTo>
                          <a:pt x="4626" y="1834"/>
                          <a:pt x="4888" y="1798"/>
                          <a:pt x="5150" y="1762"/>
                        </a:cubicBezTo>
                        <a:cubicBezTo>
                          <a:pt x="5674" y="1691"/>
                          <a:pt x="6210" y="1619"/>
                          <a:pt x="6733" y="1548"/>
                        </a:cubicBezTo>
                        <a:cubicBezTo>
                          <a:pt x="7269" y="1489"/>
                          <a:pt x="7805" y="1429"/>
                          <a:pt x="8317" y="1381"/>
                        </a:cubicBezTo>
                        <a:cubicBezTo>
                          <a:pt x="8579" y="1346"/>
                          <a:pt x="8829" y="1322"/>
                          <a:pt x="9079" y="1298"/>
                        </a:cubicBezTo>
                        <a:cubicBezTo>
                          <a:pt x="9329" y="1274"/>
                          <a:pt x="9567" y="1250"/>
                          <a:pt x="9805" y="1239"/>
                        </a:cubicBezTo>
                        <a:cubicBezTo>
                          <a:pt x="10222" y="1191"/>
                          <a:pt x="10663" y="1155"/>
                          <a:pt x="11127" y="1108"/>
                        </a:cubicBezTo>
                        <a:cubicBezTo>
                          <a:pt x="11234" y="1096"/>
                          <a:pt x="11353" y="1084"/>
                          <a:pt x="11460" y="1072"/>
                        </a:cubicBezTo>
                        <a:cubicBezTo>
                          <a:pt x="11579" y="1072"/>
                          <a:pt x="11698" y="1060"/>
                          <a:pt x="11817" y="1060"/>
                        </a:cubicBezTo>
                        <a:cubicBezTo>
                          <a:pt x="12056" y="1036"/>
                          <a:pt x="12282" y="1024"/>
                          <a:pt x="12520" y="1012"/>
                        </a:cubicBezTo>
                        <a:cubicBezTo>
                          <a:pt x="12996" y="977"/>
                          <a:pt x="13460" y="941"/>
                          <a:pt x="13925" y="917"/>
                        </a:cubicBezTo>
                        <a:cubicBezTo>
                          <a:pt x="14389" y="893"/>
                          <a:pt x="14842" y="881"/>
                          <a:pt x="15258" y="869"/>
                        </a:cubicBezTo>
                        <a:cubicBezTo>
                          <a:pt x="15830" y="838"/>
                          <a:pt x="16354" y="838"/>
                          <a:pt x="16802" y="838"/>
                        </a:cubicBezTo>
                        <a:lnTo>
                          <a:pt x="16802" y="838"/>
                        </a:lnTo>
                        <a:cubicBezTo>
                          <a:pt x="17026" y="838"/>
                          <a:pt x="17231" y="838"/>
                          <a:pt x="17413" y="834"/>
                        </a:cubicBezTo>
                        <a:cubicBezTo>
                          <a:pt x="17866" y="834"/>
                          <a:pt x="18189" y="834"/>
                          <a:pt x="18314" y="827"/>
                        </a:cubicBezTo>
                        <a:lnTo>
                          <a:pt x="18314" y="827"/>
                        </a:lnTo>
                        <a:cubicBezTo>
                          <a:pt x="18323" y="833"/>
                          <a:pt x="18333" y="839"/>
                          <a:pt x="18342" y="846"/>
                        </a:cubicBezTo>
                        <a:cubicBezTo>
                          <a:pt x="18378" y="858"/>
                          <a:pt x="18413" y="869"/>
                          <a:pt x="18449" y="881"/>
                        </a:cubicBezTo>
                        <a:cubicBezTo>
                          <a:pt x="18509" y="905"/>
                          <a:pt x="18556" y="917"/>
                          <a:pt x="18616" y="929"/>
                        </a:cubicBezTo>
                        <a:cubicBezTo>
                          <a:pt x="18711" y="953"/>
                          <a:pt x="18794" y="977"/>
                          <a:pt x="18866" y="988"/>
                        </a:cubicBezTo>
                        <a:cubicBezTo>
                          <a:pt x="19009" y="1012"/>
                          <a:pt x="19104" y="1024"/>
                          <a:pt x="19175" y="1036"/>
                        </a:cubicBezTo>
                        <a:cubicBezTo>
                          <a:pt x="19318" y="1060"/>
                          <a:pt x="19330" y="1060"/>
                          <a:pt x="19330" y="1060"/>
                        </a:cubicBezTo>
                        <a:cubicBezTo>
                          <a:pt x="19533" y="1060"/>
                          <a:pt x="19604" y="607"/>
                          <a:pt x="19414" y="524"/>
                        </a:cubicBezTo>
                        <a:cubicBezTo>
                          <a:pt x="19414" y="524"/>
                          <a:pt x="19402" y="524"/>
                          <a:pt x="19271" y="500"/>
                        </a:cubicBezTo>
                        <a:cubicBezTo>
                          <a:pt x="19199" y="488"/>
                          <a:pt x="19104" y="465"/>
                          <a:pt x="18973" y="441"/>
                        </a:cubicBezTo>
                        <a:cubicBezTo>
                          <a:pt x="18914" y="429"/>
                          <a:pt x="18830" y="417"/>
                          <a:pt x="18759" y="393"/>
                        </a:cubicBezTo>
                        <a:cubicBezTo>
                          <a:pt x="18723" y="381"/>
                          <a:pt x="18675" y="369"/>
                          <a:pt x="18640" y="357"/>
                        </a:cubicBezTo>
                        <a:cubicBezTo>
                          <a:pt x="18616" y="346"/>
                          <a:pt x="18604" y="334"/>
                          <a:pt x="18580" y="334"/>
                        </a:cubicBezTo>
                        <a:cubicBezTo>
                          <a:pt x="18568" y="322"/>
                          <a:pt x="18556" y="322"/>
                          <a:pt x="18544" y="310"/>
                        </a:cubicBezTo>
                        <a:lnTo>
                          <a:pt x="18449" y="274"/>
                        </a:lnTo>
                        <a:lnTo>
                          <a:pt x="18402" y="262"/>
                        </a:lnTo>
                        <a:cubicBezTo>
                          <a:pt x="18354" y="250"/>
                          <a:pt x="18009" y="215"/>
                          <a:pt x="17449" y="167"/>
                        </a:cubicBezTo>
                        <a:cubicBezTo>
                          <a:pt x="16889" y="119"/>
                          <a:pt x="16127" y="36"/>
                          <a:pt x="15258" y="36"/>
                        </a:cubicBezTo>
                        <a:cubicBezTo>
                          <a:pt x="14830" y="24"/>
                          <a:pt x="14377" y="12"/>
                          <a:pt x="13901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5" name="Google Shape;575;p41"/>
                  <p:cNvSpPr/>
                  <p:nvPr/>
                </p:nvSpPr>
                <p:spPr>
                  <a:xfrm rot="-1131582">
                    <a:off x="3621630" y="6827655"/>
                    <a:ext cx="184071" cy="40423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440" h="16339" extrusionOk="0">
                        <a:moveTo>
                          <a:pt x="7065" y="0"/>
                        </a:moveTo>
                        <a:cubicBezTo>
                          <a:pt x="6996" y="0"/>
                          <a:pt x="6934" y="18"/>
                          <a:pt x="6902" y="61"/>
                        </a:cubicBezTo>
                        <a:cubicBezTo>
                          <a:pt x="6902" y="61"/>
                          <a:pt x="6771" y="370"/>
                          <a:pt x="6569" y="870"/>
                        </a:cubicBezTo>
                        <a:cubicBezTo>
                          <a:pt x="6367" y="1406"/>
                          <a:pt x="6081" y="2097"/>
                          <a:pt x="5759" y="2930"/>
                        </a:cubicBezTo>
                        <a:cubicBezTo>
                          <a:pt x="5140" y="4573"/>
                          <a:pt x="4378" y="6609"/>
                          <a:pt x="3771" y="8205"/>
                        </a:cubicBezTo>
                        <a:cubicBezTo>
                          <a:pt x="3473" y="9002"/>
                          <a:pt x="3128" y="9895"/>
                          <a:pt x="2759" y="10788"/>
                        </a:cubicBezTo>
                        <a:cubicBezTo>
                          <a:pt x="2378" y="11681"/>
                          <a:pt x="1973" y="12562"/>
                          <a:pt x="1580" y="13336"/>
                        </a:cubicBezTo>
                        <a:cubicBezTo>
                          <a:pt x="1378" y="13717"/>
                          <a:pt x="1187" y="14086"/>
                          <a:pt x="1009" y="14408"/>
                        </a:cubicBezTo>
                        <a:cubicBezTo>
                          <a:pt x="830" y="14717"/>
                          <a:pt x="663" y="15003"/>
                          <a:pt x="533" y="15241"/>
                        </a:cubicBezTo>
                        <a:cubicBezTo>
                          <a:pt x="247" y="15706"/>
                          <a:pt x="68" y="15991"/>
                          <a:pt x="68" y="15991"/>
                        </a:cubicBezTo>
                        <a:cubicBezTo>
                          <a:pt x="0" y="16117"/>
                          <a:pt x="265" y="16339"/>
                          <a:pt x="429" y="16339"/>
                        </a:cubicBezTo>
                        <a:cubicBezTo>
                          <a:pt x="466" y="16339"/>
                          <a:pt x="499" y="16327"/>
                          <a:pt x="521" y="16301"/>
                        </a:cubicBezTo>
                        <a:cubicBezTo>
                          <a:pt x="521" y="16301"/>
                          <a:pt x="723" y="16027"/>
                          <a:pt x="1056" y="15587"/>
                        </a:cubicBezTo>
                        <a:cubicBezTo>
                          <a:pt x="1211" y="15360"/>
                          <a:pt x="1402" y="15086"/>
                          <a:pt x="1616" y="14765"/>
                        </a:cubicBezTo>
                        <a:cubicBezTo>
                          <a:pt x="1818" y="14455"/>
                          <a:pt x="2045" y="14098"/>
                          <a:pt x="2283" y="13729"/>
                        </a:cubicBezTo>
                        <a:cubicBezTo>
                          <a:pt x="2735" y="12955"/>
                          <a:pt x="3211" y="12086"/>
                          <a:pt x="3640" y="11193"/>
                        </a:cubicBezTo>
                        <a:cubicBezTo>
                          <a:pt x="4069" y="10288"/>
                          <a:pt x="4462" y="9383"/>
                          <a:pt x="4759" y="8574"/>
                        </a:cubicBezTo>
                        <a:cubicBezTo>
                          <a:pt x="5378" y="6966"/>
                          <a:pt x="6009" y="4871"/>
                          <a:pt x="6521" y="3192"/>
                        </a:cubicBezTo>
                        <a:cubicBezTo>
                          <a:pt x="7033" y="1501"/>
                          <a:pt x="7414" y="227"/>
                          <a:pt x="7414" y="227"/>
                        </a:cubicBezTo>
                        <a:cubicBezTo>
                          <a:pt x="7439" y="102"/>
                          <a:pt x="7229" y="0"/>
                          <a:pt x="7065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576" name="Google Shape;576;p41"/>
              <p:cNvGrpSpPr/>
              <p:nvPr/>
            </p:nvGrpSpPr>
            <p:grpSpPr>
              <a:xfrm>
                <a:off x="698956" y="6526827"/>
                <a:ext cx="761443" cy="1254173"/>
                <a:chOff x="1668617" y="5683195"/>
                <a:chExt cx="1743230" cy="2871275"/>
              </a:xfrm>
            </p:grpSpPr>
            <p:sp>
              <p:nvSpPr>
                <p:cNvPr id="577" name="Google Shape;577;p41"/>
                <p:cNvSpPr/>
                <p:nvPr/>
              </p:nvSpPr>
              <p:spPr>
                <a:xfrm>
                  <a:off x="1668617" y="5683195"/>
                  <a:ext cx="1729969" cy="22424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926" h="90641" extrusionOk="0">
                      <a:moveTo>
                        <a:pt x="18523" y="0"/>
                      </a:moveTo>
                      <a:cubicBezTo>
                        <a:pt x="16491" y="0"/>
                        <a:pt x="14474" y="212"/>
                        <a:pt x="12514" y="681"/>
                      </a:cubicBezTo>
                      <a:cubicBezTo>
                        <a:pt x="8025" y="1752"/>
                        <a:pt x="3239" y="4252"/>
                        <a:pt x="1334" y="8503"/>
                      </a:cubicBezTo>
                      <a:cubicBezTo>
                        <a:pt x="1274" y="8562"/>
                        <a:pt x="1227" y="8610"/>
                        <a:pt x="1167" y="8670"/>
                      </a:cubicBezTo>
                      <a:cubicBezTo>
                        <a:pt x="762" y="8991"/>
                        <a:pt x="715" y="9455"/>
                        <a:pt x="858" y="9836"/>
                      </a:cubicBezTo>
                      <a:cubicBezTo>
                        <a:pt x="703" y="10384"/>
                        <a:pt x="596" y="10944"/>
                        <a:pt x="536" y="11551"/>
                      </a:cubicBezTo>
                      <a:cubicBezTo>
                        <a:pt x="0" y="16968"/>
                        <a:pt x="3263" y="22302"/>
                        <a:pt x="6311" y="26505"/>
                      </a:cubicBezTo>
                      <a:cubicBezTo>
                        <a:pt x="13490" y="36399"/>
                        <a:pt x="23503" y="43602"/>
                        <a:pt x="32862" y="51258"/>
                      </a:cubicBezTo>
                      <a:cubicBezTo>
                        <a:pt x="42625" y="59271"/>
                        <a:pt x="49923" y="67689"/>
                        <a:pt x="56198" y="78619"/>
                      </a:cubicBezTo>
                      <a:cubicBezTo>
                        <a:pt x="57321" y="80578"/>
                        <a:pt x="62210" y="90640"/>
                        <a:pt x="65877" y="90640"/>
                      </a:cubicBezTo>
                      <a:cubicBezTo>
                        <a:pt x="66176" y="90640"/>
                        <a:pt x="66467" y="90573"/>
                        <a:pt x="66747" y="90430"/>
                      </a:cubicBezTo>
                      <a:cubicBezTo>
                        <a:pt x="69926" y="88810"/>
                        <a:pt x="69759" y="78154"/>
                        <a:pt x="69795" y="74952"/>
                      </a:cubicBezTo>
                      <a:cubicBezTo>
                        <a:pt x="69842" y="69999"/>
                        <a:pt x="69247" y="64998"/>
                        <a:pt x="68342" y="60104"/>
                      </a:cubicBezTo>
                      <a:cubicBezTo>
                        <a:pt x="68080" y="58676"/>
                        <a:pt x="67794" y="57271"/>
                        <a:pt x="67497" y="55866"/>
                      </a:cubicBezTo>
                      <a:cubicBezTo>
                        <a:pt x="65187" y="45305"/>
                        <a:pt x="61413" y="34423"/>
                        <a:pt x="56007" y="25029"/>
                      </a:cubicBezTo>
                      <a:cubicBezTo>
                        <a:pt x="51007" y="16349"/>
                        <a:pt x="43982" y="8039"/>
                        <a:pt x="34683" y="3824"/>
                      </a:cubicBezTo>
                      <a:cubicBezTo>
                        <a:pt x="29749" y="1583"/>
                        <a:pt x="24080" y="0"/>
                        <a:pt x="1852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578" name="Google Shape;578;p41"/>
                <p:cNvGrpSpPr/>
                <p:nvPr/>
              </p:nvGrpSpPr>
              <p:grpSpPr>
                <a:xfrm>
                  <a:off x="2252110" y="6027996"/>
                  <a:ext cx="1159737" cy="2526474"/>
                  <a:chOff x="2252110" y="6027996"/>
                  <a:chExt cx="1159737" cy="2526474"/>
                </a:xfrm>
              </p:grpSpPr>
              <p:sp>
                <p:nvSpPr>
                  <p:cNvPr id="579" name="Google Shape;579;p41"/>
                  <p:cNvSpPr/>
                  <p:nvPr/>
                </p:nvSpPr>
                <p:spPr>
                  <a:xfrm>
                    <a:off x="2252110" y="6027996"/>
                    <a:ext cx="1159737" cy="25264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877" h="102121" extrusionOk="0">
                        <a:moveTo>
                          <a:pt x="249" y="0"/>
                        </a:moveTo>
                        <a:cubicBezTo>
                          <a:pt x="0" y="0"/>
                          <a:pt x="69" y="331"/>
                          <a:pt x="644" y="817"/>
                        </a:cubicBezTo>
                        <a:cubicBezTo>
                          <a:pt x="644" y="817"/>
                          <a:pt x="1049" y="1162"/>
                          <a:pt x="1799" y="1805"/>
                        </a:cubicBezTo>
                        <a:cubicBezTo>
                          <a:pt x="2180" y="2114"/>
                          <a:pt x="2633" y="2519"/>
                          <a:pt x="3157" y="2984"/>
                        </a:cubicBezTo>
                        <a:cubicBezTo>
                          <a:pt x="3419" y="3222"/>
                          <a:pt x="3704" y="3472"/>
                          <a:pt x="4002" y="3746"/>
                        </a:cubicBezTo>
                        <a:cubicBezTo>
                          <a:pt x="4300" y="4008"/>
                          <a:pt x="4609" y="4305"/>
                          <a:pt x="4943" y="4603"/>
                        </a:cubicBezTo>
                        <a:cubicBezTo>
                          <a:pt x="6264" y="5805"/>
                          <a:pt x="7788" y="7317"/>
                          <a:pt x="9467" y="9032"/>
                        </a:cubicBezTo>
                        <a:cubicBezTo>
                          <a:pt x="11134" y="10770"/>
                          <a:pt x="12932" y="12747"/>
                          <a:pt x="14765" y="14926"/>
                        </a:cubicBezTo>
                        <a:cubicBezTo>
                          <a:pt x="18409" y="19295"/>
                          <a:pt x="22100" y="24522"/>
                          <a:pt x="25231" y="30035"/>
                        </a:cubicBezTo>
                        <a:cubicBezTo>
                          <a:pt x="26791" y="32785"/>
                          <a:pt x="28219" y="35619"/>
                          <a:pt x="29529" y="38381"/>
                        </a:cubicBezTo>
                        <a:cubicBezTo>
                          <a:pt x="29696" y="38726"/>
                          <a:pt x="29862" y="39071"/>
                          <a:pt x="30029" y="39405"/>
                        </a:cubicBezTo>
                        <a:cubicBezTo>
                          <a:pt x="30184" y="39750"/>
                          <a:pt x="30339" y="40095"/>
                          <a:pt x="30505" y="40441"/>
                        </a:cubicBezTo>
                        <a:cubicBezTo>
                          <a:pt x="30815" y="41131"/>
                          <a:pt x="31124" y="41798"/>
                          <a:pt x="31422" y="42477"/>
                        </a:cubicBezTo>
                        <a:cubicBezTo>
                          <a:pt x="31720" y="43143"/>
                          <a:pt x="32006" y="43810"/>
                          <a:pt x="32291" y="44465"/>
                        </a:cubicBezTo>
                        <a:cubicBezTo>
                          <a:pt x="32363" y="44632"/>
                          <a:pt x="32434" y="44798"/>
                          <a:pt x="32506" y="44953"/>
                        </a:cubicBezTo>
                        <a:cubicBezTo>
                          <a:pt x="32577" y="45120"/>
                          <a:pt x="32637" y="45286"/>
                          <a:pt x="32708" y="45453"/>
                        </a:cubicBezTo>
                        <a:cubicBezTo>
                          <a:pt x="32839" y="45775"/>
                          <a:pt x="32970" y="46096"/>
                          <a:pt x="33113" y="46418"/>
                        </a:cubicBezTo>
                        <a:cubicBezTo>
                          <a:pt x="33649" y="47691"/>
                          <a:pt x="34161" y="49025"/>
                          <a:pt x="34708" y="50394"/>
                        </a:cubicBezTo>
                        <a:cubicBezTo>
                          <a:pt x="34970" y="51085"/>
                          <a:pt x="35232" y="51787"/>
                          <a:pt x="35494" y="52490"/>
                        </a:cubicBezTo>
                        <a:cubicBezTo>
                          <a:pt x="35625" y="52835"/>
                          <a:pt x="35768" y="53192"/>
                          <a:pt x="35899" y="53549"/>
                        </a:cubicBezTo>
                        <a:cubicBezTo>
                          <a:pt x="36018" y="53907"/>
                          <a:pt x="36149" y="54264"/>
                          <a:pt x="36280" y="54621"/>
                        </a:cubicBezTo>
                        <a:cubicBezTo>
                          <a:pt x="36411" y="54990"/>
                          <a:pt x="36542" y="55347"/>
                          <a:pt x="36661" y="55716"/>
                        </a:cubicBezTo>
                        <a:cubicBezTo>
                          <a:pt x="36732" y="55895"/>
                          <a:pt x="36792" y="56073"/>
                          <a:pt x="36863" y="56252"/>
                        </a:cubicBezTo>
                        <a:cubicBezTo>
                          <a:pt x="36923" y="56443"/>
                          <a:pt x="36982" y="56621"/>
                          <a:pt x="37054" y="56812"/>
                        </a:cubicBezTo>
                        <a:cubicBezTo>
                          <a:pt x="37304" y="57550"/>
                          <a:pt x="37554" y="58288"/>
                          <a:pt x="37804" y="59026"/>
                        </a:cubicBezTo>
                        <a:cubicBezTo>
                          <a:pt x="38280" y="60526"/>
                          <a:pt x="38780" y="62027"/>
                          <a:pt x="39233" y="63551"/>
                        </a:cubicBezTo>
                        <a:cubicBezTo>
                          <a:pt x="39697" y="65075"/>
                          <a:pt x="40126" y="66599"/>
                          <a:pt x="40554" y="68123"/>
                        </a:cubicBezTo>
                        <a:cubicBezTo>
                          <a:pt x="40769" y="68885"/>
                          <a:pt x="40971" y="69647"/>
                          <a:pt x="41173" y="70409"/>
                        </a:cubicBezTo>
                        <a:cubicBezTo>
                          <a:pt x="41376" y="71159"/>
                          <a:pt x="41566" y="71921"/>
                          <a:pt x="41757" y="72671"/>
                        </a:cubicBezTo>
                        <a:cubicBezTo>
                          <a:pt x="41852" y="73052"/>
                          <a:pt x="41947" y="73421"/>
                          <a:pt x="42043" y="73802"/>
                        </a:cubicBezTo>
                        <a:cubicBezTo>
                          <a:pt x="42126" y="74171"/>
                          <a:pt x="42221" y="74540"/>
                          <a:pt x="42304" y="74921"/>
                        </a:cubicBezTo>
                        <a:cubicBezTo>
                          <a:pt x="42388" y="75290"/>
                          <a:pt x="42483" y="75659"/>
                          <a:pt x="42566" y="76028"/>
                        </a:cubicBezTo>
                        <a:cubicBezTo>
                          <a:pt x="42650" y="76397"/>
                          <a:pt x="42745" y="76766"/>
                          <a:pt x="42816" y="77124"/>
                        </a:cubicBezTo>
                        <a:cubicBezTo>
                          <a:pt x="43126" y="78588"/>
                          <a:pt x="43436" y="80029"/>
                          <a:pt x="43686" y="81422"/>
                        </a:cubicBezTo>
                        <a:cubicBezTo>
                          <a:pt x="44733" y="87018"/>
                          <a:pt x="45341" y="91995"/>
                          <a:pt x="45722" y="95554"/>
                        </a:cubicBezTo>
                        <a:cubicBezTo>
                          <a:pt x="45817" y="96447"/>
                          <a:pt x="45900" y="97257"/>
                          <a:pt x="45972" y="97960"/>
                        </a:cubicBezTo>
                        <a:cubicBezTo>
                          <a:pt x="46055" y="98650"/>
                          <a:pt x="46114" y="99257"/>
                          <a:pt x="46150" y="99745"/>
                        </a:cubicBezTo>
                        <a:cubicBezTo>
                          <a:pt x="46245" y="100734"/>
                          <a:pt x="46305" y="101269"/>
                          <a:pt x="46305" y="101269"/>
                        </a:cubicBezTo>
                        <a:cubicBezTo>
                          <a:pt x="46369" y="101838"/>
                          <a:pt x="46515" y="102121"/>
                          <a:pt x="46640" y="102121"/>
                        </a:cubicBezTo>
                        <a:cubicBezTo>
                          <a:pt x="46769" y="102121"/>
                          <a:pt x="46877" y="101820"/>
                          <a:pt x="46853" y="101222"/>
                        </a:cubicBezTo>
                        <a:cubicBezTo>
                          <a:pt x="46853" y="101222"/>
                          <a:pt x="46805" y="100686"/>
                          <a:pt x="46734" y="99698"/>
                        </a:cubicBezTo>
                        <a:cubicBezTo>
                          <a:pt x="46686" y="99210"/>
                          <a:pt x="46638" y="98602"/>
                          <a:pt x="46579" y="97900"/>
                        </a:cubicBezTo>
                        <a:cubicBezTo>
                          <a:pt x="46507" y="97198"/>
                          <a:pt x="46436" y="96388"/>
                          <a:pt x="46353" y="95495"/>
                        </a:cubicBezTo>
                        <a:cubicBezTo>
                          <a:pt x="46007" y="91923"/>
                          <a:pt x="45472" y="86922"/>
                          <a:pt x="44483" y="81279"/>
                        </a:cubicBezTo>
                        <a:cubicBezTo>
                          <a:pt x="44245" y="79874"/>
                          <a:pt x="43948" y="78421"/>
                          <a:pt x="43650" y="76945"/>
                        </a:cubicBezTo>
                        <a:cubicBezTo>
                          <a:pt x="43590" y="76576"/>
                          <a:pt x="43495" y="76207"/>
                          <a:pt x="43412" y="75838"/>
                        </a:cubicBezTo>
                        <a:cubicBezTo>
                          <a:pt x="43328" y="75469"/>
                          <a:pt x="43245" y="75088"/>
                          <a:pt x="43162" y="74719"/>
                        </a:cubicBezTo>
                        <a:cubicBezTo>
                          <a:pt x="43078" y="74338"/>
                          <a:pt x="42995" y="73969"/>
                          <a:pt x="42912" y="73588"/>
                        </a:cubicBezTo>
                        <a:cubicBezTo>
                          <a:pt x="42816" y="73218"/>
                          <a:pt x="42721" y="72837"/>
                          <a:pt x="42626" y="72456"/>
                        </a:cubicBezTo>
                        <a:cubicBezTo>
                          <a:pt x="42447" y="71694"/>
                          <a:pt x="42269" y="70932"/>
                          <a:pt x="42066" y="70170"/>
                        </a:cubicBezTo>
                        <a:cubicBezTo>
                          <a:pt x="41876" y="69408"/>
                          <a:pt x="41673" y="68646"/>
                          <a:pt x="41471" y="67873"/>
                        </a:cubicBezTo>
                        <a:cubicBezTo>
                          <a:pt x="41054" y="66337"/>
                          <a:pt x="40638" y="64801"/>
                          <a:pt x="40173" y="63265"/>
                        </a:cubicBezTo>
                        <a:cubicBezTo>
                          <a:pt x="39733" y="61741"/>
                          <a:pt x="39245" y="60217"/>
                          <a:pt x="38768" y="58717"/>
                        </a:cubicBezTo>
                        <a:cubicBezTo>
                          <a:pt x="38518" y="57967"/>
                          <a:pt x="38268" y="57216"/>
                          <a:pt x="38030" y="56478"/>
                        </a:cubicBezTo>
                        <a:cubicBezTo>
                          <a:pt x="37971" y="56288"/>
                          <a:pt x="37899" y="56109"/>
                          <a:pt x="37840" y="55919"/>
                        </a:cubicBezTo>
                        <a:cubicBezTo>
                          <a:pt x="37780" y="55740"/>
                          <a:pt x="37709" y="55550"/>
                          <a:pt x="37649" y="55371"/>
                        </a:cubicBezTo>
                        <a:cubicBezTo>
                          <a:pt x="37518" y="55002"/>
                          <a:pt x="37387" y="54633"/>
                          <a:pt x="37268" y="54276"/>
                        </a:cubicBezTo>
                        <a:cubicBezTo>
                          <a:pt x="37137" y="53907"/>
                          <a:pt x="37006" y="53549"/>
                          <a:pt x="36887" y="53192"/>
                        </a:cubicBezTo>
                        <a:cubicBezTo>
                          <a:pt x="36756" y="52823"/>
                          <a:pt x="36613" y="52478"/>
                          <a:pt x="36482" y="52121"/>
                        </a:cubicBezTo>
                        <a:cubicBezTo>
                          <a:pt x="36220" y="51406"/>
                          <a:pt x="35970" y="50704"/>
                          <a:pt x="35696" y="50013"/>
                        </a:cubicBezTo>
                        <a:cubicBezTo>
                          <a:pt x="35161" y="48644"/>
                          <a:pt x="34637" y="47287"/>
                          <a:pt x="34101" y="46013"/>
                        </a:cubicBezTo>
                        <a:cubicBezTo>
                          <a:pt x="33958" y="45679"/>
                          <a:pt x="33827" y="45358"/>
                          <a:pt x="33696" y="45036"/>
                        </a:cubicBezTo>
                        <a:cubicBezTo>
                          <a:pt x="33625" y="44870"/>
                          <a:pt x="33553" y="44703"/>
                          <a:pt x="33482" y="44536"/>
                        </a:cubicBezTo>
                        <a:cubicBezTo>
                          <a:pt x="33410" y="44382"/>
                          <a:pt x="33339" y="44215"/>
                          <a:pt x="33268" y="44048"/>
                        </a:cubicBezTo>
                        <a:cubicBezTo>
                          <a:pt x="32982" y="43393"/>
                          <a:pt x="32696" y="42715"/>
                          <a:pt x="32398" y="42036"/>
                        </a:cubicBezTo>
                        <a:cubicBezTo>
                          <a:pt x="32089" y="41369"/>
                          <a:pt x="31779" y="40691"/>
                          <a:pt x="31458" y="40000"/>
                        </a:cubicBezTo>
                        <a:cubicBezTo>
                          <a:pt x="31303" y="39655"/>
                          <a:pt x="31136" y="39309"/>
                          <a:pt x="30982" y="38964"/>
                        </a:cubicBezTo>
                        <a:cubicBezTo>
                          <a:pt x="30815" y="38619"/>
                          <a:pt x="30648" y="38274"/>
                          <a:pt x="30482" y="37928"/>
                        </a:cubicBezTo>
                        <a:cubicBezTo>
                          <a:pt x="29136" y="35142"/>
                          <a:pt x="27684" y="32309"/>
                          <a:pt x="26088" y="29546"/>
                        </a:cubicBezTo>
                        <a:cubicBezTo>
                          <a:pt x="22885" y="23998"/>
                          <a:pt x="19111" y="18759"/>
                          <a:pt x="15384" y="14414"/>
                        </a:cubicBezTo>
                        <a:cubicBezTo>
                          <a:pt x="13515" y="12235"/>
                          <a:pt x="11682" y="10258"/>
                          <a:pt x="9979" y="8532"/>
                        </a:cubicBezTo>
                        <a:cubicBezTo>
                          <a:pt x="8264" y="6829"/>
                          <a:pt x="6705" y="5329"/>
                          <a:pt x="5359" y="4139"/>
                        </a:cubicBezTo>
                        <a:cubicBezTo>
                          <a:pt x="5026" y="3841"/>
                          <a:pt x="4716" y="3555"/>
                          <a:pt x="4419" y="3281"/>
                        </a:cubicBezTo>
                        <a:cubicBezTo>
                          <a:pt x="4109" y="3019"/>
                          <a:pt x="3823" y="2769"/>
                          <a:pt x="3550" y="2543"/>
                        </a:cubicBezTo>
                        <a:cubicBezTo>
                          <a:pt x="3014" y="2079"/>
                          <a:pt x="2561" y="1674"/>
                          <a:pt x="2180" y="1364"/>
                        </a:cubicBezTo>
                        <a:cubicBezTo>
                          <a:pt x="1406" y="733"/>
                          <a:pt x="990" y="388"/>
                          <a:pt x="990" y="388"/>
                        </a:cubicBezTo>
                        <a:cubicBezTo>
                          <a:pt x="657" y="117"/>
                          <a:pt x="397" y="0"/>
                          <a:pt x="24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0" name="Google Shape;580;p41"/>
                  <p:cNvSpPr/>
                  <p:nvPr/>
                </p:nvSpPr>
                <p:spPr>
                  <a:xfrm>
                    <a:off x="3112839" y="6709262"/>
                    <a:ext cx="58980" cy="6633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84" h="26811" extrusionOk="0">
                        <a:moveTo>
                          <a:pt x="289" y="0"/>
                        </a:moveTo>
                        <a:cubicBezTo>
                          <a:pt x="158" y="0"/>
                          <a:pt x="25" y="72"/>
                          <a:pt x="1" y="212"/>
                        </a:cubicBezTo>
                        <a:cubicBezTo>
                          <a:pt x="1" y="212"/>
                          <a:pt x="1" y="724"/>
                          <a:pt x="13" y="1557"/>
                        </a:cubicBezTo>
                        <a:cubicBezTo>
                          <a:pt x="13" y="2390"/>
                          <a:pt x="24" y="3557"/>
                          <a:pt x="48" y="4891"/>
                        </a:cubicBezTo>
                        <a:cubicBezTo>
                          <a:pt x="84" y="7558"/>
                          <a:pt x="179" y="10868"/>
                          <a:pt x="322" y="13463"/>
                        </a:cubicBezTo>
                        <a:cubicBezTo>
                          <a:pt x="501" y="16047"/>
                          <a:pt x="798" y="19357"/>
                          <a:pt x="1156" y="22000"/>
                        </a:cubicBezTo>
                        <a:cubicBezTo>
                          <a:pt x="1239" y="22667"/>
                          <a:pt x="1310" y="23286"/>
                          <a:pt x="1394" y="23845"/>
                        </a:cubicBezTo>
                        <a:cubicBezTo>
                          <a:pt x="1477" y="24405"/>
                          <a:pt x="1560" y="24893"/>
                          <a:pt x="1620" y="25310"/>
                        </a:cubicBezTo>
                        <a:cubicBezTo>
                          <a:pt x="1751" y="26143"/>
                          <a:pt x="1822" y="26643"/>
                          <a:pt x="1822" y="26643"/>
                        </a:cubicBezTo>
                        <a:cubicBezTo>
                          <a:pt x="1848" y="26757"/>
                          <a:pt x="1960" y="26811"/>
                          <a:pt x="2076" y="26811"/>
                        </a:cubicBezTo>
                        <a:cubicBezTo>
                          <a:pt x="2226" y="26811"/>
                          <a:pt x="2383" y="26721"/>
                          <a:pt x="2370" y="26560"/>
                        </a:cubicBezTo>
                        <a:cubicBezTo>
                          <a:pt x="2370" y="26560"/>
                          <a:pt x="2322" y="26060"/>
                          <a:pt x="2251" y="25238"/>
                        </a:cubicBezTo>
                        <a:cubicBezTo>
                          <a:pt x="2203" y="24822"/>
                          <a:pt x="2156" y="24322"/>
                          <a:pt x="2108" y="23762"/>
                        </a:cubicBezTo>
                        <a:cubicBezTo>
                          <a:pt x="2048" y="23202"/>
                          <a:pt x="2013" y="22583"/>
                          <a:pt x="1953" y="21917"/>
                        </a:cubicBezTo>
                        <a:cubicBezTo>
                          <a:pt x="1727" y="19273"/>
                          <a:pt x="1560" y="15975"/>
                          <a:pt x="1394" y="13392"/>
                        </a:cubicBezTo>
                        <a:cubicBezTo>
                          <a:pt x="1072" y="8224"/>
                          <a:pt x="560" y="200"/>
                          <a:pt x="560" y="200"/>
                        </a:cubicBezTo>
                        <a:cubicBezTo>
                          <a:pt x="537" y="66"/>
                          <a:pt x="414" y="0"/>
                          <a:pt x="28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1" name="Google Shape;581;p41"/>
                  <p:cNvSpPr/>
                  <p:nvPr/>
                </p:nvSpPr>
                <p:spPr>
                  <a:xfrm>
                    <a:off x="2447432" y="6696496"/>
                    <a:ext cx="526393" cy="2336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277" h="9445" extrusionOk="0">
                        <a:moveTo>
                          <a:pt x="1569" y="0"/>
                        </a:moveTo>
                        <a:cubicBezTo>
                          <a:pt x="1521" y="0"/>
                          <a:pt x="1475" y="1"/>
                          <a:pt x="1429" y="1"/>
                        </a:cubicBezTo>
                        <a:cubicBezTo>
                          <a:pt x="1239" y="1"/>
                          <a:pt x="1072" y="13"/>
                          <a:pt x="929" y="25"/>
                        </a:cubicBezTo>
                        <a:cubicBezTo>
                          <a:pt x="786" y="25"/>
                          <a:pt x="655" y="37"/>
                          <a:pt x="560" y="49"/>
                        </a:cubicBezTo>
                        <a:cubicBezTo>
                          <a:pt x="358" y="61"/>
                          <a:pt x="239" y="73"/>
                          <a:pt x="239" y="73"/>
                        </a:cubicBezTo>
                        <a:cubicBezTo>
                          <a:pt x="0" y="132"/>
                          <a:pt x="48" y="585"/>
                          <a:pt x="286" y="632"/>
                        </a:cubicBezTo>
                        <a:cubicBezTo>
                          <a:pt x="286" y="632"/>
                          <a:pt x="393" y="620"/>
                          <a:pt x="584" y="620"/>
                        </a:cubicBezTo>
                        <a:cubicBezTo>
                          <a:pt x="616" y="616"/>
                          <a:pt x="650" y="615"/>
                          <a:pt x="687" y="615"/>
                        </a:cubicBezTo>
                        <a:cubicBezTo>
                          <a:pt x="761" y="615"/>
                          <a:pt x="846" y="620"/>
                          <a:pt x="941" y="620"/>
                        </a:cubicBezTo>
                        <a:cubicBezTo>
                          <a:pt x="1084" y="620"/>
                          <a:pt x="1239" y="620"/>
                          <a:pt x="1417" y="632"/>
                        </a:cubicBezTo>
                        <a:cubicBezTo>
                          <a:pt x="2120" y="668"/>
                          <a:pt x="3096" y="811"/>
                          <a:pt x="4191" y="1085"/>
                        </a:cubicBezTo>
                        <a:cubicBezTo>
                          <a:pt x="5287" y="1347"/>
                          <a:pt x="6489" y="1751"/>
                          <a:pt x="7668" y="2216"/>
                        </a:cubicBezTo>
                        <a:cubicBezTo>
                          <a:pt x="8847" y="2680"/>
                          <a:pt x="9990" y="3216"/>
                          <a:pt x="10990" y="3692"/>
                        </a:cubicBezTo>
                        <a:cubicBezTo>
                          <a:pt x="12978" y="4657"/>
                          <a:pt x="15479" y="6014"/>
                          <a:pt x="17419" y="7228"/>
                        </a:cubicBezTo>
                        <a:cubicBezTo>
                          <a:pt x="19372" y="8419"/>
                          <a:pt x="20789" y="9419"/>
                          <a:pt x="20789" y="9419"/>
                        </a:cubicBezTo>
                        <a:cubicBezTo>
                          <a:pt x="20814" y="9436"/>
                          <a:pt x="20841" y="9444"/>
                          <a:pt x="20870" y="9444"/>
                        </a:cubicBezTo>
                        <a:cubicBezTo>
                          <a:pt x="21056" y="9444"/>
                          <a:pt x="21277" y="9113"/>
                          <a:pt x="21122" y="8979"/>
                        </a:cubicBezTo>
                        <a:cubicBezTo>
                          <a:pt x="21122" y="8979"/>
                          <a:pt x="19765" y="7859"/>
                          <a:pt x="17860" y="6550"/>
                        </a:cubicBezTo>
                        <a:cubicBezTo>
                          <a:pt x="16907" y="5883"/>
                          <a:pt x="15824" y="5169"/>
                          <a:pt x="14717" y="4514"/>
                        </a:cubicBezTo>
                        <a:cubicBezTo>
                          <a:pt x="13597" y="3847"/>
                          <a:pt x="12466" y="3228"/>
                          <a:pt x="11454" y="2728"/>
                        </a:cubicBezTo>
                        <a:cubicBezTo>
                          <a:pt x="10430" y="2240"/>
                          <a:pt x="9240" y="1728"/>
                          <a:pt x="8013" y="1299"/>
                        </a:cubicBezTo>
                        <a:cubicBezTo>
                          <a:pt x="6787" y="859"/>
                          <a:pt x="5513" y="513"/>
                          <a:pt x="4358" y="287"/>
                        </a:cubicBezTo>
                        <a:cubicBezTo>
                          <a:pt x="3275" y="86"/>
                          <a:pt x="2296" y="0"/>
                          <a:pt x="156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82" name="Google Shape;582;p41"/>
                  <p:cNvSpPr/>
                  <p:nvPr/>
                </p:nvSpPr>
                <p:spPr>
                  <a:xfrm>
                    <a:off x="2600004" y="6126931"/>
                    <a:ext cx="57644" cy="28765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30" h="11627" extrusionOk="0">
                        <a:moveTo>
                          <a:pt x="372" y="0"/>
                        </a:moveTo>
                        <a:cubicBezTo>
                          <a:pt x="220" y="0"/>
                          <a:pt x="24" y="52"/>
                          <a:pt x="1" y="128"/>
                        </a:cubicBezTo>
                        <a:cubicBezTo>
                          <a:pt x="1" y="128"/>
                          <a:pt x="13" y="354"/>
                          <a:pt x="37" y="711"/>
                        </a:cubicBezTo>
                        <a:cubicBezTo>
                          <a:pt x="48" y="1080"/>
                          <a:pt x="72" y="1580"/>
                          <a:pt x="96" y="2164"/>
                        </a:cubicBezTo>
                        <a:cubicBezTo>
                          <a:pt x="144" y="3318"/>
                          <a:pt x="179" y="4771"/>
                          <a:pt x="310" y="5914"/>
                        </a:cubicBezTo>
                        <a:cubicBezTo>
                          <a:pt x="429" y="7045"/>
                          <a:pt x="703" y="8510"/>
                          <a:pt x="1060" y="9641"/>
                        </a:cubicBezTo>
                        <a:cubicBezTo>
                          <a:pt x="1156" y="9926"/>
                          <a:pt x="1227" y="10188"/>
                          <a:pt x="1322" y="10426"/>
                        </a:cubicBezTo>
                        <a:cubicBezTo>
                          <a:pt x="1406" y="10665"/>
                          <a:pt x="1477" y="10879"/>
                          <a:pt x="1549" y="11046"/>
                        </a:cubicBezTo>
                        <a:cubicBezTo>
                          <a:pt x="1703" y="11391"/>
                          <a:pt x="1787" y="11593"/>
                          <a:pt x="1787" y="11593"/>
                        </a:cubicBezTo>
                        <a:cubicBezTo>
                          <a:pt x="1800" y="11616"/>
                          <a:pt x="1832" y="11626"/>
                          <a:pt x="1876" y="11626"/>
                        </a:cubicBezTo>
                        <a:cubicBezTo>
                          <a:pt x="2033" y="11626"/>
                          <a:pt x="2329" y="11496"/>
                          <a:pt x="2311" y="11403"/>
                        </a:cubicBezTo>
                        <a:cubicBezTo>
                          <a:pt x="2311" y="11403"/>
                          <a:pt x="2251" y="11188"/>
                          <a:pt x="2156" y="10843"/>
                        </a:cubicBezTo>
                        <a:cubicBezTo>
                          <a:pt x="2108" y="10677"/>
                          <a:pt x="2061" y="10462"/>
                          <a:pt x="2001" y="10224"/>
                        </a:cubicBezTo>
                        <a:cubicBezTo>
                          <a:pt x="1942" y="9998"/>
                          <a:pt x="1906" y="9724"/>
                          <a:pt x="1846" y="9450"/>
                        </a:cubicBezTo>
                        <a:cubicBezTo>
                          <a:pt x="1632" y="8331"/>
                          <a:pt x="1489" y="6914"/>
                          <a:pt x="1370" y="5795"/>
                        </a:cubicBezTo>
                        <a:cubicBezTo>
                          <a:pt x="1251" y="4688"/>
                          <a:pt x="1072" y="3247"/>
                          <a:pt x="906" y="2092"/>
                        </a:cubicBezTo>
                        <a:cubicBezTo>
                          <a:pt x="822" y="1509"/>
                          <a:pt x="727" y="997"/>
                          <a:pt x="668" y="640"/>
                        </a:cubicBezTo>
                        <a:cubicBezTo>
                          <a:pt x="596" y="282"/>
                          <a:pt x="549" y="56"/>
                          <a:pt x="549" y="56"/>
                        </a:cubicBezTo>
                        <a:cubicBezTo>
                          <a:pt x="531" y="17"/>
                          <a:pt x="459" y="0"/>
                          <a:pt x="372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sp>
          <p:nvSpPr>
            <p:cNvPr id="583" name="Google Shape;583;p41"/>
            <p:cNvSpPr/>
            <p:nvPr/>
          </p:nvSpPr>
          <p:spPr>
            <a:xfrm rot="10800000" flipH="1">
              <a:off x="196876" y="18"/>
              <a:ext cx="2637197" cy="681282"/>
            </a:xfrm>
            <a:custGeom>
              <a:avLst/>
              <a:gdLst/>
              <a:ahLst/>
              <a:cxnLst/>
              <a:rect l="l" t="t" r="r" b="b"/>
              <a:pathLst>
                <a:path w="59984" h="15496" extrusionOk="0">
                  <a:moveTo>
                    <a:pt x="8620" y="0"/>
                  </a:moveTo>
                  <a:cubicBezTo>
                    <a:pt x="6622" y="0"/>
                    <a:pt x="4637" y="834"/>
                    <a:pt x="3227" y="2459"/>
                  </a:cubicBezTo>
                  <a:cubicBezTo>
                    <a:pt x="988" y="5042"/>
                    <a:pt x="941" y="8769"/>
                    <a:pt x="2893" y="11400"/>
                  </a:cubicBezTo>
                  <a:cubicBezTo>
                    <a:pt x="2608" y="11662"/>
                    <a:pt x="2334" y="11948"/>
                    <a:pt x="2072" y="12245"/>
                  </a:cubicBezTo>
                  <a:cubicBezTo>
                    <a:pt x="1203" y="13246"/>
                    <a:pt x="512" y="14341"/>
                    <a:pt x="0" y="15496"/>
                  </a:cubicBezTo>
                  <a:lnTo>
                    <a:pt x="59984" y="15496"/>
                  </a:lnTo>
                  <a:cubicBezTo>
                    <a:pt x="58853" y="11960"/>
                    <a:pt x="56781" y="8685"/>
                    <a:pt x="53769" y="6066"/>
                  </a:cubicBezTo>
                  <a:cubicBezTo>
                    <a:pt x="49777" y="2603"/>
                    <a:pt x="44856" y="905"/>
                    <a:pt x="39958" y="905"/>
                  </a:cubicBezTo>
                  <a:cubicBezTo>
                    <a:pt x="34060" y="905"/>
                    <a:pt x="28196" y="3367"/>
                    <a:pt x="24027" y="8174"/>
                  </a:cubicBezTo>
                  <a:cubicBezTo>
                    <a:pt x="23967" y="8233"/>
                    <a:pt x="23932" y="8304"/>
                    <a:pt x="23872" y="8364"/>
                  </a:cubicBezTo>
                  <a:cubicBezTo>
                    <a:pt x="22789" y="9138"/>
                    <a:pt x="21777" y="9995"/>
                    <a:pt x="20860" y="10960"/>
                  </a:cubicBezTo>
                  <a:cubicBezTo>
                    <a:pt x="20848" y="10948"/>
                    <a:pt x="20836" y="10936"/>
                    <a:pt x="20824" y="10924"/>
                  </a:cubicBezTo>
                  <a:cubicBezTo>
                    <a:pt x="19288" y="9578"/>
                    <a:pt x="17526" y="8674"/>
                    <a:pt x="15681" y="8162"/>
                  </a:cubicBezTo>
                  <a:cubicBezTo>
                    <a:pt x="16014" y="5840"/>
                    <a:pt x="15216" y="3399"/>
                    <a:pt x="13311" y="1756"/>
                  </a:cubicBezTo>
                  <a:cubicBezTo>
                    <a:pt x="11954" y="577"/>
                    <a:pt x="10283" y="0"/>
                    <a:pt x="86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4" name="Google Shape;584;p41"/>
          <p:cNvSpPr txBox="1">
            <a:spLocks noGrp="1"/>
          </p:cNvSpPr>
          <p:nvPr>
            <p:ph type="title"/>
          </p:nvPr>
        </p:nvSpPr>
        <p:spPr>
          <a:xfrm>
            <a:off x="717525" y="552990"/>
            <a:ext cx="770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9">
  <p:cSld name="CUSTOM_15_2"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42"/>
          <p:cNvSpPr txBox="1">
            <a:spLocks noGrp="1"/>
          </p:cNvSpPr>
          <p:nvPr>
            <p:ph type="title"/>
          </p:nvPr>
        </p:nvSpPr>
        <p:spPr>
          <a:xfrm>
            <a:off x="717525" y="542750"/>
            <a:ext cx="7708800" cy="48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grpSp>
        <p:nvGrpSpPr>
          <p:cNvPr id="587" name="Google Shape;587;p42"/>
          <p:cNvGrpSpPr/>
          <p:nvPr/>
        </p:nvGrpSpPr>
        <p:grpSpPr>
          <a:xfrm flipH="1">
            <a:off x="1" y="2854047"/>
            <a:ext cx="9144001" cy="2289456"/>
            <a:chOff x="271750" y="2423875"/>
            <a:chExt cx="7077400" cy="1772025"/>
          </a:xfrm>
        </p:grpSpPr>
        <p:sp>
          <p:nvSpPr>
            <p:cNvPr id="588" name="Google Shape;588;p42"/>
            <p:cNvSpPr/>
            <p:nvPr/>
          </p:nvSpPr>
          <p:spPr>
            <a:xfrm>
              <a:off x="277700" y="2423875"/>
              <a:ext cx="7071450" cy="1772025"/>
            </a:xfrm>
            <a:custGeom>
              <a:avLst/>
              <a:gdLst/>
              <a:ahLst/>
              <a:cxnLst/>
              <a:rect l="l" t="t" r="r" b="b"/>
              <a:pathLst>
                <a:path w="282858" h="70881" extrusionOk="0">
                  <a:moveTo>
                    <a:pt x="57528" y="1"/>
                  </a:moveTo>
                  <a:cubicBezTo>
                    <a:pt x="37107" y="1"/>
                    <a:pt x="17867" y="6326"/>
                    <a:pt x="1" y="16029"/>
                  </a:cubicBezTo>
                  <a:lnTo>
                    <a:pt x="1" y="70881"/>
                  </a:lnTo>
                  <a:lnTo>
                    <a:pt x="282857" y="70881"/>
                  </a:lnTo>
                  <a:lnTo>
                    <a:pt x="282857" y="53831"/>
                  </a:lnTo>
                  <a:cubicBezTo>
                    <a:pt x="276183" y="53941"/>
                    <a:pt x="269511" y="54030"/>
                    <a:pt x="262852" y="54030"/>
                  </a:cubicBezTo>
                  <a:cubicBezTo>
                    <a:pt x="230491" y="54030"/>
                    <a:pt x="198425" y="51930"/>
                    <a:pt x="167736" y="39913"/>
                  </a:cubicBezTo>
                  <a:cubicBezTo>
                    <a:pt x="131005" y="25530"/>
                    <a:pt x="101025" y="967"/>
                    <a:pt x="59794" y="27"/>
                  </a:cubicBezTo>
                  <a:cubicBezTo>
                    <a:pt x="59037" y="10"/>
                    <a:pt x="58282" y="1"/>
                    <a:pt x="575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2"/>
            <p:cNvSpPr/>
            <p:nvPr/>
          </p:nvSpPr>
          <p:spPr>
            <a:xfrm>
              <a:off x="271750" y="3380525"/>
              <a:ext cx="1876450" cy="815375"/>
            </a:xfrm>
            <a:custGeom>
              <a:avLst/>
              <a:gdLst/>
              <a:ahLst/>
              <a:cxnLst/>
              <a:rect l="l" t="t" r="r" b="b"/>
              <a:pathLst>
                <a:path w="75058" h="32615" extrusionOk="0">
                  <a:moveTo>
                    <a:pt x="26971" y="1"/>
                  </a:moveTo>
                  <a:cubicBezTo>
                    <a:pt x="16792" y="1"/>
                    <a:pt x="7040" y="5763"/>
                    <a:pt x="2429" y="15589"/>
                  </a:cubicBezTo>
                  <a:cubicBezTo>
                    <a:pt x="2382" y="15684"/>
                    <a:pt x="2358" y="15779"/>
                    <a:pt x="2310" y="15875"/>
                  </a:cubicBezTo>
                  <a:cubicBezTo>
                    <a:pt x="1453" y="16946"/>
                    <a:pt x="679" y="18065"/>
                    <a:pt x="0" y="19244"/>
                  </a:cubicBezTo>
                  <a:lnTo>
                    <a:pt x="0" y="32615"/>
                  </a:lnTo>
                  <a:lnTo>
                    <a:pt x="75057" y="32615"/>
                  </a:lnTo>
                  <a:cubicBezTo>
                    <a:pt x="73819" y="28007"/>
                    <a:pt x="70640" y="23959"/>
                    <a:pt x="65985" y="21768"/>
                  </a:cubicBezTo>
                  <a:cubicBezTo>
                    <a:pt x="63680" y="20692"/>
                    <a:pt x="61256" y="20183"/>
                    <a:pt x="58871" y="20183"/>
                  </a:cubicBezTo>
                  <a:cubicBezTo>
                    <a:pt x="56981" y="20183"/>
                    <a:pt x="55116" y="20503"/>
                    <a:pt x="53352" y="21113"/>
                  </a:cubicBezTo>
                  <a:cubicBezTo>
                    <a:pt x="51566" y="13255"/>
                    <a:pt x="46328" y="6266"/>
                    <a:pt x="38470" y="2575"/>
                  </a:cubicBezTo>
                  <a:cubicBezTo>
                    <a:pt x="34746" y="828"/>
                    <a:pt x="30828" y="1"/>
                    <a:pt x="26971" y="1"/>
                  </a:cubicBezTo>
                  <a:close/>
                </a:path>
              </a:pathLst>
            </a:custGeom>
            <a:solidFill>
              <a:schemeClr val="lt1">
                <a:alpha val="446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2"/>
            <p:cNvSpPr/>
            <p:nvPr/>
          </p:nvSpPr>
          <p:spPr>
            <a:xfrm>
              <a:off x="1828200" y="3808500"/>
              <a:ext cx="1499600" cy="387400"/>
            </a:xfrm>
            <a:custGeom>
              <a:avLst/>
              <a:gdLst/>
              <a:ahLst/>
              <a:cxnLst/>
              <a:rect l="l" t="t" r="r" b="b"/>
              <a:pathLst>
                <a:path w="59984" h="15496" extrusionOk="0">
                  <a:moveTo>
                    <a:pt x="8620" y="0"/>
                  </a:moveTo>
                  <a:cubicBezTo>
                    <a:pt x="6622" y="0"/>
                    <a:pt x="4637" y="834"/>
                    <a:pt x="3227" y="2459"/>
                  </a:cubicBezTo>
                  <a:cubicBezTo>
                    <a:pt x="988" y="5042"/>
                    <a:pt x="941" y="8769"/>
                    <a:pt x="2893" y="11400"/>
                  </a:cubicBezTo>
                  <a:cubicBezTo>
                    <a:pt x="2608" y="11662"/>
                    <a:pt x="2334" y="11948"/>
                    <a:pt x="2072" y="12245"/>
                  </a:cubicBezTo>
                  <a:cubicBezTo>
                    <a:pt x="1203" y="13246"/>
                    <a:pt x="512" y="14341"/>
                    <a:pt x="0" y="15496"/>
                  </a:cubicBezTo>
                  <a:lnTo>
                    <a:pt x="59984" y="15496"/>
                  </a:lnTo>
                  <a:cubicBezTo>
                    <a:pt x="58853" y="11960"/>
                    <a:pt x="56781" y="8685"/>
                    <a:pt x="53769" y="6066"/>
                  </a:cubicBezTo>
                  <a:cubicBezTo>
                    <a:pt x="49777" y="2603"/>
                    <a:pt x="44856" y="905"/>
                    <a:pt x="39958" y="905"/>
                  </a:cubicBezTo>
                  <a:cubicBezTo>
                    <a:pt x="34060" y="905"/>
                    <a:pt x="28196" y="3367"/>
                    <a:pt x="24027" y="8174"/>
                  </a:cubicBezTo>
                  <a:cubicBezTo>
                    <a:pt x="23967" y="8233"/>
                    <a:pt x="23932" y="8304"/>
                    <a:pt x="23872" y="8364"/>
                  </a:cubicBezTo>
                  <a:cubicBezTo>
                    <a:pt x="22789" y="9138"/>
                    <a:pt x="21777" y="9995"/>
                    <a:pt x="20860" y="10960"/>
                  </a:cubicBezTo>
                  <a:cubicBezTo>
                    <a:pt x="20848" y="10948"/>
                    <a:pt x="20836" y="10936"/>
                    <a:pt x="20824" y="10924"/>
                  </a:cubicBezTo>
                  <a:cubicBezTo>
                    <a:pt x="19288" y="9578"/>
                    <a:pt x="17526" y="8674"/>
                    <a:pt x="15681" y="8162"/>
                  </a:cubicBezTo>
                  <a:cubicBezTo>
                    <a:pt x="16014" y="5840"/>
                    <a:pt x="15216" y="3399"/>
                    <a:pt x="13311" y="1756"/>
                  </a:cubicBezTo>
                  <a:cubicBezTo>
                    <a:pt x="11954" y="577"/>
                    <a:pt x="10283" y="0"/>
                    <a:pt x="8620" y="0"/>
                  </a:cubicBezTo>
                  <a:close/>
                </a:path>
              </a:pathLst>
            </a:custGeom>
            <a:solidFill>
              <a:schemeClr val="lt1">
                <a:alpha val="446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6_2_1"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43"/>
          <p:cNvSpPr txBox="1">
            <a:spLocks noGrp="1"/>
          </p:cNvSpPr>
          <p:nvPr>
            <p:ph type="sldNum" idx="12"/>
          </p:nvPr>
        </p:nvSpPr>
        <p:spPr>
          <a:xfrm flipH="1">
            <a:off x="126681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593" name="Google Shape;593;p43"/>
          <p:cNvGrpSpPr/>
          <p:nvPr/>
        </p:nvGrpSpPr>
        <p:grpSpPr>
          <a:xfrm rot="-9401449" flipH="1">
            <a:off x="6871284" y="69566"/>
            <a:ext cx="1522160" cy="1254196"/>
            <a:chOff x="698956" y="6526827"/>
            <a:chExt cx="1522132" cy="1254173"/>
          </a:xfrm>
        </p:grpSpPr>
        <p:grpSp>
          <p:nvGrpSpPr>
            <p:cNvPr id="594" name="Google Shape;594;p43"/>
            <p:cNvGrpSpPr/>
            <p:nvPr/>
          </p:nvGrpSpPr>
          <p:grpSpPr>
            <a:xfrm>
              <a:off x="970014" y="6599642"/>
              <a:ext cx="1251074" cy="1089966"/>
              <a:chOff x="2227541" y="6011760"/>
              <a:chExt cx="2864180" cy="2495343"/>
            </a:xfrm>
          </p:grpSpPr>
          <p:sp>
            <p:nvSpPr>
              <p:cNvPr id="595" name="Google Shape;595;p43"/>
              <p:cNvSpPr/>
              <p:nvPr/>
            </p:nvSpPr>
            <p:spPr>
              <a:xfrm rot="-1131582">
                <a:off x="2772277" y="6293752"/>
                <a:ext cx="2064072" cy="1922827"/>
              </a:xfrm>
              <a:custGeom>
                <a:avLst/>
                <a:gdLst/>
                <a:ahLst/>
                <a:cxnLst/>
                <a:rect l="l" t="t" r="r" b="b"/>
                <a:pathLst>
                  <a:path w="83428" h="77719" extrusionOk="0">
                    <a:moveTo>
                      <a:pt x="43744" y="1"/>
                    </a:moveTo>
                    <a:cubicBezTo>
                      <a:pt x="43607" y="1"/>
                      <a:pt x="43469" y="5"/>
                      <a:pt x="43328" y="15"/>
                    </a:cubicBezTo>
                    <a:cubicBezTo>
                      <a:pt x="39256" y="277"/>
                      <a:pt x="37779" y="4360"/>
                      <a:pt x="36839" y="7718"/>
                    </a:cubicBezTo>
                    <a:cubicBezTo>
                      <a:pt x="35589" y="12203"/>
                      <a:pt x="34968" y="18558"/>
                      <a:pt x="31040" y="18558"/>
                    </a:cubicBezTo>
                    <a:cubicBezTo>
                      <a:pt x="29952" y="18558"/>
                      <a:pt x="28611" y="18070"/>
                      <a:pt x="26933" y="16921"/>
                    </a:cubicBezTo>
                    <a:cubicBezTo>
                      <a:pt x="25614" y="16019"/>
                      <a:pt x="23908" y="14589"/>
                      <a:pt x="22178" y="14589"/>
                    </a:cubicBezTo>
                    <a:cubicBezTo>
                      <a:pt x="21830" y="14589"/>
                      <a:pt x="21481" y="14647"/>
                      <a:pt x="21134" y="14778"/>
                    </a:cubicBezTo>
                    <a:cubicBezTo>
                      <a:pt x="15276" y="16993"/>
                      <a:pt x="19075" y="24530"/>
                      <a:pt x="19753" y="28387"/>
                    </a:cubicBezTo>
                    <a:cubicBezTo>
                      <a:pt x="20166" y="30701"/>
                      <a:pt x="20096" y="34763"/>
                      <a:pt x="17456" y="34763"/>
                    </a:cubicBezTo>
                    <a:cubicBezTo>
                      <a:pt x="17054" y="34763"/>
                      <a:pt x="16592" y="34669"/>
                      <a:pt x="16062" y="34459"/>
                    </a:cubicBezTo>
                    <a:cubicBezTo>
                      <a:pt x="11365" y="32594"/>
                      <a:pt x="10296" y="26273"/>
                      <a:pt x="4770" y="26273"/>
                    </a:cubicBezTo>
                    <a:cubicBezTo>
                      <a:pt x="4512" y="26273"/>
                      <a:pt x="4244" y="26287"/>
                      <a:pt x="3966" y="26315"/>
                    </a:cubicBezTo>
                    <a:cubicBezTo>
                      <a:pt x="715" y="26649"/>
                      <a:pt x="1" y="29554"/>
                      <a:pt x="489" y="32328"/>
                    </a:cubicBezTo>
                    <a:cubicBezTo>
                      <a:pt x="1251" y="36555"/>
                      <a:pt x="3644" y="40222"/>
                      <a:pt x="5085" y="44211"/>
                    </a:cubicBezTo>
                    <a:cubicBezTo>
                      <a:pt x="6597" y="48390"/>
                      <a:pt x="7061" y="52997"/>
                      <a:pt x="6549" y="57403"/>
                    </a:cubicBezTo>
                    <a:cubicBezTo>
                      <a:pt x="6275" y="59784"/>
                      <a:pt x="4037" y="62999"/>
                      <a:pt x="4632" y="65380"/>
                    </a:cubicBezTo>
                    <a:cubicBezTo>
                      <a:pt x="5513" y="68856"/>
                      <a:pt x="12336" y="68321"/>
                      <a:pt x="15050" y="68797"/>
                    </a:cubicBezTo>
                    <a:cubicBezTo>
                      <a:pt x="18884" y="69476"/>
                      <a:pt x="22766" y="70095"/>
                      <a:pt x="26468" y="71345"/>
                    </a:cubicBezTo>
                    <a:cubicBezTo>
                      <a:pt x="30939" y="72847"/>
                      <a:pt x="38196" y="77718"/>
                      <a:pt x="44090" y="77718"/>
                    </a:cubicBezTo>
                    <a:cubicBezTo>
                      <a:pt x="46186" y="77718"/>
                      <a:pt x="48109" y="77102"/>
                      <a:pt x="49674" y="75500"/>
                    </a:cubicBezTo>
                    <a:cubicBezTo>
                      <a:pt x="51602" y="73524"/>
                      <a:pt x="50626" y="70488"/>
                      <a:pt x="49185" y="68559"/>
                    </a:cubicBezTo>
                    <a:cubicBezTo>
                      <a:pt x="47364" y="66130"/>
                      <a:pt x="44090" y="64594"/>
                      <a:pt x="42661" y="61856"/>
                    </a:cubicBezTo>
                    <a:cubicBezTo>
                      <a:pt x="41468" y="59570"/>
                      <a:pt x="43103" y="58980"/>
                      <a:pt x="45242" y="58980"/>
                    </a:cubicBezTo>
                    <a:cubicBezTo>
                      <a:pt x="47158" y="58980"/>
                      <a:pt x="49479" y="59453"/>
                      <a:pt x="50531" y="59605"/>
                    </a:cubicBezTo>
                    <a:cubicBezTo>
                      <a:pt x="52312" y="59861"/>
                      <a:pt x="54410" y="60234"/>
                      <a:pt x="56446" y="60234"/>
                    </a:cubicBezTo>
                    <a:cubicBezTo>
                      <a:pt x="59050" y="60234"/>
                      <a:pt x="61553" y="59624"/>
                      <a:pt x="63163" y="57379"/>
                    </a:cubicBezTo>
                    <a:cubicBezTo>
                      <a:pt x="66116" y="53271"/>
                      <a:pt x="61497" y="49068"/>
                      <a:pt x="58818" y="46354"/>
                    </a:cubicBezTo>
                    <a:cubicBezTo>
                      <a:pt x="55151" y="42627"/>
                      <a:pt x="56532" y="41246"/>
                      <a:pt x="59306" y="40817"/>
                    </a:cubicBezTo>
                    <a:cubicBezTo>
                      <a:pt x="60111" y="40689"/>
                      <a:pt x="61032" y="40643"/>
                      <a:pt x="61979" y="40643"/>
                    </a:cubicBezTo>
                    <a:cubicBezTo>
                      <a:pt x="63762" y="40643"/>
                      <a:pt x="65636" y="40807"/>
                      <a:pt x="66997" y="40901"/>
                    </a:cubicBezTo>
                    <a:cubicBezTo>
                      <a:pt x="68350" y="40991"/>
                      <a:pt x="70090" y="41137"/>
                      <a:pt x="71903" y="41137"/>
                    </a:cubicBezTo>
                    <a:cubicBezTo>
                      <a:pt x="76075" y="41137"/>
                      <a:pt x="80636" y="40364"/>
                      <a:pt x="81773" y="36364"/>
                    </a:cubicBezTo>
                    <a:cubicBezTo>
                      <a:pt x="83428" y="30578"/>
                      <a:pt x="75260" y="28090"/>
                      <a:pt x="71057" y="27816"/>
                    </a:cubicBezTo>
                    <a:cubicBezTo>
                      <a:pt x="69545" y="27720"/>
                      <a:pt x="66307" y="27518"/>
                      <a:pt x="65557" y="25863"/>
                    </a:cubicBezTo>
                    <a:cubicBezTo>
                      <a:pt x="64425" y="23339"/>
                      <a:pt x="68890" y="21386"/>
                      <a:pt x="70414" y="20291"/>
                    </a:cubicBezTo>
                    <a:cubicBezTo>
                      <a:pt x="73534" y="18029"/>
                      <a:pt x="75927" y="14493"/>
                      <a:pt x="76606" y="10659"/>
                    </a:cubicBezTo>
                    <a:cubicBezTo>
                      <a:pt x="77201" y="7313"/>
                      <a:pt x="75355" y="4337"/>
                      <a:pt x="72319" y="2920"/>
                    </a:cubicBezTo>
                    <a:cubicBezTo>
                      <a:pt x="71216" y="2408"/>
                      <a:pt x="70191" y="2186"/>
                      <a:pt x="69227" y="2186"/>
                    </a:cubicBezTo>
                    <a:cubicBezTo>
                      <a:pt x="63183" y="2186"/>
                      <a:pt x="59515" y="10924"/>
                      <a:pt x="53960" y="12135"/>
                    </a:cubicBezTo>
                    <a:cubicBezTo>
                      <a:pt x="53728" y="12186"/>
                      <a:pt x="53514" y="12210"/>
                      <a:pt x="53317" y="12210"/>
                    </a:cubicBezTo>
                    <a:cubicBezTo>
                      <a:pt x="50797" y="12210"/>
                      <a:pt x="50946" y="8282"/>
                      <a:pt x="50317" y="6206"/>
                    </a:cubicBezTo>
                    <a:cubicBezTo>
                      <a:pt x="49353" y="3076"/>
                      <a:pt x="47297" y="1"/>
                      <a:pt x="4374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96" name="Google Shape;596;p43"/>
              <p:cNvGrpSpPr/>
              <p:nvPr/>
            </p:nvGrpSpPr>
            <p:grpSpPr>
              <a:xfrm>
                <a:off x="2227541" y="6635267"/>
                <a:ext cx="2250382" cy="1871835"/>
                <a:chOff x="2227541" y="6635267"/>
                <a:chExt cx="2250382" cy="1871835"/>
              </a:xfrm>
            </p:grpSpPr>
            <p:sp>
              <p:nvSpPr>
                <p:cNvPr id="597" name="Google Shape;597;p43"/>
                <p:cNvSpPr/>
                <p:nvPr/>
              </p:nvSpPr>
              <p:spPr>
                <a:xfrm rot="-1131582">
                  <a:off x="2389104" y="6911337"/>
                  <a:ext cx="1927256" cy="13196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898" h="53341" extrusionOk="0">
                      <a:moveTo>
                        <a:pt x="77657" y="0"/>
                      </a:moveTo>
                      <a:cubicBezTo>
                        <a:pt x="77524" y="0"/>
                        <a:pt x="77309" y="98"/>
                        <a:pt x="77038" y="330"/>
                      </a:cubicBezTo>
                      <a:cubicBezTo>
                        <a:pt x="77038" y="330"/>
                        <a:pt x="75681" y="1521"/>
                        <a:pt x="73430" y="3497"/>
                      </a:cubicBezTo>
                      <a:cubicBezTo>
                        <a:pt x="72299" y="4486"/>
                        <a:pt x="70954" y="5664"/>
                        <a:pt x="69430" y="6998"/>
                      </a:cubicBezTo>
                      <a:cubicBezTo>
                        <a:pt x="68668" y="7665"/>
                        <a:pt x="67870" y="8367"/>
                        <a:pt x="67037" y="9093"/>
                      </a:cubicBezTo>
                      <a:cubicBezTo>
                        <a:pt x="66203" y="9820"/>
                        <a:pt x="65334" y="10594"/>
                        <a:pt x="64441" y="11391"/>
                      </a:cubicBezTo>
                      <a:cubicBezTo>
                        <a:pt x="63548" y="12177"/>
                        <a:pt x="62631" y="12999"/>
                        <a:pt x="61691" y="13832"/>
                      </a:cubicBezTo>
                      <a:cubicBezTo>
                        <a:pt x="61453" y="14034"/>
                        <a:pt x="61215" y="14249"/>
                        <a:pt x="60976" y="14463"/>
                      </a:cubicBezTo>
                      <a:cubicBezTo>
                        <a:pt x="60750" y="14677"/>
                        <a:pt x="60512" y="14892"/>
                        <a:pt x="60274" y="15106"/>
                      </a:cubicBezTo>
                      <a:cubicBezTo>
                        <a:pt x="59798" y="15535"/>
                        <a:pt x="59321" y="15975"/>
                        <a:pt x="58845" y="16416"/>
                      </a:cubicBezTo>
                      <a:cubicBezTo>
                        <a:pt x="57881" y="17297"/>
                        <a:pt x="56916" y="18190"/>
                        <a:pt x="55940" y="19083"/>
                      </a:cubicBezTo>
                      <a:lnTo>
                        <a:pt x="55571" y="19416"/>
                      </a:lnTo>
                      <a:lnTo>
                        <a:pt x="55214" y="19773"/>
                      </a:lnTo>
                      <a:cubicBezTo>
                        <a:pt x="54976" y="20011"/>
                        <a:pt x="54738" y="20250"/>
                        <a:pt x="54499" y="20488"/>
                      </a:cubicBezTo>
                      <a:cubicBezTo>
                        <a:pt x="54035" y="20964"/>
                        <a:pt x="53571" y="21440"/>
                        <a:pt x="53106" y="21916"/>
                      </a:cubicBezTo>
                      <a:cubicBezTo>
                        <a:pt x="51261" y="23845"/>
                        <a:pt x="49463" y="25798"/>
                        <a:pt x="47725" y="27691"/>
                      </a:cubicBezTo>
                      <a:cubicBezTo>
                        <a:pt x="45975" y="29572"/>
                        <a:pt x="44284" y="31370"/>
                        <a:pt x="42653" y="33025"/>
                      </a:cubicBezTo>
                      <a:cubicBezTo>
                        <a:pt x="41033" y="34668"/>
                        <a:pt x="39259" y="36406"/>
                        <a:pt x="37342" y="38085"/>
                      </a:cubicBezTo>
                      <a:cubicBezTo>
                        <a:pt x="36378" y="38918"/>
                        <a:pt x="35390" y="39752"/>
                        <a:pt x="34354" y="40538"/>
                      </a:cubicBezTo>
                      <a:cubicBezTo>
                        <a:pt x="33318" y="41335"/>
                        <a:pt x="32247" y="42109"/>
                        <a:pt x="31151" y="42824"/>
                      </a:cubicBezTo>
                      <a:cubicBezTo>
                        <a:pt x="30044" y="43550"/>
                        <a:pt x="28913" y="44205"/>
                        <a:pt x="27746" y="44812"/>
                      </a:cubicBezTo>
                      <a:cubicBezTo>
                        <a:pt x="27460" y="44967"/>
                        <a:pt x="27175" y="45122"/>
                        <a:pt x="26877" y="45253"/>
                      </a:cubicBezTo>
                      <a:cubicBezTo>
                        <a:pt x="26579" y="45395"/>
                        <a:pt x="26293" y="45538"/>
                        <a:pt x="25996" y="45669"/>
                      </a:cubicBezTo>
                      <a:cubicBezTo>
                        <a:pt x="25401" y="45919"/>
                        <a:pt x="24793" y="46146"/>
                        <a:pt x="24186" y="46384"/>
                      </a:cubicBezTo>
                      <a:cubicBezTo>
                        <a:pt x="23888" y="46503"/>
                        <a:pt x="23591" y="46622"/>
                        <a:pt x="23293" y="46741"/>
                      </a:cubicBezTo>
                      <a:cubicBezTo>
                        <a:pt x="23138" y="46800"/>
                        <a:pt x="22995" y="46860"/>
                        <a:pt x="22853" y="46919"/>
                      </a:cubicBezTo>
                      <a:cubicBezTo>
                        <a:pt x="22698" y="46967"/>
                        <a:pt x="22543" y="47027"/>
                        <a:pt x="22400" y="47074"/>
                      </a:cubicBezTo>
                      <a:cubicBezTo>
                        <a:pt x="21793" y="47289"/>
                        <a:pt x="21198" y="47491"/>
                        <a:pt x="20602" y="47693"/>
                      </a:cubicBezTo>
                      <a:cubicBezTo>
                        <a:pt x="20317" y="47801"/>
                        <a:pt x="20019" y="47908"/>
                        <a:pt x="19721" y="48003"/>
                      </a:cubicBezTo>
                      <a:cubicBezTo>
                        <a:pt x="19435" y="48098"/>
                        <a:pt x="19138" y="48182"/>
                        <a:pt x="18852" y="48277"/>
                      </a:cubicBezTo>
                      <a:cubicBezTo>
                        <a:pt x="18257" y="48455"/>
                        <a:pt x="17685" y="48634"/>
                        <a:pt x="17114" y="48813"/>
                      </a:cubicBezTo>
                      <a:cubicBezTo>
                        <a:pt x="12566" y="50170"/>
                        <a:pt x="8470" y="51087"/>
                        <a:pt x="5553" y="51753"/>
                      </a:cubicBezTo>
                      <a:cubicBezTo>
                        <a:pt x="4100" y="52075"/>
                        <a:pt x="2922" y="52337"/>
                        <a:pt x="2112" y="52503"/>
                      </a:cubicBezTo>
                      <a:cubicBezTo>
                        <a:pt x="1314" y="52682"/>
                        <a:pt x="874" y="52777"/>
                        <a:pt x="874" y="52777"/>
                      </a:cubicBezTo>
                      <a:cubicBezTo>
                        <a:pt x="47" y="52974"/>
                        <a:pt x="1" y="53340"/>
                        <a:pt x="641" y="53340"/>
                      </a:cubicBezTo>
                      <a:cubicBezTo>
                        <a:pt x="739" y="53340"/>
                        <a:pt x="852" y="53332"/>
                        <a:pt x="981" y="53313"/>
                      </a:cubicBezTo>
                      <a:cubicBezTo>
                        <a:pt x="981" y="53313"/>
                        <a:pt x="1421" y="53218"/>
                        <a:pt x="2231" y="53063"/>
                      </a:cubicBezTo>
                      <a:cubicBezTo>
                        <a:pt x="3041" y="52896"/>
                        <a:pt x="4219" y="52658"/>
                        <a:pt x="5684" y="52361"/>
                      </a:cubicBezTo>
                      <a:cubicBezTo>
                        <a:pt x="8625" y="51741"/>
                        <a:pt x="12732" y="50884"/>
                        <a:pt x="17340" y="49575"/>
                      </a:cubicBezTo>
                      <a:cubicBezTo>
                        <a:pt x="17911" y="49408"/>
                        <a:pt x="18495" y="49241"/>
                        <a:pt x="19090" y="49063"/>
                      </a:cubicBezTo>
                      <a:cubicBezTo>
                        <a:pt x="19388" y="48979"/>
                        <a:pt x="19686" y="48884"/>
                        <a:pt x="19983" y="48801"/>
                      </a:cubicBezTo>
                      <a:cubicBezTo>
                        <a:pt x="20281" y="48705"/>
                        <a:pt x="20578" y="48598"/>
                        <a:pt x="20876" y="48503"/>
                      </a:cubicBezTo>
                      <a:cubicBezTo>
                        <a:pt x="21471" y="48301"/>
                        <a:pt x="22079" y="48098"/>
                        <a:pt x="22686" y="47896"/>
                      </a:cubicBezTo>
                      <a:cubicBezTo>
                        <a:pt x="22841" y="47848"/>
                        <a:pt x="22995" y="47789"/>
                        <a:pt x="23150" y="47741"/>
                      </a:cubicBezTo>
                      <a:cubicBezTo>
                        <a:pt x="23293" y="47681"/>
                        <a:pt x="23448" y="47622"/>
                        <a:pt x="23603" y="47562"/>
                      </a:cubicBezTo>
                      <a:cubicBezTo>
                        <a:pt x="23900" y="47455"/>
                        <a:pt x="24210" y="47336"/>
                        <a:pt x="24519" y="47217"/>
                      </a:cubicBezTo>
                      <a:cubicBezTo>
                        <a:pt x="25127" y="46979"/>
                        <a:pt x="25746" y="46753"/>
                        <a:pt x="26365" y="46515"/>
                      </a:cubicBezTo>
                      <a:cubicBezTo>
                        <a:pt x="26663" y="46372"/>
                        <a:pt x="26972" y="46229"/>
                        <a:pt x="27270" y="46086"/>
                      </a:cubicBezTo>
                      <a:cubicBezTo>
                        <a:pt x="27579" y="45955"/>
                        <a:pt x="27877" y="45800"/>
                        <a:pt x="28175" y="45646"/>
                      </a:cubicBezTo>
                      <a:cubicBezTo>
                        <a:pt x="29365" y="45038"/>
                        <a:pt x="30544" y="44372"/>
                        <a:pt x="31675" y="43645"/>
                      </a:cubicBezTo>
                      <a:cubicBezTo>
                        <a:pt x="32806" y="42919"/>
                        <a:pt x="33902" y="42145"/>
                        <a:pt x="34961" y="41347"/>
                      </a:cubicBezTo>
                      <a:cubicBezTo>
                        <a:pt x="36021" y="40538"/>
                        <a:pt x="37033" y="39704"/>
                        <a:pt x="38021" y="38859"/>
                      </a:cubicBezTo>
                      <a:cubicBezTo>
                        <a:pt x="39974" y="37168"/>
                        <a:pt x="41772" y="35430"/>
                        <a:pt x="43415" y="33763"/>
                      </a:cubicBezTo>
                      <a:cubicBezTo>
                        <a:pt x="45046" y="32108"/>
                        <a:pt x="46748" y="30286"/>
                        <a:pt x="48475" y="28381"/>
                      </a:cubicBezTo>
                      <a:cubicBezTo>
                        <a:pt x="50213" y="26488"/>
                        <a:pt x="51999" y="24524"/>
                        <a:pt x="53809" y="22595"/>
                      </a:cubicBezTo>
                      <a:cubicBezTo>
                        <a:pt x="54273" y="22107"/>
                        <a:pt x="54726" y="21631"/>
                        <a:pt x="55190" y="21154"/>
                      </a:cubicBezTo>
                      <a:cubicBezTo>
                        <a:pt x="55416" y="20916"/>
                        <a:pt x="55642" y="20678"/>
                        <a:pt x="55881" y="20452"/>
                      </a:cubicBezTo>
                      <a:lnTo>
                        <a:pt x="56226" y="20095"/>
                      </a:lnTo>
                      <a:lnTo>
                        <a:pt x="56583" y="19761"/>
                      </a:lnTo>
                      <a:cubicBezTo>
                        <a:pt x="57547" y="18857"/>
                        <a:pt x="58512" y="17952"/>
                        <a:pt x="59452" y="17071"/>
                      </a:cubicBezTo>
                      <a:cubicBezTo>
                        <a:pt x="59929" y="16618"/>
                        <a:pt x="60393" y="16178"/>
                        <a:pt x="60869" y="15749"/>
                      </a:cubicBezTo>
                      <a:cubicBezTo>
                        <a:pt x="61095" y="15523"/>
                        <a:pt x="61334" y="15308"/>
                        <a:pt x="61560" y="15094"/>
                      </a:cubicBezTo>
                      <a:cubicBezTo>
                        <a:pt x="61798" y="14880"/>
                        <a:pt x="62024" y="14666"/>
                        <a:pt x="62262" y="14451"/>
                      </a:cubicBezTo>
                      <a:cubicBezTo>
                        <a:pt x="63191" y="13606"/>
                        <a:pt x="64096" y="12784"/>
                        <a:pt x="64977" y="11987"/>
                      </a:cubicBezTo>
                      <a:cubicBezTo>
                        <a:pt x="72049" y="5581"/>
                        <a:pt x="77407" y="735"/>
                        <a:pt x="77407" y="735"/>
                      </a:cubicBezTo>
                      <a:cubicBezTo>
                        <a:pt x="77868" y="321"/>
                        <a:pt x="77898" y="0"/>
                        <a:pt x="77657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8" name="Google Shape;598;p43"/>
                <p:cNvSpPr/>
                <p:nvPr/>
              </p:nvSpPr>
              <p:spPr>
                <a:xfrm rot="-1131582">
                  <a:off x="3441562" y="7628158"/>
                  <a:ext cx="485043" cy="660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05" h="2670" extrusionOk="0">
                      <a:moveTo>
                        <a:pt x="13901" y="0"/>
                      </a:moveTo>
                      <a:cubicBezTo>
                        <a:pt x="13437" y="0"/>
                        <a:pt x="12960" y="12"/>
                        <a:pt x="12472" y="24"/>
                      </a:cubicBezTo>
                      <a:cubicBezTo>
                        <a:pt x="12234" y="24"/>
                        <a:pt x="11996" y="36"/>
                        <a:pt x="11758" y="36"/>
                      </a:cubicBezTo>
                      <a:cubicBezTo>
                        <a:pt x="11639" y="48"/>
                        <a:pt x="11520" y="48"/>
                        <a:pt x="11401" y="48"/>
                      </a:cubicBezTo>
                      <a:cubicBezTo>
                        <a:pt x="11282" y="60"/>
                        <a:pt x="11163" y="72"/>
                        <a:pt x="11044" y="72"/>
                      </a:cubicBezTo>
                      <a:cubicBezTo>
                        <a:pt x="10579" y="107"/>
                        <a:pt x="10127" y="143"/>
                        <a:pt x="9710" y="179"/>
                      </a:cubicBezTo>
                      <a:cubicBezTo>
                        <a:pt x="9472" y="203"/>
                        <a:pt x="9222" y="226"/>
                        <a:pt x="8972" y="250"/>
                      </a:cubicBezTo>
                      <a:cubicBezTo>
                        <a:pt x="8722" y="286"/>
                        <a:pt x="8460" y="322"/>
                        <a:pt x="8198" y="357"/>
                      </a:cubicBezTo>
                      <a:cubicBezTo>
                        <a:pt x="7674" y="429"/>
                        <a:pt x="7138" y="500"/>
                        <a:pt x="6602" y="584"/>
                      </a:cubicBezTo>
                      <a:cubicBezTo>
                        <a:pt x="6067" y="679"/>
                        <a:pt x="5519" y="786"/>
                        <a:pt x="4995" y="881"/>
                      </a:cubicBezTo>
                      <a:cubicBezTo>
                        <a:pt x="4733" y="941"/>
                        <a:pt x="4471" y="988"/>
                        <a:pt x="4221" y="1036"/>
                      </a:cubicBezTo>
                      <a:cubicBezTo>
                        <a:pt x="3971" y="1096"/>
                        <a:pt x="3733" y="1155"/>
                        <a:pt x="3495" y="1215"/>
                      </a:cubicBezTo>
                      <a:cubicBezTo>
                        <a:pt x="3019" y="1334"/>
                        <a:pt x="2566" y="1441"/>
                        <a:pt x="2161" y="1536"/>
                      </a:cubicBezTo>
                      <a:cubicBezTo>
                        <a:pt x="1769" y="1655"/>
                        <a:pt x="1411" y="1762"/>
                        <a:pt x="1114" y="1846"/>
                      </a:cubicBezTo>
                      <a:cubicBezTo>
                        <a:pt x="530" y="2024"/>
                        <a:pt x="173" y="2131"/>
                        <a:pt x="173" y="2131"/>
                      </a:cubicBezTo>
                      <a:cubicBezTo>
                        <a:pt x="1" y="2200"/>
                        <a:pt x="117" y="2669"/>
                        <a:pt x="307" y="2669"/>
                      </a:cubicBezTo>
                      <a:cubicBezTo>
                        <a:pt x="314" y="2669"/>
                        <a:pt x="321" y="2668"/>
                        <a:pt x="328" y="2667"/>
                      </a:cubicBezTo>
                      <a:cubicBezTo>
                        <a:pt x="328" y="2667"/>
                        <a:pt x="685" y="2584"/>
                        <a:pt x="1280" y="2453"/>
                      </a:cubicBezTo>
                      <a:cubicBezTo>
                        <a:pt x="1578" y="2393"/>
                        <a:pt x="1923" y="2310"/>
                        <a:pt x="2328" y="2227"/>
                      </a:cubicBezTo>
                      <a:cubicBezTo>
                        <a:pt x="2733" y="2155"/>
                        <a:pt x="3173" y="2084"/>
                        <a:pt x="3650" y="2000"/>
                      </a:cubicBezTo>
                      <a:cubicBezTo>
                        <a:pt x="3888" y="1953"/>
                        <a:pt x="4126" y="1917"/>
                        <a:pt x="4376" y="1870"/>
                      </a:cubicBezTo>
                      <a:cubicBezTo>
                        <a:pt x="4626" y="1834"/>
                        <a:pt x="4888" y="1798"/>
                        <a:pt x="5150" y="1762"/>
                      </a:cubicBezTo>
                      <a:cubicBezTo>
                        <a:pt x="5674" y="1691"/>
                        <a:pt x="6210" y="1619"/>
                        <a:pt x="6733" y="1548"/>
                      </a:cubicBezTo>
                      <a:cubicBezTo>
                        <a:pt x="7269" y="1489"/>
                        <a:pt x="7805" y="1429"/>
                        <a:pt x="8317" y="1381"/>
                      </a:cubicBezTo>
                      <a:cubicBezTo>
                        <a:pt x="8579" y="1346"/>
                        <a:pt x="8829" y="1322"/>
                        <a:pt x="9079" y="1298"/>
                      </a:cubicBezTo>
                      <a:cubicBezTo>
                        <a:pt x="9329" y="1274"/>
                        <a:pt x="9567" y="1250"/>
                        <a:pt x="9805" y="1239"/>
                      </a:cubicBezTo>
                      <a:cubicBezTo>
                        <a:pt x="10222" y="1191"/>
                        <a:pt x="10663" y="1155"/>
                        <a:pt x="11127" y="1108"/>
                      </a:cubicBezTo>
                      <a:cubicBezTo>
                        <a:pt x="11234" y="1096"/>
                        <a:pt x="11353" y="1084"/>
                        <a:pt x="11460" y="1072"/>
                      </a:cubicBezTo>
                      <a:cubicBezTo>
                        <a:pt x="11579" y="1072"/>
                        <a:pt x="11698" y="1060"/>
                        <a:pt x="11817" y="1060"/>
                      </a:cubicBezTo>
                      <a:cubicBezTo>
                        <a:pt x="12056" y="1036"/>
                        <a:pt x="12282" y="1024"/>
                        <a:pt x="12520" y="1012"/>
                      </a:cubicBezTo>
                      <a:cubicBezTo>
                        <a:pt x="12996" y="977"/>
                        <a:pt x="13460" y="941"/>
                        <a:pt x="13925" y="917"/>
                      </a:cubicBezTo>
                      <a:cubicBezTo>
                        <a:pt x="14389" y="893"/>
                        <a:pt x="14842" y="881"/>
                        <a:pt x="15258" y="869"/>
                      </a:cubicBezTo>
                      <a:cubicBezTo>
                        <a:pt x="15830" y="838"/>
                        <a:pt x="16354" y="838"/>
                        <a:pt x="16802" y="838"/>
                      </a:cubicBezTo>
                      <a:lnTo>
                        <a:pt x="16802" y="838"/>
                      </a:lnTo>
                      <a:cubicBezTo>
                        <a:pt x="17026" y="838"/>
                        <a:pt x="17231" y="838"/>
                        <a:pt x="17413" y="834"/>
                      </a:cubicBezTo>
                      <a:cubicBezTo>
                        <a:pt x="17866" y="834"/>
                        <a:pt x="18189" y="834"/>
                        <a:pt x="18314" y="827"/>
                      </a:cubicBezTo>
                      <a:lnTo>
                        <a:pt x="18314" y="827"/>
                      </a:lnTo>
                      <a:cubicBezTo>
                        <a:pt x="18323" y="833"/>
                        <a:pt x="18333" y="839"/>
                        <a:pt x="18342" y="846"/>
                      </a:cubicBezTo>
                      <a:cubicBezTo>
                        <a:pt x="18378" y="858"/>
                        <a:pt x="18413" y="869"/>
                        <a:pt x="18449" y="881"/>
                      </a:cubicBezTo>
                      <a:cubicBezTo>
                        <a:pt x="18509" y="905"/>
                        <a:pt x="18556" y="917"/>
                        <a:pt x="18616" y="929"/>
                      </a:cubicBezTo>
                      <a:cubicBezTo>
                        <a:pt x="18711" y="953"/>
                        <a:pt x="18794" y="977"/>
                        <a:pt x="18866" y="988"/>
                      </a:cubicBezTo>
                      <a:cubicBezTo>
                        <a:pt x="19009" y="1012"/>
                        <a:pt x="19104" y="1024"/>
                        <a:pt x="19175" y="1036"/>
                      </a:cubicBezTo>
                      <a:cubicBezTo>
                        <a:pt x="19318" y="1060"/>
                        <a:pt x="19330" y="1060"/>
                        <a:pt x="19330" y="1060"/>
                      </a:cubicBezTo>
                      <a:cubicBezTo>
                        <a:pt x="19533" y="1060"/>
                        <a:pt x="19604" y="607"/>
                        <a:pt x="19414" y="524"/>
                      </a:cubicBezTo>
                      <a:cubicBezTo>
                        <a:pt x="19414" y="524"/>
                        <a:pt x="19402" y="524"/>
                        <a:pt x="19271" y="500"/>
                      </a:cubicBezTo>
                      <a:cubicBezTo>
                        <a:pt x="19199" y="488"/>
                        <a:pt x="19104" y="465"/>
                        <a:pt x="18973" y="441"/>
                      </a:cubicBezTo>
                      <a:cubicBezTo>
                        <a:pt x="18914" y="429"/>
                        <a:pt x="18830" y="417"/>
                        <a:pt x="18759" y="393"/>
                      </a:cubicBezTo>
                      <a:cubicBezTo>
                        <a:pt x="18723" y="381"/>
                        <a:pt x="18675" y="369"/>
                        <a:pt x="18640" y="357"/>
                      </a:cubicBezTo>
                      <a:cubicBezTo>
                        <a:pt x="18616" y="346"/>
                        <a:pt x="18604" y="334"/>
                        <a:pt x="18580" y="334"/>
                      </a:cubicBezTo>
                      <a:cubicBezTo>
                        <a:pt x="18568" y="322"/>
                        <a:pt x="18556" y="322"/>
                        <a:pt x="18544" y="310"/>
                      </a:cubicBezTo>
                      <a:lnTo>
                        <a:pt x="18449" y="274"/>
                      </a:lnTo>
                      <a:lnTo>
                        <a:pt x="18402" y="262"/>
                      </a:lnTo>
                      <a:cubicBezTo>
                        <a:pt x="18354" y="250"/>
                        <a:pt x="18009" y="215"/>
                        <a:pt x="17449" y="167"/>
                      </a:cubicBezTo>
                      <a:cubicBezTo>
                        <a:pt x="16889" y="119"/>
                        <a:pt x="16127" y="36"/>
                        <a:pt x="15258" y="36"/>
                      </a:cubicBezTo>
                      <a:cubicBezTo>
                        <a:pt x="14830" y="24"/>
                        <a:pt x="14377" y="12"/>
                        <a:pt x="1390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99" name="Google Shape;599;p43"/>
                <p:cNvSpPr/>
                <p:nvPr/>
              </p:nvSpPr>
              <p:spPr>
                <a:xfrm rot="-1131582">
                  <a:off x="3621630" y="6827655"/>
                  <a:ext cx="184071" cy="4042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40" h="16339" extrusionOk="0">
                      <a:moveTo>
                        <a:pt x="7065" y="0"/>
                      </a:moveTo>
                      <a:cubicBezTo>
                        <a:pt x="6996" y="0"/>
                        <a:pt x="6934" y="18"/>
                        <a:pt x="6902" y="61"/>
                      </a:cubicBezTo>
                      <a:cubicBezTo>
                        <a:pt x="6902" y="61"/>
                        <a:pt x="6771" y="370"/>
                        <a:pt x="6569" y="870"/>
                      </a:cubicBezTo>
                      <a:cubicBezTo>
                        <a:pt x="6367" y="1406"/>
                        <a:pt x="6081" y="2097"/>
                        <a:pt x="5759" y="2930"/>
                      </a:cubicBezTo>
                      <a:cubicBezTo>
                        <a:pt x="5140" y="4573"/>
                        <a:pt x="4378" y="6609"/>
                        <a:pt x="3771" y="8205"/>
                      </a:cubicBezTo>
                      <a:cubicBezTo>
                        <a:pt x="3473" y="9002"/>
                        <a:pt x="3128" y="9895"/>
                        <a:pt x="2759" y="10788"/>
                      </a:cubicBezTo>
                      <a:cubicBezTo>
                        <a:pt x="2378" y="11681"/>
                        <a:pt x="1973" y="12562"/>
                        <a:pt x="1580" y="13336"/>
                      </a:cubicBezTo>
                      <a:cubicBezTo>
                        <a:pt x="1378" y="13717"/>
                        <a:pt x="1187" y="14086"/>
                        <a:pt x="1009" y="14408"/>
                      </a:cubicBezTo>
                      <a:cubicBezTo>
                        <a:pt x="830" y="14717"/>
                        <a:pt x="663" y="15003"/>
                        <a:pt x="533" y="15241"/>
                      </a:cubicBezTo>
                      <a:cubicBezTo>
                        <a:pt x="247" y="15706"/>
                        <a:pt x="68" y="15991"/>
                        <a:pt x="68" y="15991"/>
                      </a:cubicBezTo>
                      <a:cubicBezTo>
                        <a:pt x="0" y="16117"/>
                        <a:pt x="265" y="16339"/>
                        <a:pt x="429" y="16339"/>
                      </a:cubicBezTo>
                      <a:cubicBezTo>
                        <a:pt x="466" y="16339"/>
                        <a:pt x="499" y="16327"/>
                        <a:pt x="521" y="16301"/>
                      </a:cubicBezTo>
                      <a:cubicBezTo>
                        <a:pt x="521" y="16301"/>
                        <a:pt x="723" y="16027"/>
                        <a:pt x="1056" y="15587"/>
                      </a:cubicBezTo>
                      <a:cubicBezTo>
                        <a:pt x="1211" y="15360"/>
                        <a:pt x="1402" y="15086"/>
                        <a:pt x="1616" y="14765"/>
                      </a:cubicBezTo>
                      <a:cubicBezTo>
                        <a:pt x="1818" y="14455"/>
                        <a:pt x="2045" y="14098"/>
                        <a:pt x="2283" y="13729"/>
                      </a:cubicBezTo>
                      <a:cubicBezTo>
                        <a:pt x="2735" y="12955"/>
                        <a:pt x="3211" y="12086"/>
                        <a:pt x="3640" y="11193"/>
                      </a:cubicBezTo>
                      <a:cubicBezTo>
                        <a:pt x="4069" y="10288"/>
                        <a:pt x="4462" y="9383"/>
                        <a:pt x="4759" y="8574"/>
                      </a:cubicBezTo>
                      <a:cubicBezTo>
                        <a:pt x="5378" y="6966"/>
                        <a:pt x="6009" y="4871"/>
                        <a:pt x="6521" y="3192"/>
                      </a:cubicBezTo>
                      <a:cubicBezTo>
                        <a:pt x="7033" y="1501"/>
                        <a:pt x="7414" y="227"/>
                        <a:pt x="7414" y="227"/>
                      </a:cubicBezTo>
                      <a:cubicBezTo>
                        <a:pt x="7439" y="102"/>
                        <a:pt x="7229" y="0"/>
                        <a:pt x="706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00" name="Google Shape;600;p43"/>
            <p:cNvGrpSpPr/>
            <p:nvPr/>
          </p:nvGrpSpPr>
          <p:grpSpPr>
            <a:xfrm>
              <a:off x="698956" y="6526827"/>
              <a:ext cx="761443" cy="1254173"/>
              <a:chOff x="1668617" y="5683195"/>
              <a:chExt cx="1743230" cy="2871275"/>
            </a:xfrm>
          </p:grpSpPr>
          <p:sp>
            <p:nvSpPr>
              <p:cNvPr id="601" name="Google Shape;601;p43"/>
              <p:cNvSpPr/>
              <p:nvPr/>
            </p:nvSpPr>
            <p:spPr>
              <a:xfrm>
                <a:off x="1668617" y="5683195"/>
                <a:ext cx="1729969" cy="2242458"/>
              </a:xfrm>
              <a:custGeom>
                <a:avLst/>
                <a:gdLst/>
                <a:ahLst/>
                <a:cxnLst/>
                <a:rect l="l" t="t" r="r" b="b"/>
                <a:pathLst>
                  <a:path w="69926" h="90641" extrusionOk="0">
                    <a:moveTo>
                      <a:pt x="18523" y="0"/>
                    </a:moveTo>
                    <a:cubicBezTo>
                      <a:pt x="16491" y="0"/>
                      <a:pt x="14474" y="212"/>
                      <a:pt x="12514" y="681"/>
                    </a:cubicBezTo>
                    <a:cubicBezTo>
                      <a:pt x="8025" y="1752"/>
                      <a:pt x="3239" y="4252"/>
                      <a:pt x="1334" y="8503"/>
                    </a:cubicBezTo>
                    <a:cubicBezTo>
                      <a:pt x="1274" y="8562"/>
                      <a:pt x="1227" y="8610"/>
                      <a:pt x="1167" y="8670"/>
                    </a:cubicBezTo>
                    <a:cubicBezTo>
                      <a:pt x="762" y="8991"/>
                      <a:pt x="715" y="9455"/>
                      <a:pt x="858" y="9836"/>
                    </a:cubicBezTo>
                    <a:cubicBezTo>
                      <a:pt x="703" y="10384"/>
                      <a:pt x="596" y="10944"/>
                      <a:pt x="536" y="11551"/>
                    </a:cubicBezTo>
                    <a:cubicBezTo>
                      <a:pt x="0" y="16968"/>
                      <a:pt x="3263" y="22302"/>
                      <a:pt x="6311" y="26505"/>
                    </a:cubicBezTo>
                    <a:cubicBezTo>
                      <a:pt x="13490" y="36399"/>
                      <a:pt x="23503" y="43602"/>
                      <a:pt x="32862" y="51258"/>
                    </a:cubicBezTo>
                    <a:cubicBezTo>
                      <a:pt x="42625" y="59271"/>
                      <a:pt x="49923" y="67689"/>
                      <a:pt x="56198" y="78619"/>
                    </a:cubicBezTo>
                    <a:cubicBezTo>
                      <a:pt x="57321" y="80578"/>
                      <a:pt x="62210" y="90640"/>
                      <a:pt x="65877" y="90640"/>
                    </a:cubicBezTo>
                    <a:cubicBezTo>
                      <a:pt x="66176" y="90640"/>
                      <a:pt x="66467" y="90573"/>
                      <a:pt x="66747" y="90430"/>
                    </a:cubicBezTo>
                    <a:cubicBezTo>
                      <a:pt x="69926" y="88810"/>
                      <a:pt x="69759" y="78154"/>
                      <a:pt x="69795" y="74952"/>
                    </a:cubicBezTo>
                    <a:cubicBezTo>
                      <a:pt x="69842" y="69999"/>
                      <a:pt x="69247" y="64998"/>
                      <a:pt x="68342" y="60104"/>
                    </a:cubicBezTo>
                    <a:cubicBezTo>
                      <a:pt x="68080" y="58676"/>
                      <a:pt x="67794" y="57271"/>
                      <a:pt x="67497" y="55866"/>
                    </a:cubicBezTo>
                    <a:cubicBezTo>
                      <a:pt x="65187" y="45305"/>
                      <a:pt x="61413" y="34423"/>
                      <a:pt x="56007" y="25029"/>
                    </a:cubicBezTo>
                    <a:cubicBezTo>
                      <a:pt x="51007" y="16349"/>
                      <a:pt x="43982" y="8039"/>
                      <a:pt x="34683" y="3824"/>
                    </a:cubicBezTo>
                    <a:cubicBezTo>
                      <a:pt x="29749" y="1583"/>
                      <a:pt x="24080" y="0"/>
                      <a:pt x="1852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02" name="Google Shape;602;p43"/>
              <p:cNvGrpSpPr/>
              <p:nvPr/>
            </p:nvGrpSpPr>
            <p:grpSpPr>
              <a:xfrm>
                <a:off x="2252110" y="6027996"/>
                <a:ext cx="1159737" cy="2526474"/>
                <a:chOff x="2252110" y="6027996"/>
                <a:chExt cx="1159737" cy="2526474"/>
              </a:xfrm>
            </p:grpSpPr>
            <p:sp>
              <p:nvSpPr>
                <p:cNvPr id="603" name="Google Shape;603;p43"/>
                <p:cNvSpPr/>
                <p:nvPr/>
              </p:nvSpPr>
              <p:spPr>
                <a:xfrm>
                  <a:off x="2252110" y="6027996"/>
                  <a:ext cx="1159737" cy="25264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77" h="102121" extrusionOk="0">
                      <a:moveTo>
                        <a:pt x="249" y="0"/>
                      </a:moveTo>
                      <a:cubicBezTo>
                        <a:pt x="0" y="0"/>
                        <a:pt x="69" y="331"/>
                        <a:pt x="644" y="817"/>
                      </a:cubicBezTo>
                      <a:cubicBezTo>
                        <a:pt x="644" y="817"/>
                        <a:pt x="1049" y="1162"/>
                        <a:pt x="1799" y="1805"/>
                      </a:cubicBezTo>
                      <a:cubicBezTo>
                        <a:pt x="2180" y="2114"/>
                        <a:pt x="2633" y="2519"/>
                        <a:pt x="3157" y="2984"/>
                      </a:cubicBezTo>
                      <a:cubicBezTo>
                        <a:pt x="3419" y="3222"/>
                        <a:pt x="3704" y="3472"/>
                        <a:pt x="4002" y="3746"/>
                      </a:cubicBezTo>
                      <a:cubicBezTo>
                        <a:pt x="4300" y="4008"/>
                        <a:pt x="4609" y="4305"/>
                        <a:pt x="4943" y="4603"/>
                      </a:cubicBezTo>
                      <a:cubicBezTo>
                        <a:pt x="6264" y="5805"/>
                        <a:pt x="7788" y="7317"/>
                        <a:pt x="9467" y="9032"/>
                      </a:cubicBezTo>
                      <a:cubicBezTo>
                        <a:pt x="11134" y="10770"/>
                        <a:pt x="12932" y="12747"/>
                        <a:pt x="14765" y="14926"/>
                      </a:cubicBezTo>
                      <a:cubicBezTo>
                        <a:pt x="18409" y="19295"/>
                        <a:pt x="22100" y="24522"/>
                        <a:pt x="25231" y="30035"/>
                      </a:cubicBezTo>
                      <a:cubicBezTo>
                        <a:pt x="26791" y="32785"/>
                        <a:pt x="28219" y="35619"/>
                        <a:pt x="29529" y="38381"/>
                      </a:cubicBezTo>
                      <a:cubicBezTo>
                        <a:pt x="29696" y="38726"/>
                        <a:pt x="29862" y="39071"/>
                        <a:pt x="30029" y="39405"/>
                      </a:cubicBezTo>
                      <a:cubicBezTo>
                        <a:pt x="30184" y="39750"/>
                        <a:pt x="30339" y="40095"/>
                        <a:pt x="30505" y="40441"/>
                      </a:cubicBezTo>
                      <a:cubicBezTo>
                        <a:pt x="30815" y="41131"/>
                        <a:pt x="31124" y="41798"/>
                        <a:pt x="31422" y="42477"/>
                      </a:cubicBezTo>
                      <a:cubicBezTo>
                        <a:pt x="31720" y="43143"/>
                        <a:pt x="32006" y="43810"/>
                        <a:pt x="32291" y="44465"/>
                      </a:cubicBezTo>
                      <a:cubicBezTo>
                        <a:pt x="32363" y="44632"/>
                        <a:pt x="32434" y="44798"/>
                        <a:pt x="32506" y="44953"/>
                      </a:cubicBezTo>
                      <a:cubicBezTo>
                        <a:pt x="32577" y="45120"/>
                        <a:pt x="32637" y="45286"/>
                        <a:pt x="32708" y="45453"/>
                      </a:cubicBezTo>
                      <a:cubicBezTo>
                        <a:pt x="32839" y="45775"/>
                        <a:pt x="32970" y="46096"/>
                        <a:pt x="33113" y="46418"/>
                      </a:cubicBezTo>
                      <a:cubicBezTo>
                        <a:pt x="33649" y="47691"/>
                        <a:pt x="34161" y="49025"/>
                        <a:pt x="34708" y="50394"/>
                      </a:cubicBezTo>
                      <a:cubicBezTo>
                        <a:pt x="34970" y="51085"/>
                        <a:pt x="35232" y="51787"/>
                        <a:pt x="35494" y="52490"/>
                      </a:cubicBezTo>
                      <a:cubicBezTo>
                        <a:pt x="35625" y="52835"/>
                        <a:pt x="35768" y="53192"/>
                        <a:pt x="35899" y="53549"/>
                      </a:cubicBezTo>
                      <a:cubicBezTo>
                        <a:pt x="36018" y="53907"/>
                        <a:pt x="36149" y="54264"/>
                        <a:pt x="36280" y="54621"/>
                      </a:cubicBezTo>
                      <a:cubicBezTo>
                        <a:pt x="36411" y="54990"/>
                        <a:pt x="36542" y="55347"/>
                        <a:pt x="36661" y="55716"/>
                      </a:cubicBezTo>
                      <a:cubicBezTo>
                        <a:pt x="36732" y="55895"/>
                        <a:pt x="36792" y="56073"/>
                        <a:pt x="36863" y="56252"/>
                      </a:cubicBezTo>
                      <a:cubicBezTo>
                        <a:pt x="36923" y="56443"/>
                        <a:pt x="36982" y="56621"/>
                        <a:pt x="37054" y="56812"/>
                      </a:cubicBezTo>
                      <a:cubicBezTo>
                        <a:pt x="37304" y="57550"/>
                        <a:pt x="37554" y="58288"/>
                        <a:pt x="37804" y="59026"/>
                      </a:cubicBezTo>
                      <a:cubicBezTo>
                        <a:pt x="38280" y="60526"/>
                        <a:pt x="38780" y="62027"/>
                        <a:pt x="39233" y="63551"/>
                      </a:cubicBezTo>
                      <a:cubicBezTo>
                        <a:pt x="39697" y="65075"/>
                        <a:pt x="40126" y="66599"/>
                        <a:pt x="40554" y="68123"/>
                      </a:cubicBezTo>
                      <a:cubicBezTo>
                        <a:pt x="40769" y="68885"/>
                        <a:pt x="40971" y="69647"/>
                        <a:pt x="41173" y="70409"/>
                      </a:cubicBezTo>
                      <a:cubicBezTo>
                        <a:pt x="41376" y="71159"/>
                        <a:pt x="41566" y="71921"/>
                        <a:pt x="41757" y="72671"/>
                      </a:cubicBezTo>
                      <a:cubicBezTo>
                        <a:pt x="41852" y="73052"/>
                        <a:pt x="41947" y="73421"/>
                        <a:pt x="42043" y="73802"/>
                      </a:cubicBezTo>
                      <a:cubicBezTo>
                        <a:pt x="42126" y="74171"/>
                        <a:pt x="42221" y="74540"/>
                        <a:pt x="42304" y="74921"/>
                      </a:cubicBezTo>
                      <a:cubicBezTo>
                        <a:pt x="42388" y="75290"/>
                        <a:pt x="42483" y="75659"/>
                        <a:pt x="42566" y="76028"/>
                      </a:cubicBezTo>
                      <a:cubicBezTo>
                        <a:pt x="42650" y="76397"/>
                        <a:pt x="42745" y="76766"/>
                        <a:pt x="42816" y="77124"/>
                      </a:cubicBezTo>
                      <a:cubicBezTo>
                        <a:pt x="43126" y="78588"/>
                        <a:pt x="43436" y="80029"/>
                        <a:pt x="43686" y="81422"/>
                      </a:cubicBezTo>
                      <a:cubicBezTo>
                        <a:pt x="44733" y="87018"/>
                        <a:pt x="45341" y="91995"/>
                        <a:pt x="45722" y="95554"/>
                      </a:cubicBezTo>
                      <a:cubicBezTo>
                        <a:pt x="45817" y="96447"/>
                        <a:pt x="45900" y="97257"/>
                        <a:pt x="45972" y="97960"/>
                      </a:cubicBezTo>
                      <a:cubicBezTo>
                        <a:pt x="46055" y="98650"/>
                        <a:pt x="46114" y="99257"/>
                        <a:pt x="46150" y="99745"/>
                      </a:cubicBezTo>
                      <a:cubicBezTo>
                        <a:pt x="46245" y="100734"/>
                        <a:pt x="46305" y="101269"/>
                        <a:pt x="46305" y="101269"/>
                      </a:cubicBezTo>
                      <a:cubicBezTo>
                        <a:pt x="46369" y="101838"/>
                        <a:pt x="46515" y="102121"/>
                        <a:pt x="46640" y="102121"/>
                      </a:cubicBezTo>
                      <a:cubicBezTo>
                        <a:pt x="46769" y="102121"/>
                        <a:pt x="46877" y="101820"/>
                        <a:pt x="46853" y="101222"/>
                      </a:cubicBezTo>
                      <a:cubicBezTo>
                        <a:pt x="46853" y="101222"/>
                        <a:pt x="46805" y="100686"/>
                        <a:pt x="46734" y="99698"/>
                      </a:cubicBezTo>
                      <a:cubicBezTo>
                        <a:pt x="46686" y="99210"/>
                        <a:pt x="46638" y="98602"/>
                        <a:pt x="46579" y="97900"/>
                      </a:cubicBezTo>
                      <a:cubicBezTo>
                        <a:pt x="46507" y="97198"/>
                        <a:pt x="46436" y="96388"/>
                        <a:pt x="46353" y="95495"/>
                      </a:cubicBezTo>
                      <a:cubicBezTo>
                        <a:pt x="46007" y="91923"/>
                        <a:pt x="45472" y="86922"/>
                        <a:pt x="44483" y="81279"/>
                      </a:cubicBezTo>
                      <a:cubicBezTo>
                        <a:pt x="44245" y="79874"/>
                        <a:pt x="43948" y="78421"/>
                        <a:pt x="43650" y="76945"/>
                      </a:cubicBezTo>
                      <a:cubicBezTo>
                        <a:pt x="43590" y="76576"/>
                        <a:pt x="43495" y="76207"/>
                        <a:pt x="43412" y="75838"/>
                      </a:cubicBezTo>
                      <a:cubicBezTo>
                        <a:pt x="43328" y="75469"/>
                        <a:pt x="43245" y="75088"/>
                        <a:pt x="43162" y="74719"/>
                      </a:cubicBezTo>
                      <a:cubicBezTo>
                        <a:pt x="43078" y="74338"/>
                        <a:pt x="42995" y="73969"/>
                        <a:pt x="42912" y="73588"/>
                      </a:cubicBezTo>
                      <a:cubicBezTo>
                        <a:pt x="42816" y="73218"/>
                        <a:pt x="42721" y="72837"/>
                        <a:pt x="42626" y="72456"/>
                      </a:cubicBezTo>
                      <a:cubicBezTo>
                        <a:pt x="42447" y="71694"/>
                        <a:pt x="42269" y="70932"/>
                        <a:pt x="42066" y="70170"/>
                      </a:cubicBezTo>
                      <a:cubicBezTo>
                        <a:pt x="41876" y="69408"/>
                        <a:pt x="41673" y="68646"/>
                        <a:pt x="41471" y="67873"/>
                      </a:cubicBezTo>
                      <a:cubicBezTo>
                        <a:pt x="41054" y="66337"/>
                        <a:pt x="40638" y="64801"/>
                        <a:pt x="40173" y="63265"/>
                      </a:cubicBezTo>
                      <a:cubicBezTo>
                        <a:pt x="39733" y="61741"/>
                        <a:pt x="39245" y="60217"/>
                        <a:pt x="38768" y="58717"/>
                      </a:cubicBezTo>
                      <a:cubicBezTo>
                        <a:pt x="38518" y="57967"/>
                        <a:pt x="38268" y="57216"/>
                        <a:pt x="38030" y="56478"/>
                      </a:cubicBezTo>
                      <a:cubicBezTo>
                        <a:pt x="37971" y="56288"/>
                        <a:pt x="37899" y="56109"/>
                        <a:pt x="37840" y="55919"/>
                      </a:cubicBezTo>
                      <a:cubicBezTo>
                        <a:pt x="37780" y="55740"/>
                        <a:pt x="37709" y="55550"/>
                        <a:pt x="37649" y="55371"/>
                      </a:cubicBezTo>
                      <a:cubicBezTo>
                        <a:pt x="37518" y="55002"/>
                        <a:pt x="37387" y="54633"/>
                        <a:pt x="37268" y="54276"/>
                      </a:cubicBezTo>
                      <a:cubicBezTo>
                        <a:pt x="37137" y="53907"/>
                        <a:pt x="37006" y="53549"/>
                        <a:pt x="36887" y="53192"/>
                      </a:cubicBezTo>
                      <a:cubicBezTo>
                        <a:pt x="36756" y="52823"/>
                        <a:pt x="36613" y="52478"/>
                        <a:pt x="36482" y="52121"/>
                      </a:cubicBezTo>
                      <a:cubicBezTo>
                        <a:pt x="36220" y="51406"/>
                        <a:pt x="35970" y="50704"/>
                        <a:pt x="35696" y="50013"/>
                      </a:cubicBezTo>
                      <a:cubicBezTo>
                        <a:pt x="35161" y="48644"/>
                        <a:pt x="34637" y="47287"/>
                        <a:pt x="34101" y="46013"/>
                      </a:cubicBezTo>
                      <a:cubicBezTo>
                        <a:pt x="33958" y="45679"/>
                        <a:pt x="33827" y="45358"/>
                        <a:pt x="33696" y="45036"/>
                      </a:cubicBezTo>
                      <a:cubicBezTo>
                        <a:pt x="33625" y="44870"/>
                        <a:pt x="33553" y="44703"/>
                        <a:pt x="33482" y="44536"/>
                      </a:cubicBezTo>
                      <a:cubicBezTo>
                        <a:pt x="33410" y="44382"/>
                        <a:pt x="33339" y="44215"/>
                        <a:pt x="33268" y="44048"/>
                      </a:cubicBezTo>
                      <a:cubicBezTo>
                        <a:pt x="32982" y="43393"/>
                        <a:pt x="32696" y="42715"/>
                        <a:pt x="32398" y="42036"/>
                      </a:cubicBezTo>
                      <a:cubicBezTo>
                        <a:pt x="32089" y="41369"/>
                        <a:pt x="31779" y="40691"/>
                        <a:pt x="31458" y="40000"/>
                      </a:cubicBezTo>
                      <a:cubicBezTo>
                        <a:pt x="31303" y="39655"/>
                        <a:pt x="31136" y="39309"/>
                        <a:pt x="30982" y="38964"/>
                      </a:cubicBezTo>
                      <a:cubicBezTo>
                        <a:pt x="30815" y="38619"/>
                        <a:pt x="30648" y="38274"/>
                        <a:pt x="30482" y="37928"/>
                      </a:cubicBezTo>
                      <a:cubicBezTo>
                        <a:pt x="29136" y="35142"/>
                        <a:pt x="27684" y="32309"/>
                        <a:pt x="26088" y="29546"/>
                      </a:cubicBezTo>
                      <a:cubicBezTo>
                        <a:pt x="22885" y="23998"/>
                        <a:pt x="19111" y="18759"/>
                        <a:pt x="15384" y="14414"/>
                      </a:cubicBezTo>
                      <a:cubicBezTo>
                        <a:pt x="13515" y="12235"/>
                        <a:pt x="11682" y="10258"/>
                        <a:pt x="9979" y="8532"/>
                      </a:cubicBezTo>
                      <a:cubicBezTo>
                        <a:pt x="8264" y="6829"/>
                        <a:pt x="6705" y="5329"/>
                        <a:pt x="5359" y="4139"/>
                      </a:cubicBezTo>
                      <a:cubicBezTo>
                        <a:pt x="5026" y="3841"/>
                        <a:pt x="4716" y="3555"/>
                        <a:pt x="4419" y="3281"/>
                      </a:cubicBezTo>
                      <a:cubicBezTo>
                        <a:pt x="4109" y="3019"/>
                        <a:pt x="3823" y="2769"/>
                        <a:pt x="3550" y="2543"/>
                      </a:cubicBezTo>
                      <a:cubicBezTo>
                        <a:pt x="3014" y="2079"/>
                        <a:pt x="2561" y="1674"/>
                        <a:pt x="2180" y="1364"/>
                      </a:cubicBezTo>
                      <a:cubicBezTo>
                        <a:pt x="1406" y="733"/>
                        <a:pt x="990" y="388"/>
                        <a:pt x="990" y="388"/>
                      </a:cubicBezTo>
                      <a:cubicBezTo>
                        <a:pt x="657" y="117"/>
                        <a:pt x="397" y="0"/>
                        <a:pt x="24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4" name="Google Shape;604;p43"/>
                <p:cNvSpPr/>
                <p:nvPr/>
              </p:nvSpPr>
              <p:spPr>
                <a:xfrm>
                  <a:off x="3112839" y="6709262"/>
                  <a:ext cx="58980" cy="6633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4" h="26811" extrusionOk="0">
                      <a:moveTo>
                        <a:pt x="289" y="0"/>
                      </a:moveTo>
                      <a:cubicBezTo>
                        <a:pt x="158" y="0"/>
                        <a:pt x="25" y="72"/>
                        <a:pt x="1" y="212"/>
                      </a:cubicBezTo>
                      <a:cubicBezTo>
                        <a:pt x="1" y="212"/>
                        <a:pt x="1" y="724"/>
                        <a:pt x="13" y="1557"/>
                      </a:cubicBezTo>
                      <a:cubicBezTo>
                        <a:pt x="13" y="2390"/>
                        <a:pt x="24" y="3557"/>
                        <a:pt x="48" y="4891"/>
                      </a:cubicBezTo>
                      <a:cubicBezTo>
                        <a:pt x="84" y="7558"/>
                        <a:pt x="179" y="10868"/>
                        <a:pt x="322" y="13463"/>
                      </a:cubicBezTo>
                      <a:cubicBezTo>
                        <a:pt x="501" y="16047"/>
                        <a:pt x="798" y="19357"/>
                        <a:pt x="1156" y="22000"/>
                      </a:cubicBezTo>
                      <a:cubicBezTo>
                        <a:pt x="1239" y="22667"/>
                        <a:pt x="1310" y="23286"/>
                        <a:pt x="1394" y="23845"/>
                      </a:cubicBezTo>
                      <a:cubicBezTo>
                        <a:pt x="1477" y="24405"/>
                        <a:pt x="1560" y="24893"/>
                        <a:pt x="1620" y="25310"/>
                      </a:cubicBezTo>
                      <a:cubicBezTo>
                        <a:pt x="1751" y="26143"/>
                        <a:pt x="1822" y="26643"/>
                        <a:pt x="1822" y="26643"/>
                      </a:cubicBezTo>
                      <a:cubicBezTo>
                        <a:pt x="1848" y="26757"/>
                        <a:pt x="1960" y="26811"/>
                        <a:pt x="2076" y="26811"/>
                      </a:cubicBezTo>
                      <a:cubicBezTo>
                        <a:pt x="2226" y="26811"/>
                        <a:pt x="2383" y="26721"/>
                        <a:pt x="2370" y="26560"/>
                      </a:cubicBezTo>
                      <a:cubicBezTo>
                        <a:pt x="2370" y="26560"/>
                        <a:pt x="2322" y="26060"/>
                        <a:pt x="2251" y="25238"/>
                      </a:cubicBezTo>
                      <a:cubicBezTo>
                        <a:pt x="2203" y="24822"/>
                        <a:pt x="2156" y="24322"/>
                        <a:pt x="2108" y="23762"/>
                      </a:cubicBezTo>
                      <a:cubicBezTo>
                        <a:pt x="2048" y="23202"/>
                        <a:pt x="2013" y="22583"/>
                        <a:pt x="1953" y="21917"/>
                      </a:cubicBezTo>
                      <a:cubicBezTo>
                        <a:pt x="1727" y="19273"/>
                        <a:pt x="1560" y="15975"/>
                        <a:pt x="1394" y="13392"/>
                      </a:cubicBezTo>
                      <a:cubicBezTo>
                        <a:pt x="1072" y="8224"/>
                        <a:pt x="560" y="200"/>
                        <a:pt x="560" y="200"/>
                      </a:cubicBezTo>
                      <a:cubicBezTo>
                        <a:pt x="537" y="66"/>
                        <a:pt x="414" y="0"/>
                        <a:pt x="28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5" name="Google Shape;605;p43"/>
                <p:cNvSpPr/>
                <p:nvPr/>
              </p:nvSpPr>
              <p:spPr>
                <a:xfrm>
                  <a:off x="2447432" y="6696496"/>
                  <a:ext cx="526393" cy="233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277" h="9445" extrusionOk="0">
                      <a:moveTo>
                        <a:pt x="1569" y="0"/>
                      </a:moveTo>
                      <a:cubicBezTo>
                        <a:pt x="1521" y="0"/>
                        <a:pt x="1475" y="1"/>
                        <a:pt x="1429" y="1"/>
                      </a:cubicBezTo>
                      <a:cubicBezTo>
                        <a:pt x="1239" y="1"/>
                        <a:pt x="1072" y="13"/>
                        <a:pt x="929" y="25"/>
                      </a:cubicBezTo>
                      <a:cubicBezTo>
                        <a:pt x="786" y="25"/>
                        <a:pt x="655" y="37"/>
                        <a:pt x="560" y="49"/>
                      </a:cubicBezTo>
                      <a:cubicBezTo>
                        <a:pt x="358" y="61"/>
                        <a:pt x="239" y="73"/>
                        <a:pt x="239" y="73"/>
                      </a:cubicBezTo>
                      <a:cubicBezTo>
                        <a:pt x="0" y="132"/>
                        <a:pt x="48" y="585"/>
                        <a:pt x="286" y="632"/>
                      </a:cubicBezTo>
                      <a:cubicBezTo>
                        <a:pt x="286" y="632"/>
                        <a:pt x="393" y="620"/>
                        <a:pt x="584" y="620"/>
                      </a:cubicBezTo>
                      <a:cubicBezTo>
                        <a:pt x="616" y="616"/>
                        <a:pt x="650" y="615"/>
                        <a:pt x="687" y="615"/>
                      </a:cubicBezTo>
                      <a:cubicBezTo>
                        <a:pt x="761" y="615"/>
                        <a:pt x="846" y="620"/>
                        <a:pt x="941" y="620"/>
                      </a:cubicBezTo>
                      <a:cubicBezTo>
                        <a:pt x="1084" y="620"/>
                        <a:pt x="1239" y="620"/>
                        <a:pt x="1417" y="632"/>
                      </a:cubicBezTo>
                      <a:cubicBezTo>
                        <a:pt x="2120" y="668"/>
                        <a:pt x="3096" y="811"/>
                        <a:pt x="4191" y="1085"/>
                      </a:cubicBezTo>
                      <a:cubicBezTo>
                        <a:pt x="5287" y="1347"/>
                        <a:pt x="6489" y="1751"/>
                        <a:pt x="7668" y="2216"/>
                      </a:cubicBezTo>
                      <a:cubicBezTo>
                        <a:pt x="8847" y="2680"/>
                        <a:pt x="9990" y="3216"/>
                        <a:pt x="10990" y="3692"/>
                      </a:cubicBezTo>
                      <a:cubicBezTo>
                        <a:pt x="12978" y="4657"/>
                        <a:pt x="15479" y="6014"/>
                        <a:pt x="17419" y="7228"/>
                      </a:cubicBezTo>
                      <a:cubicBezTo>
                        <a:pt x="19372" y="8419"/>
                        <a:pt x="20789" y="9419"/>
                        <a:pt x="20789" y="9419"/>
                      </a:cubicBezTo>
                      <a:cubicBezTo>
                        <a:pt x="20814" y="9436"/>
                        <a:pt x="20841" y="9444"/>
                        <a:pt x="20870" y="9444"/>
                      </a:cubicBezTo>
                      <a:cubicBezTo>
                        <a:pt x="21056" y="9444"/>
                        <a:pt x="21277" y="9113"/>
                        <a:pt x="21122" y="8979"/>
                      </a:cubicBezTo>
                      <a:cubicBezTo>
                        <a:pt x="21122" y="8979"/>
                        <a:pt x="19765" y="7859"/>
                        <a:pt x="17860" y="6550"/>
                      </a:cubicBezTo>
                      <a:cubicBezTo>
                        <a:pt x="16907" y="5883"/>
                        <a:pt x="15824" y="5169"/>
                        <a:pt x="14717" y="4514"/>
                      </a:cubicBezTo>
                      <a:cubicBezTo>
                        <a:pt x="13597" y="3847"/>
                        <a:pt x="12466" y="3228"/>
                        <a:pt x="11454" y="2728"/>
                      </a:cubicBezTo>
                      <a:cubicBezTo>
                        <a:pt x="10430" y="2240"/>
                        <a:pt x="9240" y="1728"/>
                        <a:pt x="8013" y="1299"/>
                      </a:cubicBezTo>
                      <a:cubicBezTo>
                        <a:pt x="6787" y="859"/>
                        <a:pt x="5513" y="513"/>
                        <a:pt x="4358" y="287"/>
                      </a:cubicBezTo>
                      <a:cubicBezTo>
                        <a:pt x="3275" y="86"/>
                        <a:pt x="2296" y="0"/>
                        <a:pt x="156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6" name="Google Shape;606;p43"/>
                <p:cNvSpPr/>
                <p:nvPr/>
              </p:nvSpPr>
              <p:spPr>
                <a:xfrm>
                  <a:off x="2600004" y="6126931"/>
                  <a:ext cx="57644" cy="2876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0" h="11627" extrusionOk="0">
                      <a:moveTo>
                        <a:pt x="372" y="0"/>
                      </a:moveTo>
                      <a:cubicBezTo>
                        <a:pt x="220" y="0"/>
                        <a:pt x="24" y="52"/>
                        <a:pt x="1" y="128"/>
                      </a:cubicBezTo>
                      <a:cubicBezTo>
                        <a:pt x="1" y="128"/>
                        <a:pt x="13" y="354"/>
                        <a:pt x="37" y="711"/>
                      </a:cubicBezTo>
                      <a:cubicBezTo>
                        <a:pt x="48" y="1080"/>
                        <a:pt x="72" y="1580"/>
                        <a:pt x="96" y="2164"/>
                      </a:cubicBezTo>
                      <a:cubicBezTo>
                        <a:pt x="144" y="3318"/>
                        <a:pt x="179" y="4771"/>
                        <a:pt x="310" y="5914"/>
                      </a:cubicBezTo>
                      <a:cubicBezTo>
                        <a:pt x="429" y="7045"/>
                        <a:pt x="703" y="8510"/>
                        <a:pt x="1060" y="9641"/>
                      </a:cubicBezTo>
                      <a:cubicBezTo>
                        <a:pt x="1156" y="9926"/>
                        <a:pt x="1227" y="10188"/>
                        <a:pt x="1322" y="10426"/>
                      </a:cubicBezTo>
                      <a:cubicBezTo>
                        <a:pt x="1406" y="10665"/>
                        <a:pt x="1477" y="10879"/>
                        <a:pt x="1549" y="11046"/>
                      </a:cubicBezTo>
                      <a:cubicBezTo>
                        <a:pt x="1703" y="11391"/>
                        <a:pt x="1787" y="11593"/>
                        <a:pt x="1787" y="11593"/>
                      </a:cubicBezTo>
                      <a:cubicBezTo>
                        <a:pt x="1800" y="11616"/>
                        <a:pt x="1832" y="11626"/>
                        <a:pt x="1876" y="11626"/>
                      </a:cubicBezTo>
                      <a:cubicBezTo>
                        <a:pt x="2033" y="11626"/>
                        <a:pt x="2329" y="11496"/>
                        <a:pt x="2311" y="11403"/>
                      </a:cubicBezTo>
                      <a:cubicBezTo>
                        <a:pt x="2311" y="11403"/>
                        <a:pt x="2251" y="11188"/>
                        <a:pt x="2156" y="10843"/>
                      </a:cubicBezTo>
                      <a:cubicBezTo>
                        <a:pt x="2108" y="10677"/>
                        <a:pt x="2061" y="10462"/>
                        <a:pt x="2001" y="10224"/>
                      </a:cubicBezTo>
                      <a:cubicBezTo>
                        <a:pt x="1942" y="9998"/>
                        <a:pt x="1906" y="9724"/>
                        <a:pt x="1846" y="9450"/>
                      </a:cubicBezTo>
                      <a:cubicBezTo>
                        <a:pt x="1632" y="8331"/>
                        <a:pt x="1489" y="6914"/>
                        <a:pt x="1370" y="5795"/>
                      </a:cubicBezTo>
                      <a:cubicBezTo>
                        <a:pt x="1251" y="4688"/>
                        <a:pt x="1072" y="3247"/>
                        <a:pt x="906" y="2092"/>
                      </a:cubicBezTo>
                      <a:cubicBezTo>
                        <a:pt x="822" y="1509"/>
                        <a:pt x="727" y="997"/>
                        <a:pt x="668" y="640"/>
                      </a:cubicBezTo>
                      <a:cubicBezTo>
                        <a:pt x="596" y="282"/>
                        <a:pt x="549" y="56"/>
                        <a:pt x="549" y="56"/>
                      </a:cubicBezTo>
                      <a:cubicBezTo>
                        <a:pt x="531" y="17"/>
                        <a:pt x="459" y="0"/>
                        <a:pt x="372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607" name="Google Shape;607;p43"/>
          <p:cNvSpPr/>
          <p:nvPr/>
        </p:nvSpPr>
        <p:spPr>
          <a:xfrm flipH="1">
            <a:off x="5821610" y="3359424"/>
            <a:ext cx="3190928" cy="1665834"/>
          </a:xfrm>
          <a:custGeom>
            <a:avLst/>
            <a:gdLst/>
            <a:ahLst/>
            <a:cxnLst/>
            <a:rect l="l" t="t" r="r" b="b"/>
            <a:pathLst>
              <a:path w="80737" h="42149" extrusionOk="0">
                <a:moveTo>
                  <a:pt x="40565" y="1"/>
                </a:moveTo>
                <a:cubicBezTo>
                  <a:pt x="34671" y="1"/>
                  <a:pt x="29373" y="2489"/>
                  <a:pt x="25658" y="6478"/>
                </a:cubicBezTo>
                <a:cubicBezTo>
                  <a:pt x="23157" y="9151"/>
                  <a:pt x="19680" y="10629"/>
                  <a:pt x="16026" y="10629"/>
                </a:cubicBezTo>
                <a:cubicBezTo>
                  <a:pt x="15872" y="10629"/>
                  <a:pt x="15717" y="10626"/>
                  <a:pt x="15562" y="10621"/>
                </a:cubicBezTo>
                <a:cubicBezTo>
                  <a:pt x="15383" y="10609"/>
                  <a:pt x="15216" y="10609"/>
                  <a:pt x="15038" y="10609"/>
                </a:cubicBezTo>
                <a:cubicBezTo>
                  <a:pt x="6727" y="10609"/>
                  <a:pt x="0" y="17324"/>
                  <a:pt x="0" y="25623"/>
                </a:cubicBezTo>
                <a:cubicBezTo>
                  <a:pt x="0" y="33910"/>
                  <a:pt x="6727" y="40625"/>
                  <a:pt x="15038" y="40625"/>
                </a:cubicBezTo>
                <a:cubicBezTo>
                  <a:pt x="19705" y="40625"/>
                  <a:pt x="23872" y="38505"/>
                  <a:pt x="26623" y="35184"/>
                </a:cubicBezTo>
                <a:cubicBezTo>
                  <a:pt x="30278" y="38589"/>
                  <a:pt x="35171" y="40684"/>
                  <a:pt x="40565" y="40684"/>
                </a:cubicBezTo>
                <a:cubicBezTo>
                  <a:pt x="43529" y="40684"/>
                  <a:pt x="46351" y="40053"/>
                  <a:pt x="48887" y="38910"/>
                </a:cubicBezTo>
                <a:cubicBezTo>
                  <a:pt x="51233" y="40922"/>
                  <a:pt x="54293" y="42149"/>
                  <a:pt x="57638" y="42149"/>
                </a:cubicBezTo>
                <a:cubicBezTo>
                  <a:pt x="61984" y="42149"/>
                  <a:pt x="65854" y="40077"/>
                  <a:pt x="68306" y="36874"/>
                </a:cubicBezTo>
                <a:cubicBezTo>
                  <a:pt x="69628" y="38124"/>
                  <a:pt x="71414" y="38898"/>
                  <a:pt x="73378" y="38898"/>
                </a:cubicBezTo>
                <a:cubicBezTo>
                  <a:pt x="77438" y="38898"/>
                  <a:pt x="80736" y="35600"/>
                  <a:pt x="80736" y="31540"/>
                </a:cubicBezTo>
                <a:cubicBezTo>
                  <a:pt x="80736" y="27480"/>
                  <a:pt x="77438" y="24194"/>
                  <a:pt x="73378" y="24194"/>
                </a:cubicBezTo>
                <a:lnTo>
                  <a:pt x="73343" y="24194"/>
                </a:lnTo>
                <a:cubicBezTo>
                  <a:pt x="73331" y="24194"/>
                  <a:pt x="73318" y="24194"/>
                  <a:pt x="73306" y="24194"/>
                </a:cubicBezTo>
                <a:cubicBezTo>
                  <a:pt x="71641" y="24194"/>
                  <a:pt x="70062" y="23386"/>
                  <a:pt x="69211" y="21944"/>
                </a:cubicBezTo>
                <a:cubicBezTo>
                  <a:pt x="67925" y="19777"/>
                  <a:pt x="66044" y="17991"/>
                  <a:pt x="63782" y="16824"/>
                </a:cubicBezTo>
                <a:cubicBezTo>
                  <a:pt x="61734" y="15764"/>
                  <a:pt x="60091" y="14086"/>
                  <a:pt x="59139" y="11978"/>
                </a:cubicBezTo>
                <a:cubicBezTo>
                  <a:pt x="55948" y="4918"/>
                  <a:pt x="48840" y="1"/>
                  <a:pt x="4056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8" name="Google Shape;608;p43"/>
          <p:cNvSpPr/>
          <p:nvPr/>
        </p:nvSpPr>
        <p:spPr>
          <a:xfrm>
            <a:off x="7687" y="2854054"/>
            <a:ext cx="9136313" cy="2289456"/>
          </a:xfrm>
          <a:custGeom>
            <a:avLst/>
            <a:gdLst/>
            <a:ahLst/>
            <a:cxnLst/>
            <a:rect l="l" t="t" r="r" b="b"/>
            <a:pathLst>
              <a:path w="282858" h="70881" extrusionOk="0">
                <a:moveTo>
                  <a:pt x="57528" y="1"/>
                </a:moveTo>
                <a:cubicBezTo>
                  <a:pt x="37107" y="1"/>
                  <a:pt x="17867" y="6326"/>
                  <a:pt x="1" y="16029"/>
                </a:cubicBezTo>
                <a:lnTo>
                  <a:pt x="1" y="70881"/>
                </a:lnTo>
                <a:lnTo>
                  <a:pt x="282857" y="70881"/>
                </a:lnTo>
                <a:lnTo>
                  <a:pt x="282857" y="53831"/>
                </a:lnTo>
                <a:cubicBezTo>
                  <a:pt x="276183" y="53941"/>
                  <a:pt x="269511" y="54030"/>
                  <a:pt x="262852" y="54030"/>
                </a:cubicBezTo>
                <a:cubicBezTo>
                  <a:pt x="230491" y="54030"/>
                  <a:pt x="198425" y="51930"/>
                  <a:pt x="167736" y="39913"/>
                </a:cubicBezTo>
                <a:cubicBezTo>
                  <a:pt x="131005" y="25530"/>
                  <a:pt x="101025" y="967"/>
                  <a:pt x="59794" y="27"/>
                </a:cubicBezTo>
                <a:cubicBezTo>
                  <a:pt x="59037" y="10"/>
                  <a:pt x="58282" y="1"/>
                  <a:pt x="5752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9" name="Google Shape;609;p43"/>
          <p:cNvSpPr/>
          <p:nvPr/>
        </p:nvSpPr>
        <p:spPr>
          <a:xfrm>
            <a:off x="3838" y="3477799"/>
            <a:ext cx="1828197" cy="1665810"/>
          </a:xfrm>
          <a:custGeom>
            <a:avLst/>
            <a:gdLst/>
            <a:ahLst/>
            <a:cxnLst/>
            <a:rect l="l" t="t" r="r" b="b"/>
            <a:pathLst>
              <a:path w="57091" h="52020" extrusionOk="0">
                <a:moveTo>
                  <a:pt x="167" y="14181"/>
                </a:moveTo>
                <a:cubicBezTo>
                  <a:pt x="845" y="14181"/>
                  <a:pt x="14859" y="1"/>
                  <a:pt x="24658" y="18574"/>
                </a:cubicBezTo>
                <a:cubicBezTo>
                  <a:pt x="34457" y="37160"/>
                  <a:pt x="57090" y="28040"/>
                  <a:pt x="50840" y="52019"/>
                </a:cubicBezTo>
                <a:lnTo>
                  <a:pt x="0" y="52019"/>
                </a:lnTo>
                <a:close/>
              </a:path>
            </a:pathLst>
          </a:custGeom>
          <a:solidFill>
            <a:schemeClr val="lt1">
              <a:alpha val="446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0" name="Google Shape;610;p43"/>
          <p:cNvSpPr/>
          <p:nvPr/>
        </p:nvSpPr>
        <p:spPr>
          <a:xfrm rot="10800000">
            <a:off x="6313766" y="18"/>
            <a:ext cx="2637197" cy="681282"/>
          </a:xfrm>
          <a:custGeom>
            <a:avLst/>
            <a:gdLst/>
            <a:ahLst/>
            <a:cxnLst/>
            <a:rect l="l" t="t" r="r" b="b"/>
            <a:pathLst>
              <a:path w="59984" h="15496" extrusionOk="0">
                <a:moveTo>
                  <a:pt x="8620" y="0"/>
                </a:moveTo>
                <a:cubicBezTo>
                  <a:pt x="6622" y="0"/>
                  <a:pt x="4637" y="834"/>
                  <a:pt x="3227" y="2459"/>
                </a:cubicBezTo>
                <a:cubicBezTo>
                  <a:pt x="988" y="5042"/>
                  <a:pt x="941" y="8769"/>
                  <a:pt x="2893" y="11400"/>
                </a:cubicBezTo>
                <a:cubicBezTo>
                  <a:pt x="2608" y="11662"/>
                  <a:pt x="2334" y="11948"/>
                  <a:pt x="2072" y="12245"/>
                </a:cubicBezTo>
                <a:cubicBezTo>
                  <a:pt x="1203" y="13246"/>
                  <a:pt x="512" y="14341"/>
                  <a:pt x="0" y="15496"/>
                </a:cubicBezTo>
                <a:lnTo>
                  <a:pt x="59984" y="15496"/>
                </a:lnTo>
                <a:cubicBezTo>
                  <a:pt x="58853" y="11960"/>
                  <a:pt x="56781" y="8685"/>
                  <a:pt x="53769" y="6066"/>
                </a:cubicBezTo>
                <a:cubicBezTo>
                  <a:pt x="49777" y="2603"/>
                  <a:pt x="44856" y="905"/>
                  <a:pt x="39958" y="905"/>
                </a:cubicBezTo>
                <a:cubicBezTo>
                  <a:pt x="34060" y="905"/>
                  <a:pt x="28196" y="3367"/>
                  <a:pt x="24027" y="8174"/>
                </a:cubicBezTo>
                <a:cubicBezTo>
                  <a:pt x="23967" y="8233"/>
                  <a:pt x="23932" y="8304"/>
                  <a:pt x="23872" y="8364"/>
                </a:cubicBezTo>
                <a:cubicBezTo>
                  <a:pt x="22789" y="9138"/>
                  <a:pt x="21777" y="9995"/>
                  <a:pt x="20860" y="10960"/>
                </a:cubicBezTo>
                <a:cubicBezTo>
                  <a:pt x="20848" y="10948"/>
                  <a:pt x="20836" y="10936"/>
                  <a:pt x="20824" y="10924"/>
                </a:cubicBezTo>
                <a:cubicBezTo>
                  <a:pt x="19288" y="9578"/>
                  <a:pt x="17526" y="8674"/>
                  <a:pt x="15681" y="8162"/>
                </a:cubicBezTo>
                <a:cubicBezTo>
                  <a:pt x="16014" y="5840"/>
                  <a:pt x="15216" y="3399"/>
                  <a:pt x="13311" y="1756"/>
                </a:cubicBezTo>
                <a:cubicBezTo>
                  <a:pt x="11954" y="577"/>
                  <a:pt x="10283" y="0"/>
                  <a:pt x="862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1" name="Google Shape;611;p43"/>
          <p:cNvSpPr txBox="1">
            <a:spLocks noGrp="1"/>
          </p:cNvSpPr>
          <p:nvPr>
            <p:ph type="title" hasCustomPrompt="1"/>
          </p:nvPr>
        </p:nvSpPr>
        <p:spPr>
          <a:xfrm>
            <a:off x="720000" y="970282"/>
            <a:ext cx="7704000" cy="113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612" name="Google Shape;612;p43"/>
          <p:cNvSpPr txBox="1">
            <a:spLocks noGrp="1"/>
          </p:cNvSpPr>
          <p:nvPr>
            <p:ph type="subTitle" idx="1"/>
          </p:nvPr>
        </p:nvSpPr>
        <p:spPr>
          <a:xfrm>
            <a:off x="720000" y="2109384"/>
            <a:ext cx="7704000" cy="4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613" name="Google Shape;613;p4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2824265"/>
            <a:ext cx="7704000" cy="113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614" name="Google Shape;614;p43"/>
          <p:cNvSpPr txBox="1">
            <a:spLocks noGrp="1"/>
          </p:cNvSpPr>
          <p:nvPr>
            <p:ph type="subTitle" idx="3"/>
          </p:nvPr>
        </p:nvSpPr>
        <p:spPr>
          <a:xfrm>
            <a:off x="720000" y="3963368"/>
            <a:ext cx="7704000" cy="4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CUSTOM_6_1_1_1">
    <p:bg>
      <p:bgPr>
        <a:solidFill>
          <a:schemeClr val="dk2"/>
        </a:solidFill>
        <a:effectLst/>
      </p:bgPr>
    </p:bg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44"/>
          <p:cNvSpPr txBox="1">
            <a:spLocks noGrp="1"/>
          </p:cNvSpPr>
          <p:nvPr>
            <p:ph type="title"/>
          </p:nvPr>
        </p:nvSpPr>
        <p:spPr>
          <a:xfrm>
            <a:off x="720000" y="3035400"/>
            <a:ext cx="22464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7" name="Google Shape;617;p44"/>
          <p:cNvSpPr txBox="1">
            <a:spLocks noGrp="1"/>
          </p:cNvSpPr>
          <p:nvPr>
            <p:ph type="subTitle" idx="1"/>
          </p:nvPr>
        </p:nvSpPr>
        <p:spPr>
          <a:xfrm>
            <a:off x="720000" y="3543075"/>
            <a:ext cx="22464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618" name="Google Shape;618;p44"/>
          <p:cNvSpPr txBox="1">
            <a:spLocks noGrp="1"/>
          </p:cNvSpPr>
          <p:nvPr>
            <p:ph type="title" idx="2"/>
          </p:nvPr>
        </p:nvSpPr>
        <p:spPr>
          <a:xfrm>
            <a:off x="3448800" y="3035400"/>
            <a:ext cx="22464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9" name="Google Shape;619;p44"/>
          <p:cNvSpPr txBox="1">
            <a:spLocks noGrp="1"/>
          </p:cNvSpPr>
          <p:nvPr>
            <p:ph type="subTitle" idx="3"/>
          </p:nvPr>
        </p:nvSpPr>
        <p:spPr>
          <a:xfrm>
            <a:off x="3448800" y="3543075"/>
            <a:ext cx="22464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620" name="Google Shape;620;p44"/>
          <p:cNvSpPr txBox="1">
            <a:spLocks noGrp="1"/>
          </p:cNvSpPr>
          <p:nvPr>
            <p:ph type="title" idx="4"/>
          </p:nvPr>
        </p:nvSpPr>
        <p:spPr>
          <a:xfrm>
            <a:off x="6177595" y="3035400"/>
            <a:ext cx="22464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21" name="Google Shape;621;p44"/>
          <p:cNvSpPr txBox="1">
            <a:spLocks noGrp="1"/>
          </p:cNvSpPr>
          <p:nvPr>
            <p:ph type="subTitle" idx="5"/>
          </p:nvPr>
        </p:nvSpPr>
        <p:spPr>
          <a:xfrm>
            <a:off x="6177595" y="3543075"/>
            <a:ext cx="22464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622" name="Google Shape;622;p44"/>
          <p:cNvSpPr txBox="1">
            <a:spLocks noGrp="1"/>
          </p:cNvSpPr>
          <p:nvPr>
            <p:ph type="title" idx="6"/>
          </p:nvPr>
        </p:nvSpPr>
        <p:spPr>
          <a:xfrm>
            <a:off x="720000" y="554400"/>
            <a:ext cx="77040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23" name="Google Shape;623;p44"/>
          <p:cNvSpPr txBox="1">
            <a:spLocks noGrp="1"/>
          </p:cNvSpPr>
          <p:nvPr>
            <p:ph type="title" idx="7" hasCustomPrompt="1"/>
          </p:nvPr>
        </p:nvSpPr>
        <p:spPr>
          <a:xfrm>
            <a:off x="1281600" y="1962150"/>
            <a:ext cx="1123200" cy="55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9pPr>
          </a:lstStyle>
          <a:p>
            <a:r>
              <a:t>xx%</a:t>
            </a:r>
          </a:p>
        </p:txBody>
      </p:sp>
      <p:sp>
        <p:nvSpPr>
          <p:cNvPr id="624" name="Google Shape;624;p44"/>
          <p:cNvSpPr txBox="1">
            <a:spLocks noGrp="1"/>
          </p:cNvSpPr>
          <p:nvPr>
            <p:ph type="title" idx="8" hasCustomPrompt="1"/>
          </p:nvPr>
        </p:nvSpPr>
        <p:spPr>
          <a:xfrm>
            <a:off x="4010400" y="1962150"/>
            <a:ext cx="1123200" cy="55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9pPr>
          </a:lstStyle>
          <a:p>
            <a:r>
              <a:t>xx%</a:t>
            </a:r>
          </a:p>
        </p:txBody>
      </p:sp>
      <p:sp>
        <p:nvSpPr>
          <p:cNvPr id="625" name="Google Shape;625;p44"/>
          <p:cNvSpPr txBox="1">
            <a:spLocks noGrp="1"/>
          </p:cNvSpPr>
          <p:nvPr>
            <p:ph type="title" idx="9" hasCustomPrompt="1"/>
          </p:nvPr>
        </p:nvSpPr>
        <p:spPr>
          <a:xfrm>
            <a:off x="6739195" y="1962150"/>
            <a:ext cx="1123200" cy="55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9pPr>
          </a:lstStyle>
          <a:p>
            <a:r>
              <a:t>xx%</a:t>
            </a:r>
          </a:p>
        </p:txBody>
      </p:sp>
      <p:grpSp>
        <p:nvGrpSpPr>
          <p:cNvPr id="626" name="Google Shape;626;p44"/>
          <p:cNvGrpSpPr/>
          <p:nvPr/>
        </p:nvGrpSpPr>
        <p:grpSpPr>
          <a:xfrm rot="-199848">
            <a:off x="8025646" y="4310317"/>
            <a:ext cx="581719" cy="921601"/>
            <a:chOff x="-1904298" y="1056455"/>
            <a:chExt cx="581725" cy="921611"/>
          </a:xfrm>
        </p:grpSpPr>
        <p:sp>
          <p:nvSpPr>
            <p:cNvPr id="627" name="Google Shape;627;p44"/>
            <p:cNvSpPr/>
            <p:nvPr/>
          </p:nvSpPr>
          <p:spPr>
            <a:xfrm>
              <a:off x="-1904298" y="1056455"/>
              <a:ext cx="581725" cy="887132"/>
            </a:xfrm>
            <a:custGeom>
              <a:avLst/>
              <a:gdLst/>
              <a:ahLst/>
              <a:cxnLst/>
              <a:rect l="l" t="t" r="r" b="b"/>
              <a:pathLst>
                <a:path w="38196" h="58249" extrusionOk="0">
                  <a:moveTo>
                    <a:pt x="34903" y="0"/>
                  </a:moveTo>
                  <a:cubicBezTo>
                    <a:pt x="34867" y="0"/>
                    <a:pt x="34830" y="5"/>
                    <a:pt x="34790" y="15"/>
                  </a:cubicBezTo>
                  <a:cubicBezTo>
                    <a:pt x="28206" y="1801"/>
                    <a:pt x="22396" y="5385"/>
                    <a:pt x="17002" y="9468"/>
                  </a:cubicBezTo>
                  <a:cubicBezTo>
                    <a:pt x="11918" y="13326"/>
                    <a:pt x="6870" y="17434"/>
                    <a:pt x="3929" y="23232"/>
                  </a:cubicBezTo>
                  <a:cubicBezTo>
                    <a:pt x="1143" y="28733"/>
                    <a:pt x="179" y="34983"/>
                    <a:pt x="83" y="41103"/>
                  </a:cubicBezTo>
                  <a:cubicBezTo>
                    <a:pt x="0" y="46771"/>
                    <a:pt x="310" y="52998"/>
                    <a:pt x="4120" y="57534"/>
                  </a:cubicBezTo>
                  <a:cubicBezTo>
                    <a:pt x="4191" y="57635"/>
                    <a:pt x="4287" y="57668"/>
                    <a:pt x="4373" y="57668"/>
                  </a:cubicBezTo>
                  <a:cubicBezTo>
                    <a:pt x="4388" y="57668"/>
                    <a:pt x="4403" y="57667"/>
                    <a:pt x="4417" y="57665"/>
                  </a:cubicBezTo>
                  <a:lnTo>
                    <a:pt x="4417" y="57665"/>
                  </a:lnTo>
                  <a:cubicBezTo>
                    <a:pt x="4322" y="57903"/>
                    <a:pt x="4429" y="58248"/>
                    <a:pt x="4774" y="58248"/>
                  </a:cubicBezTo>
                  <a:cubicBezTo>
                    <a:pt x="16324" y="58213"/>
                    <a:pt x="26372" y="48259"/>
                    <a:pt x="31444" y="38674"/>
                  </a:cubicBezTo>
                  <a:cubicBezTo>
                    <a:pt x="37648" y="26983"/>
                    <a:pt x="38195" y="13278"/>
                    <a:pt x="35874" y="467"/>
                  </a:cubicBezTo>
                  <a:cubicBezTo>
                    <a:pt x="35836" y="265"/>
                    <a:pt x="35686" y="176"/>
                    <a:pt x="35526" y="176"/>
                  </a:cubicBezTo>
                  <a:cubicBezTo>
                    <a:pt x="35432" y="176"/>
                    <a:pt x="35334" y="207"/>
                    <a:pt x="35254" y="265"/>
                  </a:cubicBezTo>
                  <a:cubicBezTo>
                    <a:pt x="35205" y="116"/>
                    <a:pt x="35081" y="0"/>
                    <a:pt x="349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44"/>
            <p:cNvSpPr/>
            <p:nvPr/>
          </p:nvSpPr>
          <p:spPr>
            <a:xfrm>
              <a:off x="-1862965" y="1216748"/>
              <a:ext cx="442995" cy="761317"/>
            </a:xfrm>
            <a:custGeom>
              <a:avLst/>
              <a:gdLst/>
              <a:ahLst/>
              <a:cxnLst/>
              <a:rect l="l" t="t" r="r" b="b"/>
              <a:pathLst>
                <a:path w="29087" h="49988" extrusionOk="0">
                  <a:moveTo>
                    <a:pt x="21381" y="0"/>
                  </a:moveTo>
                  <a:cubicBezTo>
                    <a:pt x="21179" y="0"/>
                    <a:pt x="20962" y="128"/>
                    <a:pt x="20932" y="384"/>
                  </a:cubicBezTo>
                  <a:cubicBezTo>
                    <a:pt x="20491" y="4468"/>
                    <a:pt x="20277" y="13386"/>
                    <a:pt x="20325" y="13540"/>
                  </a:cubicBezTo>
                  <a:cubicBezTo>
                    <a:pt x="17836" y="17624"/>
                    <a:pt x="15348" y="21696"/>
                    <a:pt x="12871" y="25780"/>
                  </a:cubicBezTo>
                  <a:cubicBezTo>
                    <a:pt x="12657" y="26137"/>
                    <a:pt x="12443" y="26494"/>
                    <a:pt x="12228" y="26852"/>
                  </a:cubicBezTo>
                  <a:cubicBezTo>
                    <a:pt x="10454" y="22565"/>
                    <a:pt x="9609" y="18065"/>
                    <a:pt x="9728" y="13433"/>
                  </a:cubicBezTo>
                  <a:cubicBezTo>
                    <a:pt x="9740" y="13171"/>
                    <a:pt x="9544" y="13040"/>
                    <a:pt x="9343" y="13040"/>
                  </a:cubicBezTo>
                  <a:cubicBezTo>
                    <a:pt x="9142" y="13040"/>
                    <a:pt x="8936" y="13171"/>
                    <a:pt x="8930" y="13433"/>
                  </a:cubicBezTo>
                  <a:cubicBezTo>
                    <a:pt x="8799" y="18196"/>
                    <a:pt x="9669" y="22839"/>
                    <a:pt x="11526" y="27245"/>
                  </a:cubicBezTo>
                  <a:cubicBezTo>
                    <a:pt x="11585" y="27387"/>
                    <a:pt x="11716" y="27471"/>
                    <a:pt x="11847" y="27495"/>
                  </a:cubicBezTo>
                  <a:cubicBezTo>
                    <a:pt x="8859" y="32483"/>
                    <a:pt x="6001" y="37567"/>
                    <a:pt x="3692" y="42889"/>
                  </a:cubicBezTo>
                  <a:cubicBezTo>
                    <a:pt x="1668" y="38996"/>
                    <a:pt x="834" y="34745"/>
                    <a:pt x="1227" y="30364"/>
                  </a:cubicBezTo>
                  <a:cubicBezTo>
                    <a:pt x="1251" y="30108"/>
                    <a:pt x="1063" y="29980"/>
                    <a:pt x="864" y="29980"/>
                  </a:cubicBezTo>
                  <a:cubicBezTo>
                    <a:pt x="664" y="29980"/>
                    <a:pt x="453" y="30108"/>
                    <a:pt x="429" y="30364"/>
                  </a:cubicBezTo>
                  <a:cubicBezTo>
                    <a:pt x="1" y="35019"/>
                    <a:pt x="953" y="39556"/>
                    <a:pt x="3180" y="43675"/>
                  </a:cubicBezTo>
                  <a:cubicBezTo>
                    <a:pt x="3215" y="43723"/>
                    <a:pt x="3251" y="43770"/>
                    <a:pt x="3299" y="43806"/>
                  </a:cubicBezTo>
                  <a:cubicBezTo>
                    <a:pt x="2513" y="45663"/>
                    <a:pt x="1799" y="47557"/>
                    <a:pt x="1167" y="49497"/>
                  </a:cubicBezTo>
                  <a:cubicBezTo>
                    <a:pt x="1074" y="49793"/>
                    <a:pt x="1320" y="49988"/>
                    <a:pt x="1563" y="49988"/>
                  </a:cubicBezTo>
                  <a:cubicBezTo>
                    <a:pt x="1722" y="49988"/>
                    <a:pt x="1880" y="49904"/>
                    <a:pt x="1941" y="49712"/>
                  </a:cubicBezTo>
                  <a:cubicBezTo>
                    <a:pt x="3323" y="45449"/>
                    <a:pt x="5132" y="41389"/>
                    <a:pt x="7168" y="37436"/>
                  </a:cubicBezTo>
                  <a:cubicBezTo>
                    <a:pt x="7216" y="37532"/>
                    <a:pt x="7287" y="37603"/>
                    <a:pt x="7430" y="37627"/>
                  </a:cubicBezTo>
                  <a:cubicBezTo>
                    <a:pt x="8398" y="37795"/>
                    <a:pt x="9366" y="37879"/>
                    <a:pt x="10324" y="37879"/>
                  </a:cubicBezTo>
                  <a:cubicBezTo>
                    <a:pt x="13834" y="37879"/>
                    <a:pt x="17225" y="36758"/>
                    <a:pt x="20087" y="34579"/>
                  </a:cubicBezTo>
                  <a:cubicBezTo>
                    <a:pt x="20431" y="34323"/>
                    <a:pt x="20214" y="33799"/>
                    <a:pt x="19894" y="33799"/>
                  </a:cubicBezTo>
                  <a:cubicBezTo>
                    <a:pt x="19826" y="33799"/>
                    <a:pt x="19754" y="33822"/>
                    <a:pt x="19682" y="33876"/>
                  </a:cubicBezTo>
                  <a:cubicBezTo>
                    <a:pt x="16937" y="35970"/>
                    <a:pt x="13691" y="37085"/>
                    <a:pt x="10318" y="37085"/>
                  </a:cubicBezTo>
                  <a:cubicBezTo>
                    <a:pt x="9433" y="37085"/>
                    <a:pt x="8540" y="37009"/>
                    <a:pt x="7644" y="36853"/>
                  </a:cubicBezTo>
                  <a:cubicBezTo>
                    <a:pt x="7615" y="36847"/>
                    <a:pt x="7585" y="36844"/>
                    <a:pt x="7557" y="36844"/>
                  </a:cubicBezTo>
                  <a:cubicBezTo>
                    <a:pt x="7528" y="36844"/>
                    <a:pt x="7502" y="36847"/>
                    <a:pt x="7478" y="36853"/>
                  </a:cubicBezTo>
                  <a:cubicBezTo>
                    <a:pt x="9478" y="33019"/>
                    <a:pt x="11693" y="29281"/>
                    <a:pt x="13943" y="25578"/>
                  </a:cubicBezTo>
                  <a:cubicBezTo>
                    <a:pt x="14872" y="24042"/>
                    <a:pt x="15812" y="22518"/>
                    <a:pt x="16741" y="20982"/>
                  </a:cubicBezTo>
                  <a:cubicBezTo>
                    <a:pt x="16788" y="21006"/>
                    <a:pt x="16848" y="21018"/>
                    <a:pt x="16919" y="21018"/>
                  </a:cubicBezTo>
                  <a:cubicBezTo>
                    <a:pt x="20956" y="20768"/>
                    <a:pt x="24861" y="19946"/>
                    <a:pt x="28659" y="18553"/>
                  </a:cubicBezTo>
                  <a:cubicBezTo>
                    <a:pt x="29087" y="18393"/>
                    <a:pt x="28967" y="17753"/>
                    <a:pt x="28585" y="17753"/>
                  </a:cubicBezTo>
                  <a:cubicBezTo>
                    <a:pt x="28542" y="17753"/>
                    <a:pt x="28495" y="17761"/>
                    <a:pt x="28445" y="17779"/>
                  </a:cubicBezTo>
                  <a:cubicBezTo>
                    <a:pt x="24813" y="19113"/>
                    <a:pt x="21087" y="19910"/>
                    <a:pt x="17229" y="20184"/>
                  </a:cubicBezTo>
                  <a:cubicBezTo>
                    <a:pt x="21075" y="13874"/>
                    <a:pt x="24944" y="7564"/>
                    <a:pt x="28790" y="1265"/>
                  </a:cubicBezTo>
                  <a:cubicBezTo>
                    <a:pt x="28979" y="953"/>
                    <a:pt x="28702" y="663"/>
                    <a:pt x="28427" y="663"/>
                  </a:cubicBezTo>
                  <a:cubicBezTo>
                    <a:pt x="28303" y="663"/>
                    <a:pt x="28180" y="721"/>
                    <a:pt x="28099" y="860"/>
                  </a:cubicBezTo>
                  <a:cubicBezTo>
                    <a:pt x="25790" y="4635"/>
                    <a:pt x="23468" y="8409"/>
                    <a:pt x="21158" y="12183"/>
                  </a:cubicBezTo>
                  <a:cubicBezTo>
                    <a:pt x="21134" y="8242"/>
                    <a:pt x="21313" y="4313"/>
                    <a:pt x="21741" y="384"/>
                  </a:cubicBezTo>
                  <a:cubicBezTo>
                    <a:pt x="21771" y="128"/>
                    <a:pt x="21584" y="0"/>
                    <a:pt x="21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9" name="Google Shape;629;p44"/>
          <p:cNvGrpSpPr/>
          <p:nvPr/>
        </p:nvGrpSpPr>
        <p:grpSpPr>
          <a:xfrm>
            <a:off x="7314139" y="4391349"/>
            <a:ext cx="878448" cy="863379"/>
            <a:chOff x="-5358445" y="839844"/>
            <a:chExt cx="1391711" cy="1367837"/>
          </a:xfrm>
        </p:grpSpPr>
        <p:sp>
          <p:nvSpPr>
            <p:cNvPr id="630" name="Google Shape;630;p44"/>
            <p:cNvSpPr/>
            <p:nvPr/>
          </p:nvSpPr>
          <p:spPr>
            <a:xfrm>
              <a:off x="-5358445" y="839844"/>
              <a:ext cx="1391711" cy="1367419"/>
            </a:xfrm>
            <a:custGeom>
              <a:avLst/>
              <a:gdLst/>
              <a:ahLst/>
              <a:cxnLst/>
              <a:rect l="l" t="t" r="r" b="b"/>
              <a:pathLst>
                <a:path w="49900" h="49029" extrusionOk="0">
                  <a:moveTo>
                    <a:pt x="1057" y="0"/>
                  </a:moveTo>
                  <a:cubicBezTo>
                    <a:pt x="781" y="0"/>
                    <a:pt x="673" y="296"/>
                    <a:pt x="750" y="529"/>
                  </a:cubicBezTo>
                  <a:cubicBezTo>
                    <a:pt x="560" y="529"/>
                    <a:pt x="369" y="648"/>
                    <a:pt x="357" y="886"/>
                  </a:cubicBezTo>
                  <a:cubicBezTo>
                    <a:pt x="0" y="7708"/>
                    <a:pt x="1596" y="14340"/>
                    <a:pt x="3798" y="20746"/>
                  </a:cubicBezTo>
                  <a:cubicBezTo>
                    <a:pt x="5870" y="26770"/>
                    <a:pt x="8204" y="32854"/>
                    <a:pt x="12788" y="37450"/>
                  </a:cubicBezTo>
                  <a:cubicBezTo>
                    <a:pt x="17157" y="41820"/>
                    <a:pt x="22789" y="44689"/>
                    <a:pt x="28575" y="46678"/>
                  </a:cubicBezTo>
                  <a:cubicBezTo>
                    <a:pt x="32108" y="47894"/>
                    <a:pt x="35925" y="49028"/>
                    <a:pt x="39693" y="49028"/>
                  </a:cubicBezTo>
                  <a:cubicBezTo>
                    <a:pt x="41639" y="49028"/>
                    <a:pt x="43573" y="48726"/>
                    <a:pt x="45446" y="47975"/>
                  </a:cubicBezTo>
                  <a:cubicBezTo>
                    <a:pt x="45589" y="47916"/>
                    <a:pt x="45649" y="47821"/>
                    <a:pt x="45661" y="47725"/>
                  </a:cubicBezTo>
                  <a:cubicBezTo>
                    <a:pt x="45745" y="47795"/>
                    <a:pt x="45857" y="47836"/>
                    <a:pt x="45967" y="47836"/>
                  </a:cubicBezTo>
                  <a:cubicBezTo>
                    <a:pt x="46118" y="47836"/>
                    <a:pt x="46265" y="47757"/>
                    <a:pt x="46327" y="47571"/>
                  </a:cubicBezTo>
                  <a:cubicBezTo>
                    <a:pt x="49899" y="36581"/>
                    <a:pt x="43565" y="23937"/>
                    <a:pt x="36052" y="16126"/>
                  </a:cubicBezTo>
                  <a:cubicBezTo>
                    <a:pt x="26873" y="6589"/>
                    <a:pt x="14014" y="1791"/>
                    <a:pt x="1119" y="5"/>
                  </a:cubicBezTo>
                  <a:cubicBezTo>
                    <a:pt x="1098" y="2"/>
                    <a:pt x="1077" y="0"/>
                    <a:pt x="10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44"/>
            <p:cNvSpPr/>
            <p:nvPr/>
          </p:nvSpPr>
          <p:spPr>
            <a:xfrm>
              <a:off x="-5168235" y="1050330"/>
              <a:ext cx="1163208" cy="1157351"/>
            </a:xfrm>
            <a:custGeom>
              <a:avLst/>
              <a:gdLst/>
              <a:ahLst/>
              <a:cxnLst/>
              <a:rect l="l" t="t" r="r" b="b"/>
              <a:pathLst>
                <a:path w="41707" h="41497" extrusionOk="0">
                  <a:moveTo>
                    <a:pt x="3415" y="0"/>
                  </a:moveTo>
                  <a:cubicBezTo>
                    <a:pt x="3118" y="0"/>
                    <a:pt x="2838" y="377"/>
                    <a:pt x="3098" y="673"/>
                  </a:cubicBezTo>
                  <a:cubicBezTo>
                    <a:pt x="5968" y="4043"/>
                    <a:pt x="8825" y="7424"/>
                    <a:pt x="11694" y="10794"/>
                  </a:cubicBezTo>
                  <a:cubicBezTo>
                    <a:pt x="7944" y="9591"/>
                    <a:pt x="4265" y="8186"/>
                    <a:pt x="669" y="6567"/>
                  </a:cubicBezTo>
                  <a:cubicBezTo>
                    <a:pt x="612" y="6541"/>
                    <a:pt x="557" y="6529"/>
                    <a:pt x="507" y="6529"/>
                  </a:cubicBezTo>
                  <a:cubicBezTo>
                    <a:pt x="143" y="6529"/>
                    <a:pt x="1" y="7141"/>
                    <a:pt x="419" y="7329"/>
                  </a:cubicBezTo>
                  <a:cubicBezTo>
                    <a:pt x="4158" y="9020"/>
                    <a:pt x="12564" y="12008"/>
                    <a:pt x="12730" y="12008"/>
                  </a:cubicBezTo>
                  <a:cubicBezTo>
                    <a:pt x="15826" y="15651"/>
                    <a:pt x="18922" y="19283"/>
                    <a:pt x="22029" y="22914"/>
                  </a:cubicBezTo>
                  <a:cubicBezTo>
                    <a:pt x="22303" y="23224"/>
                    <a:pt x="22577" y="23533"/>
                    <a:pt x="22851" y="23855"/>
                  </a:cubicBezTo>
                  <a:cubicBezTo>
                    <a:pt x="22003" y="23918"/>
                    <a:pt x="21159" y="23950"/>
                    <a:pt x="20319" y="23950"/>
                  </a:cubicBezTo>
                  <a:cubicBezTo>
                    <a:pt x="16565" y="23950"/>
                    <a:pt x="12884" y="23317"/>
                    <a:pt x="9313" y="22033"/>
                  </a:cubicBezTo>
                  <a:cubicBezTo>
                    <a:pt x="9266" y="22017"/>
                    <a:pt x="9220" y="22010"/>
                    <a:pt x="9178" y="22010"/>
                  </a:cubicBezTo>
                  <a:cubicBezTo>
                    <a:pt x="8783" y="22010"/>
                    <a:pt x="8623" y="22646"/>
                    <a:pt x="9063" y="22807"/>
                  </a:cubicBezTo>
                  <a:cubicBezTo>
                    <a:pt x="12688" y="24102"/>
                    <a:pt x="16421" y="24755"/>
                    <a:pt x="20225" y="24755"/>
                  </a:cubicBezTo>
                  <a:cubicBezTo>
                    <a:pt x="21144" y="24755"/>
                    <a:pt x="22067" y="24717"/>
                    <a:pt x="22993" y="24641"/>
                  </a:cubicBezTo>
                  <a:cubicBezTo>
                    <a:pt x="23160" y="24629"/>
                    <a:pt x="23267" y="24534"/>
                    <a:pt x="23339" y="24414"/>
                  </a:cubicBezTo>
                  <a:cubicBezTo>
                    <a:pt x="27149" y="28820"/>
                    <a:pt x="31090" y="33106"/>
                    <a:pt x="35424" y="36964"/>
                  </a:cubicBezTo>
                  <a:cubicBezTo>
                    <a:pt x="34186" y="37165"/>
                    <a:pt x="32949" y="37265"/>
                    <a:pt x="31719" y="37265"/>
                  </a:cubicBezTo>
                  <a:cubicBezTo>
                    <a:pt x="28655" y="37265"/>
                    <a:pt x="25636" y="36641"/>
                    <a:pt x="22755" y="35392"/>
                  </a:cubicBezTo>
                  <a:cubicBezTo>
                    <a:pt x="22701" y="35369"/>
                    <a:pt x="22650" y="35359"/>
                    <a:pt x="22602" y="35359"/>
                  </a:cubicBezTo>
                  <a:cubicBezTo>
                    <a:pt x="22232" y="35359"/>
                    <a:pt x="22083" y="35987"/>
                    <a:pt x="22505" y="36166"/>
                  </a:cubicBezTo>
                  <a:cubicBezTo>
                    <a:pt x="25470" y="37439"/>
                    <a:pt x="28583" y="38077"/>
                    <a:pt x="31737" y="38077"/>
                  </a:cubicBezTo>
                  <a:cubicBezTo>
                    <a:pt x="33155" y="38077"/>
                    <a:pt x="34582" y="37948"/>
                    <a:pt x="36007" y="37690"/>
                  </a:cubicBezTo>
                  <a:cubicBezTo>
                    <a:pt x="36078" y="37678"/>
                    <a:pt x="36126" y="37654"/>
                    <a:pt x="36174" y="37630"/>
                  </a:cubicBezTo>
                  <a:cubicBezTo>
                    <a:pt x="37698" y="38952"/>
                    <a:pt x="39269" y="40226"/>
                    <a:pt x="40912" y="41417"/>
                  </a:cubicBezTo>
                  <a:cubicBezTo>
                    <a:pt x="40988" y="41473"/>
                    <a:pt x="41064" y="41497"/>
                    <a:pt x="41137" y="41497"/>
                  </a:cubicBezTo>
                  <a:cubicBezTo>
                    <a:pt x="41464" y="41497"/>
                    <a:pt x="41706" y="41003"/>
                    <a:pt x="41365" y="40750"/>
                  </a:cubicBezTo>
                  <a:cubicBezTo>
                    <a:pt x="37745" y="38107"/>
                    <a:pt x="34447" y="35130"/>
                    <a:pt x="31328" y="31951"/>
                  </a:cubicBezTo>
                  <a:cubicBezTo>
                    <a:pt x="31423" y="31951"/>
                    <a:pt x="31530" y="31892"/>
                    <a:pt x="31590" y="31773"/>
                  </a:cubicBezTo>
                  <a:cubicBezTo>
                    <a:pt x="33745" y="27724"/>
                    <a:pt x="34150" y="23129"/>
                    <a:pt x="32638" y="18795"/>
                  </a:cubicBezTo>
                  <a:cubicBezTo>
                    <a:pt x="32568" y="18591"/>
                    <a:pt x="32389" y="18501"/>
                    <a:pt x="32216" y="18501"/>
                  </a:cubicBezTo>
                  <a:cubicBezTo>
                    <a:pt x="31975" y="18501"/>
                    <a:pt x="31748" y="18677"/>
                    <a:pt x="31852" y="18961"/>
                  </a:cubicBezTo>
                  <a:cubicBezTo>
                    <a:pt x="33280" y="23081"/>
                    <a:pt x="32971" y="27474"/>
                    <a:pt x="30923" y="31320"/>
                  </a:cubicBezTo>
                  <a:cubicBezTo>
                    <a:pt x="30887" y="31380"/>
                    <a:pt x="30875" y="31439"/>
                    <a:pt x="30875" y="31487"/>
                  </a:cubicBezTo>
                  <a:cubicBezTo>
                    <a:pt x="27851" y="28391"/>
                    <a:pt x="24982" y="25117"/>
                    <a:pt x="22172" y="21831"/>
                  </a:cubicBezTo>
                  <a:cubicBezTo>
                    <a:pt x="21005" y="20462"/>
                    <a:pt x="19838" y="19092"/>
                    <a:pt x="18683" y="17735"/>
                  </a:cubicBezTo>
                  <a:cubicBezTo>
                    <a:pt x="18719" y="17687"/>
                    <a:pt x="18743" y="17640"/>
                    <a:pt x="18767" y="17568"/>
                  </a:cubicBezTo>
                  <a:cubicBezTo>
                    <a:pt x="19779" y="13663"/>
                    <a:pt x="20231" y="9698"/>
                    <a:pt x="20088" y="5662"/>
                  </a:cubicBezTo>
                  <a:cubicBezTo>
                    <a:pt x="20076" y="5390"/>
                    <a:pt x="19854" y="5249"/>
                    <a:pt x="19646" y="5249"/>
                  </a:cubicBezTo>
                  <a:cubicBezTo>
                    <a:pt x="19454" y="5249"/>
                    <a:pt x="19273" y="5369"/>
                    <a:pt x="19279" y="5615"/>
                  </a:cubicBezTo>
                  <a:cubicBezTo>
                    <a:pt x="19422" y="9484"/>
                    <a:pt x="19017" y="13270"/>
                    <a:pt x="18064" y="17021"/>
                  </a:cubicBezTo>
                  <a:cubicBezTo>
                    <a:pt x="13278" y="11401"/>
                    <a:pt x="8492" y="5769"/>
                    <a:pt x="3693" y="138"/>
                  </a:cubicBezTo>
                  <a:cubicBezTo>
                    <a:pt x="3611" y="41"/>
                    <a:pt x="3512" y="0"/>
                    <a:pt x="34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2" name="Google Shape;632;p44"/>
          <p:cNvGrpSpPr/>
          <p:nvPr/>
        </p:nvGrpSpPr>
        <p:grpSpPr>
          <a:xfrm rot="-1263781">
            <a:off x="8325007" y="4487212"/>
            <a:ext cx="890375" cy="822935"/>
            <a:chOff x="-1855532" y="1600966"/>
            <a:chExt cx="890361" cy="822923"/>
          </a:xfrm>
        </p:grpSpPr>
        <p:sp>
          <p:nvSpPr>
            <p:cNvPr id="633" name="Google Shape;633;p44"/>
            <p:cNvSpPr/>
            <p:nvPr/>
          </p:nvSpPr>
          <p:spPr>
            <a:xfrm>
              <a:off x="-1855532" y="1600966"/>
              <a:ext cx="890361" cy="822923"/>
            </a:xfrm>
            <a:custGeom>
              <a:avLst/>
              <a:gdLst/>
              <a:ahLst/>
              <a:cxnLst/>
              <a:rect l="l" t="t" r="r" b="b"/>
              <a:pathLst>
                <a:path w="58461" h="54033" extrusionOk="0">
                  <a:moveTo>
                    <a:pt x="47321" y="1"/>
                  </a:moveTo>
                  <a:cubicBezTo>
                    <a:pt x="40441" y="1"/>
                    <a:pt x="37679" y="10881"/>
                    <a:pt x="33040" y="10881"/>
                  </a:cubicBezTo>
                  <a:cubicBezTo>
                    <a:pt x="32537" y="10881"/>
                    <a:pt x="32012" y="10754"/>
                    <a:pt x="31457" y="10470"/>
                  </a:cubicBezTo>
                  <a:cubicBezTo>
                    <a:pt x="28833" y="9132"/>
                    <a:pt x="29046" y="767"/>
                    <a:pt x="24301" y="767"/>
                  </a:cubicBezTo>
                  <a:cubicBezTo>
                    <a:pt x="23556" y="767"/>
                    <a:pt x="22689" y="973"/>
                    <a:pt x="21670" y="1445"/>
                  </a:cubicBezTo>
                  <a:cubicBezTo>
                    <a:pt x="14944" y="4554"/>
                    <a:pt x="18014" y="15188"/>
                    <a:pt x="14423" y="15188"/>
                  </a:cubicBezTo>
                  <a:cubicBezTo>
                    <a:pt x="14149" y="15188"/>
                    <a:pt x="13837" y="15126"/>
                    <a:pt x="13479" y="14994"/>
                  </a:cubicBezTo>
                  <a:cubicBezTo>
                    <a:pt x="13466" y="14995"/>
                    <a:pt x="13454" y="14995"/>
                    <a:pt x="13442" y="14995"/>
                  </a:cubicBezTo>
                  <a:cubicBezTo>
                    <a:pt x="13056" y="14995"/>
                    <a:pt x="12597" y="14648"/>
                    <a:pt x="12193" y="14601"/>
                  </a:cubicBezTo>
                  <a:cubicBezTo>
                    <a:pt x="11921" y="14565"/>
                    <a:pt x="11656" y="14547"/>
                    <a:pt x="11398" y="14547"/>
                  </a:cubicBezTo>
                  <a:cubicBezTo>
                    <a:pt x="5868" y="14547"/>
                    <a:pt x="3575" y="22683"/>
                    <a:pt x="2596" y="26960"/>
                  </a:cubicBezTo>
                  <a:cubicBezTo>
                    <a:pt x="1" y="38140"/>
                    <a:pt x="3632" y="48629"/>
                    <a:pt x="3704" y="48677"/>
                  </a:cubicBezTo>
                  <a:cubicBezTo>
                    <a:pt x="8356" y="51599"/>
                    <a:pt x="14802" y="54033"/>
                    <a:pt x="20602" y="54033"/>
                  </a:cubicBezTo>
                  <a:cubicBezTo>
                    <a:pt x="22862" y="54033"/>
                    <a:pt x="25025" y="53663"/>
                    <a:pt x="26945" y="52809"/>
                  </a:cubicBezTo>
                  <a:cubicBezTo>
                    <a:pt x="34374" y="49499"/>
                    <a:pt x="30564" y="43272"/>
                    <a:pt x="30445" y="42355"/>
                  </a:cubicBezTo>
                  <a:cubicBezTo>
                    <a:pt x="30087" y="39653"/>
                    <a:pt x="31775" y="39051"/>
                    <a:pt x="33805" y="39051"/>
                  </a:cubicBezTo>
                  <a:cubicBezTo>
                    <a:pt x="35353" y="39051"/>
                    <a:pt x="37101" y="39402"/>
                    <a:pt x="38291" y="39438"/>
                  </a:cubicBezTo>
                  <a:cubicBezTo>
                    <a:pt x="38426" y="39442"/>
                    <a:pt x="38560" y="39444"/>
                    <a:pt x="38694" y="39444"/>
                  </a:cubicBezTo>
                  <a:cubicBezTo>
                    <a:pt x="43697" y="39444"/>
                    <a:pt x="48722" y="36430"/>
                    <a:pt x="47864" y="30830"/>
                  </a:cubicBezTo>
                  <a:cubicBezTo>
                    <a:pt x="47185" y="26484"/>
                    <a:pt x="43578" y="24353"/>
                    <a:pt x="49531" y="18495"/>
                  </a:cubicBezTo>
                  <a:cubicBezTo>
                    <a:pt x="58461" y="9708"/>
                    <a:pt x="54186" y="695"/>
                    <a:pt x="48043" y="40"/>
                  </a:cubicBezTo>
                  <a:cubicBezTo>
                    <a:pt x="47797" y="14"/>
                    <a:pt x="47556" y="1"/>
                    <a:pt x="473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44"/>
            <p:cNvSpPr/>
            <p:nvPr/>
          </p:nvSpPr>
          <p:spPr>
            <a:xfrm>
              <a:off x="-1801299" y="1673750"/>
              <a:ext cx="648448" cy="672557"/>
            </a:xfrm>
            <a:custGeom>
              <a:avLst/>
              <a:gdLst/>
              <a:ahLst/>
              <a:cxnLst/>
              <a:rect l="l" t="t" r="r" b="b"/>
              <a:pathLst>
                <a:path w="42577" h="44160" extrusionOk="0">
                  <a:moveTo>
                    <a:pt x="20562" y="1"/>
                  </a:moveTo>
                  <a:cubicBezTo>
                    <a:pt x="20402" y="1"/>
                    <a:pt x="20242" y="87"/>
                    <a:pt x="20181" y="286"/>
                  </a:cubicBezTo>
                  <a:cubicBezTo>
                    <a:pt x="19014" y="4024"/>
                    <a:pt x="18645" y="7906"/>
                    <a:pt x="18645" y="11823"/>
                  </a:cubicBezTo>
                  <a:cubicBezTo>
                    <a:pt x="18645" y="16121"/>
                    <a:pt x="19026" y="20431"/>
                    <a:pt x="17776" y="24622"/>
                  </a:cubicBezTo>
                  <a:cubicBezTo>
                    <a:pt x="17752" y="24705"/>
                    <a:pt x="17752" y="24789"/>
                    <a:pt x="17776" y="24848"/>
                  </a:cubicBezTo>
                  <a:cubicBezTo>
                    <a:pt x="12656" y="28956"/>
                    <a:pt x="7822" y="33397"/>
                    <a:pt x="3762" y="38528"/>
                  </a:cubicBezTo>
                  <a:cubicBezTo>
                    <a:pt x="4298" y="35540"/>
                    <a:pt x="3631" y="32516"/>
                    <a:pt x="3465" y="29492"/>
                  </a:cubicBezTo>
                  <a:cubicBezTo>
                    <a:pt x="3262" y="25693"/>
                    <a:pt x="3607" y="21931"/>
                    <a:pt x="5060" y="18395"/>
                  </a:cubicBezTo>
                  <a:cubicBezTo>
                    <a:pt x="5175" y="18100"/>
                    <a:pt x="4939" y="17910"/>
                    <a:pt x="4689" y="17910"/>
                  </a:cubicBezTo>
                  <a:cubicBezTo>
                    <a:pt x="4524" y="17910"/>
                    <a:pt x="4354" y="17992"/>
                    <a:pt x="4274" y="18181"/>
                  </a:cubicBezTo>
                  <a:cubicBezTo>
                    <a:pt x="2988" y="21348"/>
                    <a:pt x="2548" y="24693"/>
                    <a:pt x="2607" y="28098"/>
                  </a:cubicBezTo>
                  <a:cubicBezTo>
                    <a:pt x="2679" y="31885"/>
                    <a:pt x="3822" y="35814"/>
                    <a:pt x="2703" y="39517"/>
                  </a:cubicBezTo>
                  <a:cubicBezTo>
                    <a:pt x="2667" y="39659"/>
                    <a:pt x="2691" y="39767"/>
                    <a:pt x="2762" y="39862"/>
                  </a:cubicBezTo>
                  <a:cubicBezTo>
                    <a:pt x="1869" y="41064"/>
                    <a:pt x="1000" y="42291"/>
                    <a:pt x="190" y="43565"/>
                  </a:cubicBezTo>
                  <a:cubicBezTo>
                    <a:pt x="0" y="43871"/>
                    <a:pt x="281" y="44160"/>
                    <a:pt x="562" y="44160"/>
                  </a:cubicBezTo>
                  <a:cubicBezTo>
                    <a:pt x="686" y="44160"/>
                    <a:pt x="809" y="44104"/>
                    <a:pt x="893" y="43969"/>
                  </a:cubicBezTo>
                  <a:cubicBezTo>
                    <a:pt x="1988" y="42219"/>
                    <a:pt x="3203" y="40540"/>
                    <a:pt x="4477" y="38933"/>
                  </a:cubicBezTo>
                  <a:cubicBezTo>
                    <a:pt x="4665" y="38923"/>
                    <a:pt x="4852" y="38919"/>
                    <a:pt x="5039" y="38919"/>
                  </a:cubicBezTo>
                  <a:cubicBezTo>
                    <a:pt x="8447" y="38919"/>
                    <a:pt x="11650" y="40492"/>
                    <a:pt x="15025" y="40910"/>
                  </a:cubicBezTo>
                  <a:cubicBezTo>
                    <a:pt x="15977" y="41029"/>
                    <a:pt x="16929" y="41086"/>
                    <a:pt x="17878" y="41086"/>
                  </a:cubicBezTo>
                  <a:cubicBezTo>
                    <a:pt x="19862" y="41086"/>
                    <a:pt x="21836" y="40837"/>
                    <a:pt x="23777" y="40386"/>
                  </a:cubicBezTo>
                  <a:cubicBezTo>
                    <a:pt x="24256" y="40274"/>
                    <a:pt x="24099" y="39590"/>
                    <a:pt x="23657" y="39590"/>
                  </a:cubicBezTo>
                  <a:cubicBezTo>
                    <a:pt x="23627" y="39590"/>
                    <a:pt x="23595" y="39593"/>
                    <a:pt x="23562" y="39600"/>
                  </a:cubicBezTo>
                  <a:cubicBezTo>
                    <a:pt x="21684" y="40042"/>
                    <a:pt x="19777" y="40275"/>
                    <a:pt x="17868" y="40275"/>
                  </a:cubicBezTo>
                  <a:cubicBezTo>
                    <a:pt x="16281" y="40275"/>
                    <a:pt x="14694" y="40114"/>
                    <a:pt x="13120" y="39778"/>
                  </a:cubicBezTo>
                  <a:cubicBezTo>
                    <a:pt x="10418" y="39207"/>
                    <a:pt x="7882" y="38147"/>
                    <a:pt x="5119" y="38124"/>
                  </a:cubicBezTo>
                  <a:cubicBezTo>
                    <a:pt x="9632" y="32647"/>
                    <a:pt x="15037" y="27991"/>
                    <a:pt x="20657" y="23622"/>
                  </a:cubicBezTo>
                  <a:cubicBezTo>
                    <a:pt x="20693" y="23634"/>
                    <a:pt x="20717" y="23657"/>
                    <a:pt x="20764" y="23669"/>
                  </a:cubicBezTo>
                  <a:cubicBezTo>
                    <a:pt x="23741" y="24158"/>
                    <a:pt x="26479" y="25479"/>
                    <a:pt x="29503" y="25872"/>
                  </a:cubicBezTo>
                  <a:cubicBezTo>
                    <a:pt x="30510" y="26003"/>
                    <a:pt x="31519" y="26065"/>
                    <a:pt x="32526" y="26065"/>
                  </a:cubicBezTo>
                  <a:cubicBezTo>
                    <a:pt x="34258" y="26065"/>
                    <a:pt x="35986" y="25882"/>
                    <a:pt x="37695" y="25551"/>
                  </a:cubicBezTo>
                  <a:cubicBezTo>
                    <a:pt x="38177" y="25461"/>
                    <a:pt x="38015" y="24769"/>
                    <a:pt x="37566" y="24769"/>
                  </a:cubicBezTo>
                  <a:cubicBezTo>
                    <a:pt x="37539" y="24769"/>
                    <a:pt x="37510" y="24771"/>
                    <a:pt x="37481" y="24777"/>
                  </a:cubicBezTo>
                  <a:cubicBezTo>
                    <a:pt x="35839" y="25091"/>
                    <a:pt x="34184" y="25260"/>
                    <a:pt x="32529" y="25260"/>
                  </a:cubicBezTo>
                  <a:cubicBezTo>
                    <a:pt x="31109" y="25260"/>
                    <a:pt x="29689" y="25136"/>
                    <a:pt x="28277" y="24872"/>
                  </a:cubicBezTo>
                  <a:cubicBezTo>
                    <a:pt x="25955" y="24431"/>
                    <a:pt x="23788" y="23455"/>
                    <a:pt x="21479" y="22991"/>
                  </a:cubicBezTo>
                  <a:cubicBezTo>
                    <a:pt x="21872" y="22693"/>
                    <a:pt x="22253" y="22395"/>
                    <a:pt x="22645" y="22098"/>
                  </a:cubicBezTo>
                  <a:cubicBezTo>
                    <a:pt x="29956" y="16538"/>
                    <a:pt x="37481" y="10965"/>
                    <a:pt x="42386" y="3036"/>
                  </a:cubicBezTo>
                  <a:cubicBezTo>
                    <a:pt x="42576" y="2730"/>
                    <a:pt x="42301" y="2441"/>
                    <a:pt x="42023" y="2441"/>
                  </a:cubicBezTo>
                  <a:cubicBezTo>
                    <a:pt x="41901" y="2441"/>
                    <a:pt x="41779" y="2497"/>
                    <a:pt x="41695" y="2631"/>
                  </a:cubicBezTo>
                  <a:cubicBezTo>
                    <a:pt x="36385" y="11192"/>
                    <a:pt x="27991" y="16954"/>
                    <a:pt x="20145" y="22991"/>
                  </a:cubicBezTo>
                  <a:cubicBezTo>
                    <a:pt x="19681" y="23360"/>
                    <a:pt x="19216" y="23717"/>
                    <a:pt x="18740" y="24086"/>
                  </a:cubicBezTo>
                  <a:cubicBezTo>
                    <a:pt x="19645" y="20538"/>
                    <a:pt x="19514" y="16919"/>
                    <a:pt x="19467" y="13263"/>
                  </a:cubicBezTo>
                  <a:cubicBezTo>
                    <a:pt x="19395" y="8941"/>
                    <a:pt x="19669" y="4655"/>
                    <a:pt x="20955" y="500"/>
                  </a:cubicBezTo>
                  <a:cubicBezTo>
                    <a:pt x="21048" y="199"/>
                    <a:pt x="20804" y="1"/>
                    <a:pt x="205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5" name="Google Shape;635;p44"/>
          <p:cNvSpPr/>
          <p:nvPr/>
        </p:nvSpPr>
        <p:spPr>
          <a:xfrm>
            <a:off x="0" y="4189650"/>
            <a:ext cx="2195071" cy="953826"/>
          </a:xfrm>
          <a:custGeom>
            <a:avLst/>
            <a:gdLst/>
            <a:ahLst/>
            <a:cxnLst/>
            <a:rect l="l" t="t" r="r" b="b"/>
            <a:pathLst>
              <a:path w="75058" h="32615" extrusionOk="0">
                <a:moveTo>
                  <a:pt x="26971" y="1"/>
                </a:moveTo>
                <a:cubicBezTo>
                  <a:pt x="16792" y="1"/>
                  <a:pt x="7040" y="5763"/>
                  <a:pt x="2429" y="15589"/>
                </a:cubicBezTo>
                <a:cubicBezTo>
                  <a:pt x="2382" y="15684"/>
                  <a:pt x="2358" y="15779"/>
                  <a:pt x="2310" y="15875"/>
                </a:cubicBezTo>
                <a:cubicBezTo>
                  <a:pt x="1453" y="16946"/>
                  <a:pt x="679" y="18065"/>
                  <a:pt x="0" y="19244"/>
                </a:cubicBezTo>
                <a:lnTo>
                  <a:pt x="0" y="32615"/>
                </a:lnTo>
                <a:lnTo>
                  <a:pt x="75057" y="32615"/>
                </a:lnTo>
                <a:cubicBezTo>
                  <a:pt x="73819" y="28007"/>
                  <a:pt x="70640" y="23959"/>
                  <a:pt x="65985" y="21768"/>
                </a:cubicBezTo>
                <a:cubicBezTo>
                  <a:pt x="63680" y="20692"/>
                  <a:pt x="61256" y="20183"/>
                  <a:pt x="58871" y="20183"/>
                </a:cubicBezTo>
                <a:cubicBezTo>
                  <a:pt x="56981" y="20183"/>
                  <a:pt x="55116" y="20503"/>
                  <a:pt x="53352" y="21113"/>
                </a:cubicBezTo>
                <a:cubicBezTo>
                  <a:pt x="51566" y="13255"/>
                  <a:pt x="46328" y="6266"/>
                  <a:pt x="38470" y="2575"/>
                </a:cubicBezTo>
                <a:cubicBezTo>
                  <a:pt x="34746" y="828"/>
                  <a:pt x="30828" y="1"/>
                  <a:pt x="26971" y="1"/>
                </a:cubicBezTo>
                <a:close/>
              </a:path>
            </a:pathLst>
          </a:custGeom>
          <a:solidFill>
            <a:schemeClr val="lt1">
              <a:alpha val="446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6" name="Google Shape;636;p44"/>
          <p:cNvSpPr/>
          <p:nvPr/>
        </p:nvSpPr>
        <p:spPr>
          <a:xfrm>
            <a:off x="1706134" y="4642982"/>
            <a:ext cx="1937483" cy="500521"/>
          </a:xfrm>
          <a:custGeom>
            <a:avLst/>
            <a:gdLst/>
            <a:ahLst/>
            <a:cxnLst/>
            <a:rect l="l" t="t" r="r" b="b"/>
            <a:pathLst>
              <a:path w="59984" h="15496" extrusionOk="0">
                <a:moveTo>
                  <a:pt x="8620" y="0"/>
                </a:moveTo>
                <a:cubicBezTo>
                  <a:pt x="6622" y="0"/>
                  <a:pt x="4637" y="834"/>
                  <a:pt x="3227" y="2459"/>
                </a:cubicBezTo>
                <a:cubicBezTo>
                  <a:pt x="988" y="5042"/>
                  <a:pt x="941" y="8769"/>
                  <a:pt x="2893" y="11400"/>
                </a:cubicBezTo>
                <a:cubicBezTo>
                  <a:pt x="2608" y="11662"/>
                  <a:pt x="2334" y="11948"/>
                  <a:pt x="2072" y="12245"/>
                </a:cubicBezTo>
                <a:cubicBezTo>
                  <a:pt x="1203" y="13246"/>
                  <a:pt x="512" y="14341"/>
                  <a:pt x="0" y="15496"/>
                </a:cubicBezTo>
                <a:lnTo>
                  <a:pt x="59984" y="15496"/>
                </a:lnTo>
                <a:cubicBezTo>
                  <a:pt x="58853" y="11960"/>
                  <a:pt x="56781" y="8685"/>
                  <a:pt x="53769" y="6066"/>
                </a:cubicBezTo>
                <a:cubicBezTo>
                  <a:pt x="49777" y="2603"/>
                  <a:pt x="44856" y="905"/>
                  <a:pt x="39958" y="905"/>
                </a:cubicBezTo>
                <a:cubicBezTo>
                  <a:pt x="34060" y="905"/>
                  <a:pt x="28196" y="3367"/>
                  <a:pt x="24027" y="8174"/>
                </a:cubicBezTo>
                <a:cubicBezTo>
                  <a:pt x="23967" y="8233"/>
                  <a:pt x="23932" y="8304"/>
                  <a:pt x="23872" y="8364"/>
                </a:cubicBezTo>
                <a:cubicBezTo>
                  <a:pt x="22789" y="9138"/>
                  <a:pt x="21777" y="9995"/>
                  <a:pt x="20860" y="10960"/>
                </a:cubicBezTo>
                <a:cubicBezTo>
                  <a:pt x="20848" y="10948"/>
                  <a:pt x="20836" y="10936"/>
                  <a:pt x="20824" y="10924"/>
                </a:cubicBezTo>
                <a:cubicBezTo>
                  <a:pt x="19288" y="9578"/>
                  <a:pt x="17526" y="8674"/>
                  <a:pt x="15681" y="8162"/>
                </a:cubicBezTo>
                <a:cubicBezTo>
                  <a:pt x="16014" y="5840"/>
                  <a:pt x="15216" y="3399"/>
                  <a:pt x="13311" y="1756"/>
                </a:cubicBezTo>
                <a:cubicBezTo>
                  <a:pt x="11954" y="577"/>
                  <a:pt x="10283" y="0"/>
                  <a:pt x="8620" y="0"/>
                </a:cubicBezTo>
                <a:close/>
              </a:path>
            </a:pathLst>
          </a:custGeom>
          <a:solidFill>
            <a:schemeClr val="lt1">
              <a:alpha val="446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2">
  <p:cSld name="CUSTOM_6_1_1_1_1_1_1_1"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8" name="Google Shape;638;p45"/>
          <p:cNvGrpSpPr/>
          <p:nvPr/>
        </p:nvGrpSpPr>
        <p:grpSpPr>
          <a:xfrm flipH="1">
            <a:off x="6310228" y="-180405"/>
            <a:ext cx="2637197" cy="1754140"/>
            <a:chOff x="196876" y="-180405"/>
            <a:chExt cx="2637197" cy="1754140"/>
          </a:xfrm>
        </p:grpSpPr>
        <p:grpSp>
          <p:nvGrpSpPr>
            <p:cNvPr id="639" name="Google Shape;639;p45"/>
            <p:cNvGrpSpPr/>
            <p:nvPr/>
          </p:nvGrpSpPr>
          <p:grpSpPr>
            <a:xfrm rot="9401449">
              <a:off x="754395" y="69566"/>
              <a:ext cx="1522160" cy="1254196"/>
              <a:chOff x="698956" y="6526827"/>
              <a:chExt cx="1522132" cy="1254173"/>
            </a:xfrm>
          </p:grpSpPr>
          <p:grpSp>
            <p:nvGrpSpPr>
              <p:cNvPr id="640" name="Google Shape;640;p45"/>
              <p:cNvGrpSpPr/>
              <p:nvPr/>
            </p:nvGrpSpPr>
            <p:grpSpPr>
              <a:xfrm>
                <a:off x="970014" y="6599642"/>
                <a:ext cx="1251074" cy="1089966"/>
                <a:chOff x="2227541" y="6011760"/>
                <a:chExt cx="2864180" cy="2495343"/>
              </a:xfrm>
            </p:grpSpPr>
            <p:sp>
              <p:nvSpPr>
                <p:cNvPr id="641" name="Google Shape;641;p45"/>
                <p:cNvSpPr/>
                <p:nvPr/>
              </p:nvSpPr>
              <p:spPr>
                <a:xfrm rot="-1131582">
                  <a:off x="2772277" y="6293752"/>
                  <a:ext cx="2064072" cy="1922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428" h="77719" extrusionOk="0">
                      <a:moveTo>
                        <a:pt x="43744" y="1"/>
                      </a:moveTo>
                      <a:cubicBezTo>
                        <a:pt x="43607" y="1"/>
                        <a:pt x="43469" y="5"/>
                        <a:pt x="43328" y="15"/>
                      </a:cubicBezTo>
                      <a:cubicBezTo>
                        <a:pt x="39256" y="277"/>
                        <a:pt x="37779" y="4360"/>
                        <a:pt x="36839" y="7718"/>
                      </a:cubicBezTo>
                      <a:cubicBezTo>
                        <a:pt x="35589" y="12203"/>
                        <a:pt x="34968" y="18558"/>
                        <a:pt x="31040" y="18558"/>
                      </a:cubicBezTo>
                      <a:cubicBezTo>
                        <a:pt x="29952" y="18558"/>
                        <a:pt x="28611" y="18070"/>
                        <a:pt x="26933" y="16921"/>
                      </a:cubicBezTo>
                      <a:cubicBezTo>
                        <a:pt x="25614" y="16019"/>
                        <a:pt x="23908" y="14589"/>
                        <a:pt x="22178" y="14589"/>
                      </a:cubicBezTo>
                      <a:cubicBezTo>
                        <a:pt x="21830" y="14589"/>
                        <a:pt x="21481" y="14647"/>
                        <a:pt x="21134" y="14778"/>
                      </a:cubicBezTo>
                      <a:cubicBezTo>
                        <a:pt x="15276" y="16993"/>
                        <a:pt x="19075" y="24530"/>
                        <a:pt x="19753" y="28387"/>
                      </a:cubicBezTo>
                      <a:cubicBezTo>
                        <a:pt x="20166" y="30701"/>
                        <a:pt x="20096" y="34763"/>
                        <a:pt x="17456" y="34763"/>
                      </a:cubicBezTo>
                      <a:cubicBezTo>
                        <a:pt x="17054" y="34763"/>
                        <a:pt x="16592" y="34669"/>
                        <a:pt x="16062" y="34459"/>
                      </a:cubicBezTo>
                      <a:cubicBezTo>
                        <a:pt x="11365" y="32594"/>
                        <a:pt x="10296" y="26273"/>
                        <a:pt x="4770" y="26273"/>
                      </a:cubicBezTo>
                      <a:cubicBezTo>
                        <a:pt x="4512" y="26273"/>
                        <a:pt x="4244" y="26287"/>
                        <a:pt x="3966" y="26315"/>
                      </a:cubicBezTo>
                      <a:cubicBezTo>
                        <a:pt x="715" y="26649"/>
                        <a:pt x="1" y="29554"/>
                        <a:pt x="489" y="32328"/>
                      </a:cubicBezTo>
                      <a:cubicBezTo>
                        <a:pt x="1251" y="36555"/>
                        <a:pt x="3644" y="40222"/>
                        <a:pt x="5085" y="44211"/>
                      </a:cubicBezTo>
                      <a:cubicBezTo>
                        <a:pt x="6597" y="48390"/>
                        <a:pt x="7061" y="52997"/>
                        <a:pt x="6549" y="57403"/>
                      </a:cubicBezTo>
                      <a:cubicBezTo>
                        <a:pt x="6275" y="59784"/>
                        <a:pt x="4037" y="62999"/>
                        <a:pt x="4632" y="65380"/>
                      </a:cubicBezTo>
                      <a:cubicBezTo>
                        <a:pt x="5513" y="68856"/>
                        <a:pt x="12336" y="68321"/>
                        <a:pt x="15050" y="68797"/>
                      </a:cubicBezTo>
                      <a:cubicBezTo>
                        <a:pt x="18884" y="69476"/>
                        <a:pt x="22766" y="70095"/>
                        <a:pt x="26468" y="71345"/>
                      </a:cubicBezTo>
                      <a:cubicBezTo>
                        <a:pt x="30939" y="72847"/>
                        <a:pt x="38196" y="77718"/>
                        <a:pt x="44090" y="77718"/>
                      </a:cubicBezTo>
                      <a:cubicBezTo>
                        <a:pt x="46186" y="77718"/>
                        <a:pt x="48109" y="77102"/>
                        <a:pt x="49674" y="75500"/>
                      </a:cubicBezTo>
                      <a:cubicBezTo>
                        <a:pt x="51602" y="73524"/>
                        <a:pt x="50626" y="70488"/>
                        <a:pt x="49185" y="68559"/>
                      </a:cubicBezTo>
                      <a:cubicBezTo>
                        <a:pt x="47364" y="66130"/>
                        <a:pt x="44090" y="64594"/>
                        <a:pt x="42661" y="61856"/>
                      </a:cubicBezTo>
                      <a:cubicBezTo>
                        <a:pt x="41468" y="59570"/>
                        <a:pt x="43103" y="58980"/>
                        <a:pt x="45242" y="58980"/>
                      </a:cubicBezTo>
                      <a:cubicBezTo>
                        <a:pt x="47158" y="58980"/>
                        <a:pt x="49479" y="59453"/>
                        <a:pt x="50531" y="59605"/>
                      </a:cubicBezTo>
                      <a:cubicBezTo>
                        <a:pt x="52312" y="59861"/>
                        <a:pt x="54410" y="60234"/>
                        <a:pt x="56446" y="60234"/>
                      </a:cubicBezTo>
                      <a:cubicBezTo>
                        <a:pt x="59050" y="60234"/>
                        <a:pt x="61553" y="59624"/>
                        <a:pt x="63163" y="57379"/>
                      </a:cubicBezTo>
                      <a:cubicBezTo>
                        <a:pt x="66116" y="53271"/>
                        <a:pt x="61497" y="49068"/>
                        <a:pt x="58818" y="46354"/>
                      </a:cubicBezTo>
                      <a:cubicBezTo>
                        <a:pt x="55151" y="42627"/>
                        <a:pt x="56532" y="41246"/>
                        <a:pt x="59306" y="40817"/>
                      </a:cubicBezTo>
                      <a:cubicBezTo>
                        <a:pt x="60111" y="40689"/>
                        <a:pt x="61032" y="40643"/>
                        <a:pt x="61979" y="40643"/>
                      </a:cubicBezTo>
                      <a:cubicBezTo>
                        <a:pt x="63762" y="40643"/>
                        <a:pt x="65636" y="40807"/>
                        <a:pt x="66997" y="40901"/>
                      </a:cubicBezTo>
                      <a:cubicBezTo>
                        <a:pt x="68350" y="40991"/>
                        <a:pt x="70090" y="41137"/>
                        <a:pt x="71903" y="41137"/>
                      </a:cubicBezTo>
                      <a:cubicBezTo>
                        <a:pt x="76075" y="41137"/>
                        <a:pt x="80636" y="40364"/>
                        <a:pt x="81773" y="36364"/>
                      </a:cubicBezTo>
                      <a:cubicBezTo>
                        <a:pt x="83428" y="30578"/>
                        <a:pt x="75260" y="28090"/>
                        <a:pt x="71057" y="27816"/>
                      </a:cubicBezTo>
                      <a:cubicBezTo>
                        <a:pt x="69545" y="27720"/>
                        <a:pt x="66307" y="27518"/>
                        <a:pt x="65557" y="25863"/>
                      </a:cubicBezTo>
                      <a:cubicBezTo>
                        <a:pt x="64425" y="23339"/>
                        <a:pt x="68890" y="21386"/>
                        <a:pt x="70414" y="20291"/>
                      </a:cubicBezTo>
                      <a:cubicBezTo>
                        <a:pt x="73534" y="18029"/>
                        <a:pt x="75927" y="14493"/>
                        <a:pt x="76606" y="10659"/>
                      </a:cubicBezTo>
                      <a:cubicBezTo>
                        <a:pt x="77201" y="7313"/>
                        <a:pt x="75355" y="4337"/>
                        <a:pt x="72319" y="2920"/>
                      </a:cubicBezTo>
                      <a:cubicBezTo>
                        <a:pt x="71216" y="2408"/>
                        <a:pt x="70191" y="2186"/>
                        <a:pt x="69227" y="2186"/>
                      </a:cubicBezTo>
                      <a:cubicBezTo>
                        <a:pt x="63183" y="2186"/>
                        <a:pt x="59515" y="10924"/>
                        <a:pt x="53960" y="12135"/>
                      </a:cubicBezTo>
                      <a:cubicBezTo>
                        <a:pt x="53728" y="12186"/>
                        <a:pt x="53514" y="12210"/>
                        <a:pt x="53317" y="12210"/>
                      </a:cubicBezTo>
                      <a:cubicBezTo>
                        <a:pt x="50797" y="12210"/>
                        <a:pt x="50946" y="8282"/>
                        <a:pt x="50317" y="6206"/>
                      </a:cubicBezTo>
                      <a:cubicBezTo>
                        <a:pt x="49353" y="3076"/>
                        <a:pt x="47297" y="1"/>
                        <a:pt x="43744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642" name="Google Shape;642;p45"/>
                <p:cNvGrpSpPr/>
                <p:nvPr/>
              </p:nvGrpSpPr>
              <p:grpSpPr>
                <a:xfrm>
                  <a:off x="2227541" y="6635267"/>
                  <a:ext cx="2250382" cy="1871835"/>
                  <a:chOff x="2227541" y="6635267"/>
                  <a:chExt cx="2250382" cy="1871835"/>
                </a:xfrm>
              </p:grpSpPr>
              <p:sp>
                <p:nvSpPr>
                  <p:cNvPr id="643" name="Google Shape;643;p45"/>
                  <p:cNvSpPr/>
                  <p:nvPr/>
                </p:nvSpPr>
                <p:spPr>
                  <a:xfrm rot="-1131582">
                    <a:off x="2389104" y="6911337"/>
                    <a:ext cx="1927256" cy="131969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7898" h="53341" extrusionOk="0">
                        <a:moveTo>
                          <a:pt x="77657" y="0"/>
                        </a:moveTo>
                        <a:cubicBezTo>
                          <a:pt x="77524" y="0"/>
                          <a:pt x="77309" y="98"/>
                          <a:pt x="77038" y="330"/>
                        </a:cubicBezTo>
                        <a:cubicBezTo>
                          <a:pt x="77038" y="330"/>
                          <a:pt x="75681" y="1521"/>
                          <a:pt x="73430" y="3497"/>
                        </a:cubicBezTo>
                        <a:cubicBezTo>
                          <a:pt x="72299" y="4486"/>
                          <a:pt x="70954" y="5664"/>
                          <a:pt x="69430" y="6998"/>
                        </a:cubicBezTo>
                        <a:cubicBezTo>
                          <a:pt x="68668" y="7665"/>
                          <a:pt x="67870" y="8367"/>
                          <a:pt x="67037" y="9093"/>
                        </a:cubicBezTo>
                        <a:cubicBezTo>
                          <a:pt x="66203" y="9820"/>
                          <a:pt x="65334" y="10594"/>
                          <a:pt x="64441" y="11391"/>
                        </a:cubicBezTo>
                        <a:cubicBezTo>
                          <a:pt x="63548" y="12177"/>
                          <a:pt x="62631" y="12999"/>
                          <a:pt x="61691" y="13832"/>
                        </a:cubicBezTo>
                        <a:cubicBezTo>
                          <a:pt x="61453" y="14034"/>
                          <a:pt x="61215" y="14249"/>
                          <a:pt x="60976" y="14463"/>
                        </a:cubicBezTo>
                        <a:cubicBezTo>
                          <a:pt x="60750" y="14677"/>
                          <a:pt x="60512" y="14892"/>
                          <a:pt x="60274" y="15106"/>
                        </a:cubicBezTo>
                        <a:cubicBezTo>
                          <a:pt x="59798" y="15535"/>
                          <a:pt x="59321" y="15975"/>
                          <a:pt x="58845" y="16416"/>
                        </a:cubicBezTo>
                        <a:cubicBezTo>
                          <a:pt x="57881" y="17297"/>
                          <a:pt x="56916" y="18190"/>
                          <a:pt x="55940" y="19083"/>
                        </a:cubicBezTo>
                        <a:lnTo>
                          <a:pt x="55571" y="19416"/>
                        </a:lnTo>
                        <a:lnTo>
                          <a:pt x="55214" y="19773"/>
                        </a:lnTo>
                        <a:cubicBezTo>
                          <a:pt x="54976" y="20011"/>
                          <a:pt x="54738" y="20250"/>
                          <a:pt x="54499" y="20488"/>
                        </a:cubicBezTo>
                        <a:cubicBezTo>
                          <a:pt x="54035" y="20964"/>
                          <a:pt x="53571" y="21440"/>
                          <a:pt x="53106" y="21916"/>
                        </a:cubicBezTo>
                        <a:cubicBezTo>
                          <a:pt x="51261" y="23845"/>
                          <a:pt x="49463" y="25798"/>
                          <a:pt x="47725" y="27691"/>
                        </a:cubicBezTo>
                        <a:cubicBezTo>
                          <a:pt x="45975" y="29572"/>
                          <a:pt x="44284" y="31370"/>
                          <a:pt x="42653" y="33025"/>
                        </a:cubicBezTo>
                        <a:cubicBezTo>
                          <a:pt x="41033" y="34668"/>
                          <a:pt x="39259" y="36406"/>
                          <a:pt x="37342" y="38085"/>
                        </a:cubicBezTo>
                        <a:cubicBezTo>
                          <a:pt x="36378" y="38918"/>
                          <a:pt x="35390" y="39752"/>
                          <a:pt x="34354" y="40538"/>
                        </a:cubicBezTo>
                        <a:cubicBezTo>
                          <a:pt x="33318" y="41335"/>
                          <a:pt x="32247" y="42109"/>
                          <a:pt x="31151" y="42824"/>
                        </a:cubicBezTo>
                        <a:cubicBezTo>
                          <a:pt x="30044" y="43550"/>
                          <a:pt x="28913" y="44205"/>
                          <a:pt x="27746" y="44812"/>
                        </a:cubicBezTo>
                        <a:cubicBezTo>
                          <a:pt x="27460" y="44967"/>
                          <a:pt x="27175" y="45122"/>
                          <a:pt x="26877" y="45253"/>
                        </a:cubicBezTo>
                        <a:cubicBezTo>
                          <a:pt x="26579" y="45395"/>
                          <a:pt x="26293" y="45538"/>
                          <a:pt x="25996" y="45669"/>
                        </a:cubicBezTo>
                        <a:cubicBezTo>
                          <a:pt x="25401" y="45919"/>
                          <a:pt x="24793" y="46146"/>
                          <a:pt x="24186" y="46384"/>
                        </a:cubicBezTo>
                        <a:cubicBezTo>
                          <a:pt x="23888" y="46503"/>
                          <a:pt x="23591" y="46622"/>
                          <a:pt x="23293" y="46741"/>
                        </a:cubicBezTo>
                        <a:cubicBezTo>
                          <a:pt x="23138" y="46800"/>
                          <a:pt x="22995" y="46860"/>
                          <a:pt x="22853" y="46919"/>
                        </a:cubicBezTo>
                        <a:cubicBezTo>
                          <a:pt x="22698" y="46967"/>
                          <a:pt x="22543" y="47027"/>
                          <a:pt x="22400" y="47074"/>
                        </a:cubicBezTo>
                        <a:cubicBezTo>
                          <a:pt x="21793" y="47289"/>
                          <a:pt x="21198" y="47491"/>
                          <a:pt x="20602" y="47693"/>
                        </a:cubicBezTo>
                        <a:cubicBezTo>
                          <a:pt x="20317" y="47801"/>
                          <a:pt x="20019" y="47908"/>
                          <a:pt x="19721" y="48003"/>
                        </a:cubicBezTo>
                        <a:cubicBezTo>
                          <a:pt x="19435" y="48098"/>
                          <a:pt x="19138" y="48182"/>
                          <a:pt x="18852" y="48277"/>
                        </a:cubicBezTo>
                        <a:cubicBezTo>
                          <a:pt x="18257" y="48455"/>
                          <a:pt x="17685" y="48634"/>
                          <a:pt x="17114" y="48813"/>
                        </a:cubicBezTo>
                        <a:cubicBezTo>
                          <a:pt x="12566" y="50170"/>
                          <a:pt x="8470" y="51087"/>
                          <a:pt x="5553" y="51753"/>
                        </a:cubicBezTo>
                        <a:cubicBezTo>
                          <a:pt x="4100" y="52075"/>
                          <a:pt x="2922" y="52337"/>
                          <a:pt x="2112" y="52503"/>
                        </a:cubicBezTo>
                        <a:cubicBezTo>
                          <a:pt x="1314" y="52682"/>
                          <a:pt x="874" y="52777"/>
                          <a:pt x="874" y="52777"/>
                        </a:cubicBezTo>
                        <a:cubicBezTo>
                          <a:pt x="47" y="52974"/>
                          <a:pt x="1" y="53340"/>
                          <a:pt x="641" y="53340"/>
                        </a:cubicBezTo>
                        <a:cubicBezTo>
                          <a:pt x="739" y="53340"/>
                          <a:pt x="852" y="53332"/>
                          <a:pt x="981" y="53313"/>
                        </a:cubicBezTo>
                        <a:cubicBezTo>
                          <a:pt x="981" y="53313"/>
                          <a:pt x="1421" y="53218"/>
                          <a:pt x="2231" y="53063"/>
                        </a:cubicBezTo>
                        <a:cubicBezTo>
                          <a:pt x="3041" y="52896"/>
                          <a:pt x="4219" y="52658"/>
                          <a:pt x="5684" y="52361"/>
                        </a:cubicBezTo>
                        <a:cubicBezTo>
                          <a:pt x="8625" y="51741"/>
                          <a:pt x="12732" y="50884"/>
                          <a:pt x="17340" y="49575"/>
                        </a:cubicBezTo>
                        <a:cubicBezTo>
                          <a:pt x="17911" y="49408"/>
                          <a:pt x="18495" y="49241"/>
                          <a:pt x="19090" y="49063"/>
                        </a:cubicBezTo>
                        <a:cubicBezTo>
                          <a:pt x="19388" y="48979"/>
                          <a:pt x="19686" y="48884"/>
                          <a:pt x="19983" y="48801"/>
                        </a:cubicBezTo>
                        <a:cubicBezTo>
                          <a:pt x="20281" y="48705"/>
                          <a:pt x="20578" y="48598"/>
                          <a:pt x="20876" y="48503"/>
                        </a:cubicBezTo>
                        <a:cubicBezTo>
                          <a:pt x="21471" y="48301"/>
                          <a:pt x="22079" y="48098"/>
                          <a:pt x="22686" y="47896"/>
                        </a:cubicBezTo>
                        <a:cubicBezTo>
                          <a:pt x="22841" y="47848"/>
                          <a:pt x="22995" y="47789"/>
                          <a:pt x="23150" y="47741"/>
                        </a:cubicBezTo>
                        <a:cubicBezTo>
                          <a:pt x="23293" y="47681"/>
                          <a:pt x="23448" y="47622"/>
                          <a:pt x="23603" y="47562"/>
                        </a:cubicBezTo>
                        <a:cubicBezTo>
                          <a:pt x="23900" y="47455"/>
                          <a:pt x="24210" y="47336"/>
                          <a:pt x="24519" y="47217"/>
                        </a:cubicBezTo>
                        <a:cubicBezTo>
                          <a:pt x="25127" y="46979"/>
                          <a:pt x="25746" y="46753"/>
                          <a:pt x="26365" y="46515"/>
                        </a:cubicBezTo>
                        <a:cubicBezTo>
                          <a:pt x="26663" y="46372"/>
                          <a:pt x="26972" y="46229"/>
                          <a:pt x="27270" y="46086"/>
                        </a:cubicBezTo>
                        <a:cubicBezTo>
                          <a:pt x="27579" y="45955"/>
                          <a:pt x="27877" y="45800"/>
                          <a:pt x="28175" y="45646"/>
                        </a:cubicBezTo>
                        <a:cubicBezTo>
                          <a:pt x="29365" y="45038"/>
                          <a:pt x="30544" y="44372"/>
                          <a:pt x="31675" y="43645"/>
                        </a:cubicBezTo>
                        <a:cubicBezTo>
                          <a:pt x="32806" y="42919"/>
                          <a:pt x="33902" y="42145"/>
                          <a:pt x="34961" y="41347"/>
                        </a:cubicBezTo>
                        <a:cubicBezTo>
                          <a:pt x="36021" y="40538"/>
                          <a:pt x="37033" y="39704"/>
                          <a:pt x="38021" y="38859"/>
                        </a:cubicBezTo>
                        <a:cubicBezTo>
                          <a:pt x="39974" y="37168"/>
                          <a:pt x="41772" y="35430"/>
                          <a:pt x="43415" y="33763"/>
                        </a:cubicBezTo>
                        <a:cubicBezTo>
                          <a:pt x="45046" y="32108"/>
                          <a:pt x="46748" y="30286"/>
                          <a:pt x="48475" y="28381"/>
                        </a:cubicBezTo>
                        <a:cubicBezTo>
                          <a:pt x="50213" y="26488"/>
                          <a:pt x="51999" y="24524"/>
                          <a:pt x="53809" y="22595"/>
                        </a:cubicBezTo>
                        <a:cubicBezTo>
                          <a:pt x="54273" y="22107"/>
                          <a:pt x="54726" y="21631"/>
                          <a:pt x="55190" y="21154"/>
                        </a:cubicBezTo>
                        <a:cubicBezTo>
                          <a:pt x="55416" y="20916"/>
                          <a:pt x="55642" y="20678"/>
                          <a:pt x="55881" y="20452"/>
                        </a:cubicBezTo>
                        <a:lnTo>
                          <a:pt x="56226" y="20095"/>
                        </a:lnTo>
                        <a:lnTo>
                          <a:pt x="56583" y="19761"/>
                        </a:lnTo>
                        <a:cubicBezTo>
                          <a:pt x="57547" y="18857"/>
                          <a:pt x="58512" y="17952"/>
                          <a:pt x="59452" y="17071"/>
                        </a:cubicBezTo>
                        <a:cubicBezTo>
                          <a:pt x="59929" y="16618"/>
                          <a:pt x="60393" y="16178"/>
                          <a:pt x="60869" y="15749"/>
                        </a:cubicBezTo>
                        <a:cubicBezTo>
                          <a:pt x="61095" y="15523"/>
                          <a:pt x="61334" y="15308"/>
                          <a:pt x="61560" y="15094"/>
                        </a:cubicBezTo>
                        <a:cubicBezTo>
                          <a:pt x="61798" y="14880"/>
                          <a:pt x="62024" y="14666"/>
                          <a:pt x="62262" y="14451"/>
                        </a:cubicBezTo>
                        <a:cubicBezTo>
                          <a:pt x="63191" y="13606"/>
                          <a:pt x="64096" y="12784"/>
                          <a:pt x="64977" y="11987"/>
                        </a:cubicBezTo>
                        <a:cubicBezTo>
                          <a:pt x="72049" y="5581"/>
                          <a:pt x="77407" y="735"/>
                          <a:pt x="77407" y="735"/>
                        </a:cubicBezTo>
                        <a:cubicBezTo>
                          <a:pt x="77868" y="321"/>
                          <a:pt x="77898" y="0"/>
                          <a:pt x="77657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4" name="Google Shape;644;p45"/>
                  <p:cNvSpPr/>
                  <p:nvPr/>
                </p:nvSpPr>
                <p:spPr>
                  <a:xfrm rot="-1131582">
                    <a:off x="3441562" y="7628158"/>
                    <a:ext cx="485043" cy="660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605" h="2670" extrusionOk="0">
                        <a:moveTo>
                          <a:pt x="13901" y="0"/>
                        </a:moveTo>
                        <a:cubicBezTo>
                          <a:pt x="13437" y="0"/>
                          <a:pt x="12960" y="12"/>
                          <a:pt x="12472" y="24"/>
                        </a:cubicBezTo>
                        <a:cubicBezTo>
                          <a:pt x="12234" y="24"/>
                          <a:pt x="11996" y="36"/>
                          <a:pt x="11758" y="36"/>
                        </a:cubicBezTo>
                        <a:cubicBezTo>
                          <a:pt x="11639" y="48"/>
                          <a:pt x="11520" y="48"/>
                          <a:pt x="11401" y="48"/>
                        </a:cubicBezTo>
                        <a:cubicBezTo>
                          <a:pt x="11282" y="60"/>
                          <a:pt x="11163" y="72"/>
                          <a:pt x="11044" y="72"/>
                        </a:cubicBezTo>
                        <a:cubicBezTo>
                          <a:pt x="10579" y="107"/>
                          <a:pt x="10127" y="143"/>
                          <a:pt x="9710" y="179"/>
                        </a:cubicBezTo>
                        <a:cubicBezTo>
                          <a:pt x="9472" y="203"/>
                          <a:pt x="9222" y="226"/>
                          <a:pt x="8972" y="250"/>
                        </a:cubicBezTo>
                        <a:cubicBezTo>
                          <a:pt x="8722" y="286"/>
                          <a:pt x="8460" y="322"/>
                          <a:pt x="8198" y="357"/>
                        </a:cubicBezTo>
                        <a:cubicBezTo>
                          <a:pt x="7674" y="429"/>
                          <a:pt x="7138" y="500"/>
                          <a:pt x="6602" y="584"/>
                        </a:cubicBezTo>
                        <a:cubicBezTo>
                          <a:pt x="6067" y="679"/>
                          <a:pt x="5519" y="786"/>
                          <a:pt x="4995" y="881"/>
                        </a:cubicBezTo>
                        <a:cubicBezTo>
                          <a:pt x="4733" y="941"/>
                          <a:pt x="4471" y="988"/>
                          <a:pt x="4221" y="1036"/>
                        </a:cubicBezTo>
                        <a:cubicBezTo>
                          <a:pt x="3971" y="1096"/>
                          <a:pt x="3733" y="1155"/>
                          <a:pt x="3495" y="1215"/>
                        </a:cubicBezTo>
                        <a:cubicBezTo>
                          <a:pt x="3019" y="1334"/>
                          <a:pt x="2566" y="1441"/>
                          <a:pt x="2161" y="1536"/>
                        </a:cubicBezTo>
                        <a:cubicBezTo>
                          <a:pt x="1769" y="1655"/>
                          <a:pt x="1411" y="1762"/>
                          <a:pt x="1114" y="1846"/>
                        </a:cubicBezTo>
                        <a:cubicBezTo>
                          <a:pt x="530" y="2024"/>
                          <a:pt x="173" y="2131"/>
                          <a:pt x="173" y="2131"/>
                        </a:cubicBezTo>
                        <a:cubicBezTo>
                          <a:pt x="1" y="2200"/>
                          <a:pt x="117" y="2669"/>
                          <a:pt x="307" y="2669"/>
                        </a:cubicBezTo>
                        <a:cubicBezTo>
                          <a:pt x="314" y="2669"/>
                          <a:pt x="321" y="2668"/>
                          <a:pt x="328" y="2667"/>
                        </a:cubicBezTo>
                        <a:cubicBezTo>
                          <a:pt x="328" y="2667"/>
                          <a:pt x="685" y="2584"/>
                          <a:pt x="1280" y="2453"/>
                        </a:cubicBezTo>
                        <a:cubicBezTo>
                          <a:pt x="1578" y="2393"/>
                          <a:pt x="1923" y="2310"/>
                          <a:pt x="2328" y="2227"/>
                        </a:cubicBezTo>
                        <a:cubicBezTo>
                          <a:pt x="2733" y="2155"/>
                          <a:pt x="3173" y="2084"/>
                          <a:pt x="3650" y="2000"/>
                        </a:cubicBezTo>
                        <a:cubicBezTo>
                          <a:pt x="3888" y="1953"/>
                          <a:pt x="4126" y="1917"/>
                          <a:pt x="4376" y="1870"/>
                        </a:cubicBezTo>
                        <a:cubicBezTo>
                          <a:pt x="4626" y="1834"/>
                          <a:pt x="4888" y="1798"/>
                          <a:pt x="5150" y="1762"/>
                        </a:cubicBezTo>
                        <a:cubicBezTo>
                          <a:pt x="5674" y="1691"/>
                          <a:pt x="6210" y="1619"/>
                          <a:pt x="6733" y="1548"/>
                        </a:cubicBezTo>
                        <a:cubicBezTo>
                          <a:pt x="7269" y="1489"/>
                          <a:pt x="7805" y="1429"/>
                          <a:pt x="8317" y="1381"/>
                        </a:cubicBezTo>
                        <a:cubicBezTo>
                          <a:pt x="8579" y="1346"/>
                          <a:pt x="8829" y="1322"/>
                          <a:pt x="9079" y="1298"/>
                        </a:cubicBezTo>
                        <a:cubicBezTo>
                          <a:pt x="9329" y="1274"/>
                          <a:pt x="9567" y="1250"/>
                          <a:pt x="9805" y="1239"/>
                        </a:cubicBezTo>
                        <a:cubicBezTo>
                          <a:pt x="10222" y="1191"/>
                          <a:pt x="10663" y="1155"/>
                          <a:pt x="11127" y="1108"/>
                        </a:cubicBezTo>
                        <a:cubicBezTo>
                          <a:pt x="11234" y="1096"/>
                          <a:pt x="11353" y="1084"/>
                          <a:pt x="11460" y="1072"/>
                        </a:cubicBezTo>
                        <a:cubicBezTo>
                          <a:pt x="11579" y="1072"/>
                          <a:pt x="11698" y="1060"/>
                          <a:pt x="11817" y="1060"/>
                        </a:cubicBezTo>
                        <a:cubicBezTo>
                          <a:pt x="12056" y="1036"/>
                          <a:pt x="12282" y="1024"/>
                          <a:pt x="12520" y="1012"/>
                        </a:cubicBezTo>
                        <a:cubicBezTo>
                          <a:pt x="12996" y="977"/>
                          <a:pt x="13460" y="941"/>
                          <a:pt x="13925" y="917"/>
                        </a:cubicBezTo>
                        <a:cubicBezTo>
                          <a:pt x="14389" y="893"/>
                          <a:pt x="14842" y="881"/>
                          <a:pt x="15258" y="869"/>
                        </a:cubicBezTo>
                        <a:cubicBezTo>
                          <a:pt x="15830" y="838"/>
                          <a:pt x="16354" y="838"/>
                          <a:pt x="16802" y="838"/>
                        </a:cubicBezTo>
                        <a:lnTo>
                          <a:pt x="16802" y="838"/>
                        </a:lnTo>
                        <a:cubicBezTo>
                          <a:pt x="17026" y="838"/>
                          <a:pt x="17231" y="838"/>
                          <a:pt x="17413" y="834"/>
                        </a:cubicBezTo>
                        <a:cubicBezTo>
                          <a:pt x="17866" y="834"/>
                          <a:pt x="18189" y="834"/>
                          <a:pt x="18314" y="827"/>
                        </a:cubicBezTo>
                        <a:lnTo>
                          <a:pt x="18314" y="827"/>
                        </a:lnTo>
                        <a:cubicBezTo>
                          <a:pt x="18323" y="833"/>
                          <a:pt x="18333" y="839"/>
                          <a:pt x="18342" y="846"/>
                        </a:cubicBezTo>
                        <a:cubicBezTo>
                          <a:pt x="18378" y="858"/>
                          <a:pt x="18413" y="869"/>
                          <a:pt x="18449" y="881"/>
                        </a:cubicBezTo>
                        <a:cubicBezTo>
                          <a:pt x="18509" y="905"/>
                          <a:pt x="18556" y="917"/>
                          <a:pt x="18616" y="929"/>
                        </a:cubicBezTo>
                        <a:cubicBezTo>
                          <a:pt x="18711" y="953"/>
                          <a:pt x="18794" y="977"/>
                          <a:pt x="18866" y="988"/>
                        </a:cubicBezTo>
                        <a:cubicBezTo>
                          <a:pt x="19009" y="1012"/>
                          <a:pt x="19104" y="1024"/>
                          <a:pt x="19175" y="1036"/>
                        </a:cubicBezTo>
                        <a:cubicBezTo>
                          <a:pt x="19318" y="1060"/>
                          <a:pt x="19330" y="1060"/>
                          <a:pt x="19330" y="1060"/>
                        </a:cubicBezTo>
                        <a:cubicBezTo>
                          <a:pt x="19533" y="1060"/>
                          <a:pt x="19604" y="607"/>
                          <a:pt x="19414" y="524"/>
                        </a:cubicBezTo>
                        <a:cubicBezTo>
                          <a:pt x="19414" y="524"/>
                          <a:pt x="19402" y="524"/>
                          <a:pt x="19271" y="500"/>
                        </a:cubicBezTo>
                        <a:cubicBezTo>
                          <a:pt x="19199" y="488"/>
                          <a:pt x="19104" y="465"/>
                          <a:pt x="18973" y="441"/>
                        </a:cubicBezTo>
                        <a:cubicBezTo>
                          <a:pt x="18914" y="429"/>
                          <a:pt x="18830" y="417"/>
                          <a:pt x="18759" y="393"/>
                        </a:cubicBezTo>
                        <a:cubicBezTo>
                          <a:pt x="18723" y="381"/>
                          <a:pt x="18675" y="369"/>
                          <a:pt x="18640" y="357"/>
                        </a:cubicBezTo>
                        <a:cubicBezTo>
                          <a:pt x="18616" y="346"/>
                          <a:pt x="18604" y="334"/>
                          <a:pt x="18580" y="334"/>
                        </a:cubicBezTo>
                        <a:cubicBezTo>
                          <a:pt x="18568" y="322"/>
                          <a:pt x="18556" y="322"/>
                          <a:pt x="18544" y="310"/>
                        </a:cubicBezTo>
                        <a:lnTo>
                          <a:pt x="18449" y="274"/>
                        </a:lnTo>
                        <a:lnTo>
                          <a:pt x="18402" y="262"/>
                        </a:lnTo>
                        <a:cubicBezTo>
                          <a:pt x="18354" y="250"/>
                          <a:pt x="18009" y="215"/>
                          <a:pt x="17449" y="167"/>
                        </a:cubicBezTo>
                        <a:cubicBezTo>
                          <a:pt x="16889" y="119"/>
                          <a:pt x="16127" y="36"/>
                          <a:pt x="15258" y="36"/>
                        </a:cubicBezTo>
                        <a:cubicBezTo>
                          <a:pt x="14830" y="24"/>
                          <a:pt x="14377" y="12"/>
                          <a:pt x="13901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5" name="Google Shape;645;p45"/>
                  <p:cNvSpPr/>
                  <p:nvPr/>
                </p:nvSpPr>
                <p:spPr>
                  <a:xfrm rot="-1131582">
                    <a:off x="3621630" y="6827655"/>
                    <a:ext cx="184071" cy="40423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440" h="16339" extrusionOk="0">
                        <a:moveTo>
                          <a:pt x="7065" y="0"/>
                        </a:moveTo>
                        <a:cubicBezTo>
                          <a:pt x="6996" y="0"/>
                          <a:pt x="6934" y="18"/>
                          <a:pt x="6902" y="61"/>
                        </a:cubicBezTo>
                        <a:cubicBezTo>
                          <a:pt x="6902" y="61"/>
                          <a:pt x="6771" y="370"/>
                          <a:pt x="6569" y="870"/>
                        </a:cubicBezTo>
                        <a:cubicBezTo>
                          <a:pt x="6367" y="1406"/>
                          <a:pt x="6081" y="2097"/>
                          <a:pt x="5759" y="2930"/>
                        </a:cubicBezTo>
                        <a:cubicBezTo>
                          <a:pt x="5140" y="4573"/>
                          <a:pt x="4378" y="6609"/>
                          <a:pt x="3771" y="8205"/>
                        </a:cubicBezTo>
                        <a:cubicBezTo>
                          <a:pt x="3473" y="9002"/>
                          <a:pt x="3128" y="9895"/>
                          <a:pt x="2759" y="10788"/>
                        </a:cubicBezTo>
                        <a:cubicBezTo>
                          <a:pt x="2378" y="11681"/>
                          <a:pt x="1973" y="12562"/>
                          <a:pt x="1580" y="13336"/>
                        </a:cubicBezTo>
                        <a:cubicBezTo>
                          <a:pt x="1378" y="13717"/>
                          <a:pt x="1187" y="14086"/>
                          <a:pt x="1009" y="14408"/>
                        </a:cubicBezTo>
                        <a:cubicBezTo>
                          <a:pt x="830" y="14717"/>
                          <a:pt x="663" y="15003"/>
                          <a:pt x="533" y="15241"/>
                        </a:cubicBezTo>
                        <a:cubicBezTo>
                          <a:pt x="247" y="15706"/>
                          <a:pt x="68" y="15991"/>
                          <a:pt x="68" y="15991"/>
                        </a:cubicBezTo>
                        <a:cubicBezTo>
                          <a:pt x="0" y="16117"/>
                          <a:pt x="265" y="16339"/>
                          <a:pt x="429" y="16339"/>
                        </a:cubicBezTo>
                        <a:cubicBezTo>
                          <a:pt x="466" y="16339"/>
                          <a:pt x="499" y="16327"/>
                          <a:pt x="521" y="16301"/>
                        </a:cubicBezTo>
                        <a:cubicBezTo>
                          <a:pt x="521" y="16301"/>
                          <a:pt x="723" y="16027"/>
                          <a:pt x="1056" y="15587"/>
                        </a:cubicBezTo>
                        <a:cubicBezTo>
                          <a:pt x="1211" y="15360"/>
                          <a:pt x="1402" y="15086"/>
                          <a:pt x="1616" y="14765"/>
                        </a:cubicBezTo>
                        <a:cubicBezTo>
                          <a:pt x="1818" y="14455"/>
                          <a:pt x="2045" y="14098"/>
                          <a:pt x="2283" y="13729"/>
                        </a:cubicBezTo>
                        <a:cubicBezTo>
                          <a:pt x="2735" y="12955"/>
                          <a:pt x="3211" y="12086"/>
                          <a:pt x="3640" y="11193"/>
                        </a:cubicBezTo>
                        <a:cubicBezTo>
                          <a:pt x="4069" y="10288"/>
                          <a:pt x="4462" y="9383"/>
                          <a:pt x="4759" y="8574"/>
                        </a:cubicBezTo>
                        <a:cubicBezTo>
                          <a:pt x="5378" y="6966"/>
                          <a:pt x="6009" y="4871"/>
                          <a:pt x="6521" y="3192"/>
                        </a:cubicBezTo>
                        <a:cubicBezTo>
                          <a:pt x="7033" y="1501"/>
                          <a:pt x="7414" y="227"/>
                          <a:pt x="7414" y="227"/>
                        </a:cubicBezTo>
                        <a:cubicBezTo>
                          <a:pt x="7439" y="102"/>
                          <a:pt x="7229" y="0"/>
                          <a:pt x="7065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646" name="Google Shape;646;p45"/>
              <p:cNvGrpSpPr/>
              <p:nvPr/>
            </p:nvGrpSpPr>
            <p:grpSpPr>
              <a:xfrm>
                <a:off x="698956" y="6526827"/>
                <a:ext cx="761443" cy="1254173"/>
                <a:chOff x="1668617" y="5683195"/>
                <a:chExt cx="1743230" cy="2871275"/>
              </a:xfrm>
            </p:grpSpPr>
            <p:sp>
              <p:nvSpPr>
                <p:cNvPr id="647" name="Google Shape;647;p45"/>
                <p:cNvSpPr/>
                <p:nvPr/>
              </p:nvSpPr>
              <p:spPr>
                <a:xfrm>
                  <a:off x="1668617" y="5683195"/>
                  <a:ext cx="1729969" cy="22424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926" h="90641" extrusionOk="0">
                      <a:moveTo>
                        <a:pt x="18523" y="0"/>
                      </a:moveTo>
                      <a:cubicBezTo>
                        <a:pt x="16491" y="0"/>
                        <a:pt x="14474" y="212"/>
                        <a:pt x="12514" y="681"/>
                      </a:cubicBezTo>
                      <a:cubicBezTo>
                        <a:pt x="8025" y="1752"/>
                        <a:pt x="3239" y="4252"/>
                        <a:pt x="1334" y="8503"/>
                      </a:cubicBezTo>
                      <a:cubicBezTo>
                        <a:pt x="1274" y="8562"/>
                        <a:pt x="1227" y="8610"/>
                        <a:pt x="1167" y="8670"/>
                      </a:cubicBezTo>
                      <a:cubicBezTo>
                        <a:pt x="762" y="8991"/>
                        <a:pt x="715" y="9455"/>
                        <a:pt x="858" y="9836"/>
                      </a:cubicBezTo>
                      <a:cubicBezTo>
                        <a:pt x="703" y="10384"/>
                        <a:pt x="596" y="10944"/>
                        <a:pt x="536" y="11551"/>
                      </a:cubicBezTo>
                      <a:cubicBezTo>
                        <a:pt x="0" y="16968"/>
                        <a:pt x="3263" y="22302"/>
                        <a:pt x="6311" y="26505"/>
                      </a:cubicBezTo>
                      <a:cubicBezTo>
                        <a:pt x="13490" y="36399"/>
                        <a:pt x="23503" y="43602"/>
                        <a:pt x="32862" y="51258"/>
                      </a:cubicBezTo>
                      <a:cubicBezTo>
                        <a:pt x="42625" y="59271"/>
                        <a:pt x="49923" y="67689"/>
                        <a:pt x="56198" y="78619"/>
                      </a:cubicBezTo>
                      <a:cubicBezTo>
                        <a:pt x="57321" y="80578"/>
                        <a:pt x="62210" y="90640"/>
                        <a:pt x="65877" y="90640"/>
                      </a:cubicBezTo>
                      <a:cubicBezTo>
                        <a:pt x="66176" y="90640"/>
                        <a:pt x="66467" y="90573"/>
                        <a:pt x="66747" y="90430"/>
                      </a:cubicBezTo>
                      <a:cubicBezTo>
                        <a:pt x="69926" y="88810"/>
                        <a:pt x="69759" y="78154"/>
                        <a:pt x="69795" y="74952"/>
                      </a:cubicBezTo>
                      <a:cubicBezTo>
                        <a:pt x="69842" y="69999"/>
                        <a:pt x="69247" y="64998"/>
                        <a:pt x="68342" y="60104"/>
                      </a:cubicBezTo>
                      <a:cubicBezTo>
                        <a:pt x="68080" y="58676"/>
                        <a:pt x="67794" y="57271"/>
                        <a:pt x="67497" y="55866"/>
                      </a:cubicBezTo>
                      <a:cubicBezTo>
                        <a:pt x="65187" y="45305"/>
                        <a:pt x="61413" y="34423"/>
                        <a:pt x="56007" y="25029"/>
                      </a:cubicBezTo>
                      <a:cubicBezTo>
                        <a:pt x="51007" y="16349"/>
                        <a:pt x="43982" y="8039"/>
                        <a:pt x="34683" y="3824"/>
                      </a:cubicBezTo>
                      <a:cubicBezTo>
                        <a:pt x="29749" y="1583"/>
                        <a:pt x="24080" y="0"/>
                        <a:pt x="1852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648" name="Google Shape;648;p45"/>
                <p:cNvGrpSpPr/>
                <p:nvPr/>
              </p:nvGrpSpPr>
              <p:grpSpPr>
                <a:xfrm>
                  <a:off x="2252110" y="6027996"/>
                  <a:ext cx="1159737" cy="2526474"/>
                  <a:chOff x="2252110" y="6027996"/>
                  <a:chExt cx="1159737" cy="2526474"/>
                </a:xfrm>
              </p:grpSpPr>
              <p:sp>
                <p:nvSpPr>
                  <p:cNvPr id="649" name="Google Shape;649;p45"/>
                  <p:cNvSpPr/>
                  <p:nvPr/>
                </p:nvSpPr>
                <p:spPr>
                  <a:xfrm>
                    <a:off x="2252110" y="6027996"/>
                    <a:ext cx="1159737" cy="25264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877" h="102121" extrusionOk="0">
                        <a:moveTo>
                          <a:pt x="249" y="0"/>
                        </a:moveTo>
                        <a:cubicBezTo>
                          <a:pt x="0" y="0"/>
                          <a:pt x="69" y="331"/>
                          <a:pt x="644" y="817"/>
                        </a:cubicBezTo>
                        <a:cubicBezTo>
                          <a:pt x="644" y="817"/>
                          <a:pt x="1049" y="1162"/>
                          <a:pt x="1799" y="1805"/>
                        </a:cubicBezTo>
                        <a:cubicBezTo>
                          <a:pt x="2180" y="2114"/>
                          <a:pt x="2633" y="2519"/>
                          <a:pt x="3157" y="2984"/>
                        </a:cubicBezTo>
                        <a:cubicBezTo>
                          <a:pt x="3419" y="3222"/>
                          <a:pt x="3704" y="3472"/>
                          <a:pt x="4002" y="3746"/>
                        </a:cubicBezTo>
                        <a:cubicBezTo>
                          <a:pt x="4300" y="4008"/>
                          <a:pt x="4609" y="4305"/>
                          <a:pt x="4943" y="4603"/>
                        </a:cubicBezTo>
                        <a:cubicBezTo>
                          <a:pt x="6264" y="5805"/>
                          <a:pt x="7788" y="7317"/>
                          <a:pt x="9467" y="9032"/>
                        </a:cubicBezTo>
                        <a:cubicBezTo>
                          <a:pt x="11134" y="10770"/>
                          <a:pt x="12932" y="12747"/>
                          <a:pt x="14765" y="14926"/>
                        </a:cubicBezTo>
                        <a:cubicBezTo>
                          <a:pt x="18409" y="19295"/>
                          <a:pt x="22100" y="24522"/>
                          <a:pt x="25231" y="30035"/>
                        </a:cubicBezTo>
                        <a:cubicBezTo>
                          <a:pt x="26791" y="32785"/>
                          <a:pt x="28219" y="35619"/>
                          <a:pt x="29529" y="38381"/>
                        </a:cubicBezTo>
                        <a:cubicBezTo>
                          <a:pt x="29696" y="38726"/>
                          <a:pt x="29862" y="39071"/>
                          <a:pt x="30029" y="39405"/>
                        </a:cubicBezTo>
                        <a:cubicBezTo>
                          <a:pt x="30184" y="39750"/>
                          <a:pt x="30339" y="40095"/>
                          <a:pt x="30505" y="40441"/>
                        </a:cubicBezTo>
                        <a:cubicBezTo>
                          <a:pt x="30815" y="41131"/>
                          <a:pt x="31124" y="41798"/>
                          <a:pt x="31422" y="42477"/>
                        </a:cubicBezTo>
                        <a:cubicBezTo>
                          <a:pt x="31720" y="43143"/>
                          <a:pt x="32006" y="43810"/>
                          <a:pt x="32291" y="44465"/>
                        </a:cubicBezTo>
                        <a:cubicBezTo>
                          <a:pt x="32363" y="44632"/>
                          <a:pt x="32434" y="44798"/>
                          <a:pt x="32506" y="44953"/>
                        </a:cubicBezTo>
                        <a:cubicBezTo>
                          <a:pt x="32577" y="45120"/>
                          <a:pt x="32637" y="45286"/>
                          <a:pt x="32708" y="45453"/>
                        </a:cubicBezTo>
                        <a:cubicBezTo>
                          <a:pt x="32839" y="45775"/>
                          <a:pt x="32970" y="46096"/>
                          <a:pt x="33113" y="46418"/>
                        </a:cubicBezTo>
                        <a:cubicBezTo>
                          <a:pt x="33649" y="47691"/>
                          <a:pt x="34161" y="49025"/>
                          <a:pt x="34708" y="50394"/>
                        </a:cubicBezTo>
                        <a:cubicBezTo>
                          <a:pt x="34970" y="51085"/>
                          <a:pt x="35232" y="51787"/>
                          <a:pt x="35494" y="52490"/>
                        </a:cubicBezTo>
                        <a:cubicBezTo>
                          <a:pt x="35625" y="52835"/>
                          <a:pt x="35768" y="53192"/>
                          <a:pt x="35899" y="53549"/>
                        </a:cubicBezTo>
                        <a:cubicBezTo>
                          <a:pt x="36018" y="53907"/>
                          <a:pt x="36149" y="54264"/>
                          <a:pt x="36280" y="54621"/>
                        </a:cubicBezTo>
                        <a:cubicBezTo>
                          <a:pt x="36411" y="54990"/>
                          <a:pt x="36542" y="55347"/>
                          <a:pt x="36661" y="55716"/>
                        </a:cubicBezTo>
                        <a:cubicBezTo>
                          <a:pt x="36732" y="55895"/>
                          <a:pt x="36792" y="56073"/>
                          <a:pt x="36863" y="56252"/>
                        </a:cubicBezTo>
                        <a:cubicBezTo>
                          <a:pt x="36923" y="56443"/>
                          <a:pt x="36982" y="56621"/>
                          <a:pt x="37054" y="56812"/>
                        </a:cubicBezTo>
                        <a:cubicBezTo>
                          <a:pt x="37304" y="57550"/>
                          <a:pt x="37554" y="58288"/>
                          <a:pt x="37804" y="59026"/>
                        </a:cubicBezTo>
                        <a:cubicBezTo>
                          <a:pt x="38280" y="60526"/>
                          <a:pt x="38780" y="62027"/>
                          <a:pt x="39233" y="63551"/>
                        </a:cubicBezTo>
                        <a:cubicBezTo>
                          <a:pt x="39697" y="65075"/>
                          <a:pt x="40126" y="66599"/>
                          <a:pt x="40554" y="68123"/>
                        </a:cubicBezTo>
                        <a:cubicBezTo>
                          <a:pt x="40769" y="68885"/>
                          <a:pt x="40971" y="69647"/>
                          <a:pt x="41173" y="70409"/>
                        </a:cubicBezTo>
                        <a:cubicBezTo>
                          <a:pt x="41376" y="71159"/>
                          <a:pt x="41566" y="71921"/>
                          <a:pt x="41757" y="72671"/>
                        </a:cubicBezTo>
                        <a:cubicBezTo>
                          <a:pt x="41852" y="73052"/>
                          <a:pt x="41947" y="73421"/>
                          <a:pt x="42043" y="73802"/>
                        </a:cubicBezTo>
                        <a:cubicBezTo>
                          <a:pt x="42126" y="74171"/>
                          <a:pt x="42221" y="74540"/>
                          <a:pt x="42304" y="74921"/>
                        </a:cubicBezTo>
                        <a:cubicBezTo>
                          <a:pt x="42388" y="75290"/>
                          <a:pt x="42483" y="75659"/>
                          <a:pt x="42566" y="76028"/>
                        </a:cubicBezTo>
                        <a:cubicBezTo>
                          <a:pt x="42650" y="76397"/>
                          <a:pt x="42745" y="76766"/>
                          <a:pt x="42816" y="77124"/>
                        </a:cubicBezTo>
                        <a:cubicBezTo>
                          <a:pt x="43126" y="78588"/>
                          <a:pt x="43436" y="80029"/>
                          <a:pt x="43686" y="81422"/>
                        </a:cubicBezTo>
                        <a:cubicBezTo>
                          <a:pt x="44733" y="87018"/>
                          <a:pt x="45341" y="91995"/>
                          <a:pt x="45722" y="95554"/>
                        </a:cubicBezTo>
                        <a:cubicBezTo>
                          <a:pt x="45817" y="96447"/>
                          <a:pt x="45900" y="97257"/>
                          <a:pt x="45972" y="97960"/>
                        </a:cubicBezTo>
                        <a:cubicBezTo>
                          <a:pt x="46055" y="98650"/>
                          <a:pt x="46114" y="99257"/>
                          <a:pt x="46150" y="99745"/>
                        </a:cubicBezTo>
                        <a:cubicBezTo>
                          <a:pt x="46245" y="100734"/>
                          <a:pt x="46305" y="101269"/>
                          <a:pt x="46305" y="101269"/>
                        </a:cubicBezTo>
                        <a:cubicBezTo>
                          <a:pt x="46369" y="101838"/>
                          <a:pt x="46515" y="102121"/>
                          <a:pt x="46640" y="102121"/>
                        </a:cubicBezTo>
                        <a:cubicBezTo>
                          <a:pt x="46769" y="102121"/>
                          <a:pt x="46877" y="101820"/>
                          <a:pt x="46853" y="101222"/>
                        </a:cubicBezTo>
                        <a:cubicBezTo>
                          <a:pt x="46853" y="101222"/>
                          <a:pt x="46805" y="100686"/>
                          <a:pt x="46734" y="99698"/>
                        </a:cubicBezTo>
                        <a:cubicBezTo>
                          <a:pt x="46686" y="99210"/>
                          <a:pt x="46638" y="98602"/>
                          <a:pt x="46579" y="97900"/>
                        </a:cubicBezTo>
                        <a:cubicBezTo>
                          <a:pt x="46507" y="97198"/>
                          <a:pt x="46436" y="96388"/>
                          <a:pt x="46353" y="95495"/>
                        </a:cubicBezTo>
                        <a:cubicBezTo>
                          <a:pt x="46007" y="91923"/>
                          <a:pt x="45472" y="86922"/>
                          <a:pt x="44483" y="81279"/>
                        </a:cubicBezTo>
                        <a:cubicBezTo>
                          <a:pt x="44245" y="79874"/>
                          <a:pt x="43948" y="78421"/>
                          <a:pt x="43650" y="76945"/>
                        </a:cubicBezTo>
                        <a:cubicBezTo>
                          <a:pt x="43590" y="76576"/>
                          <a:pt x="43495" y="76207"/>
                          <a:pt x="43412" y="75838"/>
                        </a:cubicBezTo>
                        <a:cubicBezTo>
                          <a:pt x="43328" y="75469"/>
                          <a:pt x="43245" y="75088"/>
                          <a:pt x="43162" y="74719"/>
                        </a:cubicBezTo>
                        <a:cubicBezTo>
                          <a:pt x="43078" y="74338"/>
                          <a:pt x="42995" y="73969"/>
                          <a:pt x="42912" y="73588"/>
                        </a:cubicBezTo>
                        <a:cubicBezTo>
                          <a:pt x="42816" y="73218"/>
                          <a:pt x="42721" y="72837"/>
                          <a:pt x="42626" y="72456"/>
                        </a:cubicBezTo>
                        <a:cubicBezTo>
                          <a:pt x="42447" y="71694"/>
                          <a:pt x="42269" y="70932"/>
                          <a:pt x="42066" y="70170"/>
                        </a:cubicBezTo>
                        <a:cubicBezTo>
                          <a:pt x="41876" y="69408"/>
                          <a:pt x="41673" y="68646"/>
                          <a:pt x="41471" y="67873"/>
                        </a:cubicBezTo>
                        <a:cubicBezTo>
                          <a:pt x="41054" y="66337"/>
                          <a:pt x="40638" y="64801"/>
                          <a:pt x="40173" y="63265"/>
                        </a:cubicBezTo>
                        <a:cubicBezTo>
                          <a:pt x="39733" y="61741"/>
                          <a:pt x="39245" y="60217"/>
                          <a:pt x="38768" y="58717"/>
                        </a:cubicBezTo>
                        <a:cubicBezTo>
                          <a:pt x="38518" y="57967"/>
                          <a:pt x="38268" y="57216"/>
                          <a:pt x="38030" y="56478"/>
                        </a:cubicBezTo>
                        <a:cubicBezTo>
                          <a:pt x="37971" y="56288"/>
                          <a:pt x="37899" y="56109"/>
                          <a:pt x="37840" y="55919"/>
                        </a:cubicBezTo>
                        <a:cubicBezTo>
                          <a:pt x="37780" y="55740"/>
                          <a:pt x="37709" y="55550"/>
                          <a:pt x="37649" y="55371"/>
                        </a:cubicBezTo>
                        <a:cubicBezTo>
                          <a:pt x="37518" y="55002"/>
                          <a:pt x="37387" y="54633"/>
                          <a:pt x="37268" y="54276"/>
                        </a:cubicBezTo>
                        <a:cubicBezTo>
                          <a:pt x="37137" y="53907"/>
                          <a:pt x="37006" y="53549"/>
                          <a:pt x="36887" y="53192"/>
                        </a:cubicBezTo>
                        <a:cubicBezTo>
                          <a:pt x="36756" y="52823"/>
                          <a:pt x="36613" y="52478"/>
                          <a:pt x="36482" y="52121"/>
                        </a:cubicBezTo>
                        <a:cubicBezTo>
                          <a:pt x="36220" y="51406"/>
                          <a:pt x="35970" y="50704"/>
                          <a:pt x="35696" y="50013"/>
                        </a:cubicBezTo>
                        <a:cubicBezTo>
                          <a:pt x="35161" y="48644"/>
                          <a:pt x="34637" y="47287"/>
                          <a:pt x="34101" y="46013"/>
                        </a:cubicBezTo>
                        <a:cubicBezTo>
                          <a:pt x="33958" y="45679"/>
                          <a:pt x="33827" y="45358"/>
                          <a:pt x="33696" y="45036"/>
                        </a:cubicBezTo>
                        <a:cubicBezTo>
                          <a:pt x="33625" y="44870"/>
                          <a:pt x="33553" y="44703"/>
                          <a:pt x="33482" y="44536"/>
                        </a:cubicBezTo>
                        <a:cubicBezTo>
                          <a:pt x="33410" y="44382"/>
                          <a:pt x="33339" y="44215"/>
                          <a:pt x="33268" y="44048"/>
                        </a:cubicBezTo>
                        <a:cubicBezTo>
                          <a:pt x="32982" y="43393"/>
                          <a:pt x="32696" y="42715"/>
                          <a:pt x="32398" y="42036"/>
                        </a:cubicBezTo>
                        <a:cubicBezTo>
                          <a:pt x="32089" y="41369"/>
                          <a:pt x="31779" y="40691"/>
                          <a:pt x="31458" y="40000"/>
                        </a:cubicBezTo>
                        <a:cubicBezTo>
                          <a:pt x="31303" y="39655"/>
                          <a:pt x="31136" y="39309"/>
                          <a:pt x="30982" y="38964"/>
                        </a:cubicBezTo>
                        <a:cubicBezTo>
                          <a:pt x="30815" y="38619"/>
                          <a:pt x="30648" y="38274"/>
                          <a:pt x="30482" y="37928"/>
                        </a:cubicBezTo>
                        <a:cubicBezTo>
                          <a:pt x="29136" y="35142"/>
                          <a:pt x="27684" y="32309"/>
                          <a:pt x="26088" y="29546"/>
                        </a:cubicBezTo>
                        <a:cubicBezTo>
                          <a:pt x="22885" y="23998"/>
                          <a:pt x="19111" y="18759"/>
                          <a:pt x="15384" y="14414"/>
                        </a:cubicBezTo>
                        <a:cubicBezTo>
                          <a:pt x="13515" y="12235"/>
                          <a:pt x="11682" y="10258"/>
                          <a:pt x="9979" y="8532"/>
                        </a:cubicBezTo>
                        <a:cubicBezTo>
                          <a:pt x="8264" y="6829"/>
                          <a:pt x="6705" y="5329"/>
                          <a:pt x="5359" y="4139"/>
                        </a:cubicBezTo>
                        <a:cubicBezTo>
                          <a:pt x="5026" y="3841"/>
                          <a:pt x="4716" y="3555"/>
                          <a:pt x="4419" y="3281"/>
                        </a:cubicBezTo>
                        <a:cubicBezTo>
                          <a:pt x="4109" y="3019"/>
                          <a:pt x="3823" y="2769"/>
                          <a:pt x="3550" y="2543"/>
                        </a:cubicBezTo>
                        <a:cubicBezTo>
                          <a:pt x="3014" y="2079"/>
                          <a:pt x="2561" y="1674"/>
                          <a:pt x="2180" y="1364"/>
                        </a:cubicBezTo>
                        <a:cubicBezTo>
                          <a:pt x="1406" y="733"/>
                          <a:pt x="990" y="388"/>
                          <a:pt x="990" y="388"/>
                        </a:cubicBezTo>
                        <a:cubicBezTo>
                          <a:pt x="657" y="117"/>
                          <a:pt x="397" y="0"/>
                          <a:pt x="24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0" name="Google Shape;650;p45"/>
                  <p:cNvSpPr/>
                  <p:nvPr/>
                </p:nvSpPr>
                <p:spPr>
                  <a:xfrm>
                    <a:off x="3112839" y="6709262"/>
                    <a:ext cx="58980" cy="6633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84" h="26811" extrusionOk="0">
                        <a:moveTo>
                          <a:pt x="289" y="0"/>
                        </a:moveTo>
                        <a:cubicBezTo>
                          <a:pt x="158" y="0"/>
                          <a:pt x="25" y="72"/>
                          <a:pt x="1" y="212"/>
                        </a:cubicBezTo>
                        <a:cubicBezTo>
                          <a:pt x="1" y="212"/>
                          <a:pt x="1" y="724"/>
                          <a:pt x="13" y="1557"/>
                        </a:cubicBezTo>
                        <a:cubicBezTo>
                          <a:pt x="13" y="2390"/>
                          <a:pt x="24" y="3557"/>
                          <a:pt x="48" y="4891"/>
                        </a:cubicBezTo>
                        <a:cubicBezTo>
                          <a:pt x="84" y="7558"/>
                          <a:pt x="179" y="10868"/>
                          <a:pt x="322" y="13463"/>
                        </a:cubicBezTo>
                        <a:cubicBezTo>
                          <a:pt x="501" y="16047"/>
                          <a:pt x="798" y="19357"/>
                          <a:pt x="1156" y="22000"/>
                        </a:cubicBezTo>
                        <a:cubicBezTo>
                          <a:pt x="1239" y="22667"/>
                          <a:pt x="1310" y="23286"/>
                          <a:pt x="1394" y="23845"/>
                        </a:cubicBezTo>
                        <a:cubicBezTo>
                          <a:pt x="1477" y="24405"/>
                          <a:pt x="1560" y="24893"/>
                          <a:pt x="1620" y="25310"/>
                        </a:cubicBezTo>
                        <a:cubicBezTo>
                          <a:pt x="1751" y="26143"/>
                          <a:pt x="1822" y="26643"/>
                          <a:pt x="1822" y="26643"/>
                        </a:cubicBezTo>
                        <a:cubicBezTo>
                          <a:pt x="1848" y="26757"/>
                          <a:pt x="1960" y="26811"/>
                          <a:pt x="2076" y="26811"/>
                        </a:cubicBezTo>
                        <a:cubicBezTo>
                          <a:pt x="2226" y="26811"/>
                          <a:pt x="2383" y="26721"/>
                          <a:pt x="2370" y="26560"/>
                        </a:cubicBezTo>
                        <a:cubicBezTo>
                          <a:pt x="2370" y="26560"/>
                          <a:pt x="2322" y="26060"/>
                          <a:pt x="2251" y="25238"/>
                        </a:cubicBezTo>
                        <a:cubicBezTo>
                          <a:pt x="2203" y="24822"/>
                          <a:pt x="2156" y="24322"/>
                          <a:pt x="2108" y="23762"/>
                        </a:cubicBezTo>
                        <a:cubicBezTo>
                          <a:pt x="2048" y="23202"/>
                          <a:pt x="2013" y="22583"/>
                          <a:pt x="1953" y="21917"/>
                        </a:cubicBezTo>
                        <a:cubicBezTo>
                          <a:pt x="1727" y="19273"/>
                          <a:pt x="1560" y="15975"/>
                          <a:pt x="1394" y="13392"/>
                        </a:cubicBezTo>
                        <a:cubicBezTo>
                          <a:pt x="1072" y="8224"/>
                          <a:pt x="560" y="200"/>
                          <a:pt x="560" y="200"/>
                        </a:cubicBezTo>
                        <a:cubicBezTo>
                          <a:pt x="537" y="66"/>
                          <a:pt x="414" y="0"/>
                          <a:pt x="28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1" name="Google Shape;651;p45"/>
                  <p:cNvSpPr/>
                  <p:nvPr/>
                </p:nvSpPr>
                <p:spPr>
                  <a:xfrm>
                    <a:off x="2447432" y="6696496"/>
                    <a:ext cx="526393" cy="2336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277" h="9445" extrusionOk="0">
                        <a:moveTo>
                          <a:pt x="1569" y="0"/>
                        </a:moveTo>
                        <a:cubicBezTo>
                          <a:pt x="1521" y="0"/>
                          <a:pt x="1475" y="1"/>
                          <a:pt x="1429" y="1"/>
                        </a:cubicBezTo>
                        <a:cubicBezTo>
                          <a:pt x="1239" y="1"/>
                          <a:pt x="1072" y="13"/>
                          <a:pt x="929" y="25"/>
                        </a:cubicBezTo>
                        <a:cubicBezTo>
                          <a:pt x="786" y="25"/>
                          <a:pt x="655" y="37"/>
                          <a:pt x="560" y="49"/>
                        </a:cubicBezTo>
                        <a:cubicBezTo>
                          <a:pt x="358" y="61"/>
                          <a:pt x="239" y="73"/>
                          <a:pt x="239" y="73"/>
                        </a:cubicBezTo>
                        <a:cubicBezTo>
                          <a:pt x="0" y="132"/>
                          <a:pt x="48" y="585"/>
                          <a:pt x="286" y="632"/>
                        </a:cubicBezTo>
                        <a:cubicBezTo>
                          <a:pt x="286" y="632"/>
                          <a:pt x="393" y="620"/>
                          <a:pt x="584" y="620"/>
                        </a:cubicBezTo>
                        <a:cubicBezTo>
                          <a:pt x="616" y="616"/>
                          <a:pt x="650" y="615"/>
                          <a:pt x="687" y="615"/>
                        </a:cubicBezTo>
                        <a:cubicBezTo>
                          <a:pt x="761" y="615"/>
                          <a:pt x="846" y="620"/>
                          <a:pt x="941" y="620"/>
                        </a:cubicBezTo>
                        <a:cubicBezTo>
                          <a:pt x="1084" y="620"/>
                          <a:pt x="1239" y="620"/>
                          <a:pt x="1417" y="632"/>
                        </a:cubicBezTo>
                        <a:cubicBezTo>
                          <a:pt x="2120" y="668"/>
                          <a:pt x="3096" y="811"/>
                          <a:pt x="4191" y="1085"/>
                        </a:cubicBezTo>
                        <a:cubicBezTo>
                          <a:pt x="5287" y="1347"/>
                          <a:pt x="6489" y="1751"/>
                          <a:pt x="7668" y="2216"/>
                        </a:cubicBezTo>
                        <a:cubicBezTo>
                          <a:pt x="8847" y="2680"/>
                          <a:pt x="9990" y="3216"/>
                          <a:pt x="10990" y="3692"/>
                        </a:cubicBezTo>
                        <a:cubicBezTo>
                          <a:pt x="12978" y="4657"/>
                          <a:pt x="15479" y="6014"/>
                          <a:pt x="17419" y="7228"/>
                        </a:cubicBezTo>
                        <a:cubicBezTo>
                          <a:pt x="19372" y="8419"/>
                          <a:pt x="20789" y="9419"/>
                          <a:pt x="20789" y="9419"/>
                        </a:cubicBezTo>
                        <a:cubicBezTo>
                          <a:pt x="20814" y="9436"/>
                          <a:pt x="20841" y="9444"/>
                          <a:pt x="20870" y="9444"/>
                        </a:cubicBezTo>
                        <a:cubicBezTo>
                          <a:pt x="21056" y="9444"/>
                          <a:pt x="21277" y="9113"/>
                          <a:pt x="21122" y="8979"/>
                        </a:cubicBezTo>
                        <a:cubicBezTo>
                          <a:pt x="21122" y="8979"/>
                          <a:pt x="19765" y="7859"/>
                          <a:pt x="17860" y="6550"/>
                        </a:cubicBezTo>
                        <a:cubicBezTo>
                          <a:pt x="16907" y="5883"/>
                          <a:pt x="15824" y="5169"/>
                          <a:pt x="14717" y="4514"/>
                        </a:cubicBezTo>
                        <a:cubicBezTo>
                          <a:pt x="13597" y="3847"/>
                          <a:pt x="12466" y="3228"/>
                          <a:pt x="11454" y="2728"/>
                        </a:cubicBezTo>
                        <a:cubicBezTo>
                          <a:pt x="10430" y="2240"/>
                          <a:pt x="9240" y="1728"/>
                          <a:pt x="8013" y="1299"/>
                        </a:cubicBezTo>
                        <a:cubicBezTo>
                          <a:pt x="6787" y="859"/>
                          <a:pt x="5513" y="513"/>
                          <a:pt x="4358" y="287"/>
                        </a:cubicBezTo>
                        <a:cubicBezTo>
                          <a:pt x="3275" y="86"/>
                          <a:pt x="2296" y="0"/>
                          <a:pt x="156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2" name="Google Shape;652;p45"/>
                  <p:cNvSpPr/>
                  <p:nvPr/>
                </p:nvSpPr>
                <p:spPr>
                  <a:xfrm>
                    <a:off x="2600004" y="6126931"/>
                    <a:ext cx="57644" cy="28765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30" h="11627" extrusionOk="0">
                        <a:moveTo>
                          <a:pt x="372" y="0"/>
                        </a:moveTo>
                        <a:cubicBezTo>
                          <a:pt x="220" y="0"/>
                          <a:pt x="24" y="52"/>
                          <a:pt x="1" y="128"/>
                        </a:cubicBezTo>
                        <a:cubicBezTo>
                          <a:pt x="1" y="128"/>
                          <a:pt x="13" y="354"/>
                          <a:pt x="37" y="711"/>
                        </a:cubicBezTo>
                        <a:cubicBezTo>
                          <a:pt x="48" y="1080"/>
                          <a:pt x="72" y="1580"/>
                          <a:pt x="96" y="2164"/>
                        </a:cubicBezTo>
                        <a:cubicBezTo>
                          <a:pt x="144" y="3318"/>
                          <a:pt x="179" y="4771"/>
                          <a:pt x="310" y="5914"/>
                        </a:cubicBezTo>
                        <a:cubicBezTo>
                          <a:pt x="429" y="7045"/>
                          <a:pt x="703" y="8510"/>
                          <a:pt x="1060" y="9641"/>
                        </a:cubicBezTo>
                        <a:cubicBezTo>
                          <a:pt x="1156" y="9926"/>
                          <a:pt x="1227" y="10188"/>
                          <a:pt x="1322" y="10426"/>
                        </a:cubicBezTo>
                        <a:cubicBezTo>
                          <a:pt x="1406" y="10665"/>
                          <a:pt x="1477" y="10879"/>
                          <a:pt x="1549" y="11046"/>
                        </a:cubicBezTo>
                        <a:cubicBezTo>
                          <a:pt x="1703" y="11391"/>
                          <a:pt x="1787" y="11593"/>
                          <a:pt x="1787" y="11593"/>
                        </a:cubicBezTo>
                        <a:cubicBezTo>
                          <a:pt x="1800" y="11616"/>
                          <a:pt x="1832" y="11626"/>
                          <a:pt x="1876" y="11626"/>
                        </a:cubicBezTo>
                        <a:cubicBezTo>
                          <a:pt x="2033" y="11626"/>
                          <a:pt x="2329" y="11496"/>
                          <a:pt x="2311" y="11403"/>
                        </a:cubicBezTo>
                        <a:cubicBezTo>
                          <a:pt x="2311" y="11403"/>
                          <a:pt x="2251" y="11188"/>
                          <a:pt x="2156" y="10843"/>
                        </a:cubicBezTo>
                        <a:cubicBezTo>
                          <a:pt x="2108" y="10677"/>
                          <a:pt x="2061" y="10462"/>
                          <a:pt x="2001" y="10224"/>
                        </a:cubicBezTo>
                        <a:cubicBezTo>
                          <a:pt x="1942" y="9998"/>
                          <a:pt x="1906" y="9724"/>
                          <a:pt x="1846" y="9450"/>
                        </a:cubicBezTo>
                        <a:cubicBezTo>
                          <a:pt x="1632" y="8331"/>
                          <a:pt x="1489" y="6914"/>
                          <a:pt x="1370" y="5795"/>
                        </a:cubicBezTo>
                        <a:cubicBezTo>
                          <a:pt x="1251" y="4688"/>
                          <a:pt x="1072" y="3247"/>
                          <a:pt x="906" y="2092"/>
                        </a:cubicBezTo>
                        <a:cubicBezTo>
                          <a:pt x="822" y="1509"/>
                          <a:pt x="727" y="997"/>
                          <a:pt x="668" y="640"/>
                        </a:cubicBezTo>
                        <a:cubicBezTo>
                          <a:pt x="596" y="282"/>
                          <a:pt x="549" y="56"/>
                          <a:pt x="549" y="56"/>
                        </a:cubicBezTo>
                        <a:cubicBezTo>
                          <a:pt x="531" y="17"/>
                          <a:pt x="459" y="0"/>
                          <a:pt x="372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sp>
          <p:nvSpPr>
            <p:cNvPr id="653" name="Google Shape;653;p45"/>
            <p:cNvSpPr/>
            <p:nvPr/>
          </p:nvSpPr>
          <p:spPr>
            <a:xfrm rot="10800000" flipH="1">
              <a:off x="196876" y="18"/>
              <a:ext cx="2637197" cy="681282"/>
            </a:xfrm>
            <a:custGeom>
              <a:avLst/>
              <a:gdLst/>
              <a:ahLst/>
              <a:cxnLst/>
              <a:rect l="l" t="t" r="r" b="b"/>
              <a:pathLst>
                <a:path w="59984" h="15496" extrusionOk="0">
                  <a:moveTo>
                    <a:pt x="8620" y="0"/>
                  </a:moveTo>
                  <a:cubicBezTo>
                    <a:pt x="6622" y="0"/>
                    <a:pt x="4637" y="834"/>
                    <a:pt x="3227" y="2459"/>
                  </a:cubicBezTo>
                  <a:cubicBezTo>
                    <a:pt x="988" y="5042"/>
                    <a:pt x="941" y="8769"/>
                    <a:pt x="2893" y="11400"/>
                  </a:cubicBezTo>
                  <a:cubicBezTo>
                    <a:pt x="2608" y="11662"/>
                    <a:pt x="2334" y="11948"/>
                    <a:pt x="2072" y="12245"/>
                  </a:cubicBezTo>
                  <a:cubicBezTo>
                    <a:pt x="1203" y="13246"/>
                    <a:pt x="512" y="14341"/>
                    <a:pt x="0" y="15496"/>
                  </a:cubicBezTo>
                  <a:lnTo>
                    <a:pt x="59984" y="15496"/>
                  </a:lnTo>
                  <a:cubicBezTo>
                    <a:pt x="58853" y="11960"/>
                    <a:pt x="56781" y="8685"/>
                    <a:pt x="53769" y="6066"/>
                  </a:cubicBezTo>
                  <a:cubicBezTo>
                    <a:pt x="49777" y="2603"/>
                    <a:pt x="44856" y="905"/>
                    <a:pt x="39958" y="905"/>
                  </a:cubicBezTo>
                  <a:cubicBezTo>
                    <a:pt x="34060" y="905"/>
                    <a:pt x="28196" y="3367"/>
                    <a:pt x="24027" y="8174"/>
                  </a:cubicBezTo>
                  <a:cubicBezTo>
                    <a:pt x="23967" y="8233"/>
                    <a:pt x="23932" y="8304"/>
                    <a:pt x="23872" y="8364"/>
                  </a:cubicBezTo>
                  <a:cubicBezTo>
                    <a:pt x="22789" y="9138"/>
                    <a:pt x="21777" y="9995"/>
                    <a:pt x="20860" y="10960"/>
                  </a:cubicBezTo>
                  <a:cubicBezTo>
                    <a:pt x="20848" y="10948"/>
                    <a:pt x="20836" y="10936"/>
                    <a:pt x="20824" y="10924"/>
                  </a:cubicBezTo>
                  <a:cubicBezTo>
                    <a:pt x="19288" y="9578"/>
                    <a:pt x="17526" y="8674"/>
                    <a:pt x="15681" y="8162"/>
                  </a:cubicBezTo>
                  <a:cubicBezTo>
                    <a:pt x="16014" y="5840"/>
                    <a:pt x="15216" y="3399"/>
                    <a:pt x="13311" y="1756"/>
                  </a:cubicBezTo>
                  <a:cubicBezTo>
                    <a:pt x="11954" y="577"/>
                    <a:pt x="10283" y="0"/>
                    <a:pt x="86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4" name="Google Shape;654;p45"/>
          <p:cNvSpPr txBox="1">
            <a:spLocks noGrp="1"/>
          </p:cNvSpPr>
          <p:nvPr>
            <p:ph type="title"/>
          </p:nvPr>
        </p:nvSpPr>
        <p:spPr>
          <a:xfrm>
            <a:off x="2236650" y="1494450"/>
            <a:ext cx="21600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55" name="Google Shape;655;p45"/>
          <p:cNvSpPr txBox="1">
            <a:spLocks noGrp="1"/>
          </p:cNvSpPr>
          <p:nvPr>
            <p:ph type="subTitle" idx="1"/>
          </p:nvPr>
        </p:nvSpPr>
        <p:spPr>
          <a:xfrm>
            <a:off x="2236650" y="2002125"/>
            <a:ext cx="2160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656" name="Google Shape;656;p45"/>
          <p:cNvSpPr txBox="1">
            <a:spLocks noGrp="1"/>
          </p:cNvSpPr>
          <p:nvPr>
            <p:ph type="title" idx="2"/>
          </p:nvPr>
        </p:nvSpPr>
        <p:spPr>
          <a:xfrm>
            <a:off x="6264000" y="1494450"/>
            <a:ext cx="21600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57" name="Google Shape;657;p45"/>
          <p:cNvSpPr txBox="1">
            <a:spLocks noGrp="1"/>
          </p:cNvSpPr>
          <p:nvPr>
            <p:ph type="subTitle" idx="3"/>
          </p:nvPr>
        </p:nvSpPr>
        <p:spPr>
          <a:xfrm>
            <a:off x="6264000" y="2002125"/>
            <a:ext cx="2160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658" name="Google Shape;658;p45"/>
          <p:cNvSpPr txBox="1">
            <a:spLocks noGrp="1"/>
          </p:cNvSpPr>
          <p:nvPr>
            <p:ph type="title" idx="4"/>
          </p:nvPr>
        </p:nvSpPr>
        <p:spPr>
          <a:xfrm>
            <a:off x="2236650" y="3326613"/>
            <a:ext cx="21600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59" name="Google Shape;659;p45"/>
          <p:cNvSpPr txBox="1">
            <a:spLocks noGrp="1"/>
          </p:cNvSpPr>
          <p:nvPr>
            <p:ph type="subTitle" idx="5"/>
          </p:nvPr>
        </p:nvSpPr>
        <p:spPr>
          <a:xfrm>
            <a:off x="2236650" y="3834288"/>
            <a:ext cx="2160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660" name="Google Shape;660;p45"/>
          <p:cNvSpPr txBox="1">
            <a:spLocks noGrp="1"/>
          </p:cNvSpPr>
          <p:nvPr>
            <p:ph type="title" idx="6"/>
          </p:nvPr>
        </p:nvSpPr>
        <p:spPr>
          <a:xfrm>
            <a:off x="720000" y="554400"/>
            <a:ext cx="77040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61" name="Google Shape;661;p45"/>
          <p:cNvSpPr txBox="1">
            <a:spLocks noGrp="1"/>
          </p:cNvSpPr>
          <p:nvPr>
            <p:ph type="title" idx="7" hasCustomPrompt="1"/>
          </p:nvPr>
        </p:nvSpPr>
        <p:spPr>
          <a:xfrm>
            <a:off x="720000" y="1820700"/>
            <a:ext cx="1440000" cy="461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662" name="Google Shape;662;p45"/>
          <p:cNvSpPr txBox="1">
            <a:spLocks noGrp="1"/>
          </p:cNvSpPr>
          <p:nvPr>
            <p:ph type="title" idx="8" hasCustomPrompt="1"/>
          </p:nvPr>
        </p:nvSpPr>
        <p:spPr>
          <a:xfrm>
            <a:off x="4747800" y="1820700"/>
            <a:ext cx="1440000" cy="461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663" name="Google Shape;663;p45"/>
          <p:cNvSpPr txBox="1">
            <a:spLocks noGrp="1"/>
          </p:cNvSpPr>
          <p:nvPr>
            <p:ph type="title" idx="9" hasCustomPrompt="1"/>
          </p:nvPr>
        </p:nvSpPr>
        <p:spPr>
          <a:xfrm>
            <a:off x="720000" y="3652638"/>
            <a:ext cx="1440000" cy="461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664" name="Google Shape;664;p45"/>
          <p:cNvSpPr txBox="1">
            <a:spLocks noGrp="1"/>
          </p:cNvSpPr>
          <p:nvPr>
            <p:ph type="title" idx="13"/>
          </p:nvPr>
        </p:nvSpPr>
        <p:spPr>
          <a:xfrm>
            <a:off x="6264000" y="3326613"/>
            <a:ext cx="21600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65" name="Google Shape;665;p45"/>
          <p:cNvSpPr txBox="1">
            <a:spLocks noGrp="1"/>
          </p:cNvSpPr>
          <p:nvPr>
            <p:ph type="subTitle" idx="14"/>
          </p:nvPr>
        </p:nvSpPr>
        <p:spPr>
          <a:xfrm>
            <a:off x="6264000" y="3834288"/>
            <a:ext cx="2160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666" name="Google Shape;666;p45"/>
          <p:cNvSpPr txBox="1">
            <a:spLocks noGrp="1"/>
          </p:cNvSpPr>
          <p:nvPr>
            <p:ph type="title" idx="15" hasCustomPrompt="1"/>
          </p:nvPr>
        </p:nvSpPr>
        <p:spPr>
          <a:xfrm>
            <a:off x="4747800" y="3652638"/>
            <a:ext cx="1440000" cy="461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3">
  <p:cSld name="CUSTOM_6_1_2">
    <p:bg>
      <p:bgPr>
        <a:solidFill>
          <a:schemeClr val="dk2"/>
        </a:solidFill>
        <a:effectLst/>
      </p:bgPr>
    </p:bg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p4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6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69" name="Google Shape;669;p46"/>
          <p:cNvSpPr txBox="1">
            <a:spLocks noGrp="1"/>
          </p:cNvSpPr>
          <p:nvPr>
            <p:ph type="title" idx="2"/>
          </p:nvPr>
        </p:nvSpPr>
        <p:spPr>
          <a:xfrm>
            <a:off x="2087979" y="1717250"/>
            <a:ext cx="21600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0" name="Google Shape;670;p46"/>
          <p:cNvSpPr txBox="1">
            <a:spLocks noGrp="1"/>
          </p:cNvSpPr>
          <p:nvPr>
            <p:ph type="subTitle" idx="1"/>
          </p:nvPr>
        </p:nvSpPr>
        <p:spPr>
          <a:xfrm>
            <a:off x="2087979" y="2224900"/>
            <a:ext cx="2160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671" name="Google Shape;671;p46"/>
          <p:cNvSpPr txBox="1">
            <a:spLocks noGrp="1"/>
          </p:cNvSpPr>
          <p:nvPr>
            <p:ph type="title" idx="3" hasCustomPrompt="1"/>
          </p:nvPr>
        </p:nvSpPr>
        <p:spPr>
          <a:xfrm>
            <a:off x="1368000" y="1255550"/>
            <a:ext cx="720000" cy="46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9pPr>
          </a:lstStyle>
          <a:p>
            <a:r>
              <a:t>xx%</a:t>
            </a:r>
          </a:p>
        </p:txBody>
      </p:sp>
      <p:sp>
        <p:nvSpPr>
          <p:cNvPr id="672" name="Google Shape;672;p46"/>
          <p:cNvSpPr txBox="1">
            <a:spLocks noGrp="1"/>
          </p:cNvSpPr>
          <p:nvPr>
            <p:ph type="title" idx="4"/>
          </p:nvPr>
        </p:nvSpPr>
        <p:spPr>
          <a:xfrm>
            <a:off x="5616000" y="1717250"/>
            <a:ext cx="21600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3" name="Google Shape;673;p46"/>
          <p:cNvSpPr txBox="1">
            <a:spLocks noGrp="1"/>
          </p:cNvSpPr>
          <p:nvPr>
            <p:ph type="subTitle" idx="5"/>
          </p:nvPr>
        </p:nvSpPr>
        <p:spPr>
          <a:xfrm>
            <a:off x="5616000" y="2224900"/>
            <a:ext cx="2160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674" name="Google Shape;674;p46"/>
          <p:cNvSpPr txBox="1">
            <a:spLocks noGrp="1"/>
          </p:cNvSpPr>
          <p:nvPr>
            <p:ph type="title" idx="6" hasCustomPrompt="1"/>
          </p:nvPr>
        </p:nvSpPr>
        <p:spPr>
          <a:xfrm>
            <a:off x="4896000" y="1255550"/>
            <a:ext cx="720000" cy="46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9pPr>
          </a:lstStyle>
          <a:p>
            <a:r>
              <a:t>xx%</a:t>
            </a:r>
          </a:p>
        </p:txBody>
      </p:sp>
      <p:sp>
        <p:nvSpPr>
          <p:cNvPr id="675" name="Google Shape;675;p46"/>
          <p:cNvSpPr txBox="1">
            <a:spLocks noGrp="1"/>
          </p:cNvSpPr>
          <p:nvPr>
            <p:ph type="title" idx="7"/>
          </p:nvPr>
        </p:nvSpPr>
        <p:spPr>
          <a:xfrm>
            <a:off x="2087979" y="3480250"/>
            <a:ext cx="21600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6" name="Google Shape;676;p46"/>
          <p:cNvSpPr txBox="1">
            <a:spLocks noGrp="1"/>
          </p:cNvSpPr>
          <p:nvPr>
            <p:ph type="subTitle" idx="8"/>
          </p:nvPr>
        </p:nvSpPr>
        <p:spPr>
          <a:xfrm>
            <a:off x="2087979" y="3987900"/>
            <a:ext cx="2160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677" name="Google Shape;677;p46"/>
          <p:cNvSpPr txBox="1">
            <a:spLocks noGrp="1"/>
          </p:cNvSpPr>
          <p:nvPr>
            <p:ph type="title" idx="9" hasCustomPrompt="1"/>
          </p:nvPr>
        </p:nvSpPr>
        <p:spPr>
          <a:xfrm>
            <a:off x="1368000" y="3018550"/>
            <a:ext cx="720000" cy="46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9pPr>
          </a:lstStyle>
          <a:p>
            <a:r>
              <a:t>xx%</a:t>
            </a:r>
          </a:p>
        </p:txBody>
      </p:sp>
      <p:sp>
        <p:nvSpPr>
          <p:cNvPr id="678" name="Google Shape;678;p46"/>
          <p:cNvSpPr txBox="1">
            <a:spLocks noGrp="1"/>
          </p:cNvSpPr>
          <p:nvPr>
            <p:ph type="title" idx="13"/>
          </p:nvPr>
        </p:nvSpPr>
        <p:spPr>
          <a:xfrm>
            <a:off x="5616000" y="3480250"/>
            <a:ext cx="21600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9" name="Google Shape;679;p46"/>
          <p:cNvSpPr txBox="1">
            <a:spLocks noGrp="1"/>
          </p:cNvSpPr>
          <p:nvPr>
            <p:ph type="subTitle" idx="14"/>
          </p:nvPr>
        </p:nvSpPr>
        <p:spPr>
          <a:xfrm>
            <a:off x="5616000" y="3987900"/>
            <a:ext cx="2160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  <p:sp>
        <p:nvSpPr>
          <p:cNvPr id="680" name="Google Shape;680;p46"/>
          <p:cNvSpPr txBox="1">
            <a:spLocks noGrp="1"/>
          </p:cNvSpPr>
          <p:nvPr>
            <p:ph type="title" idx="15" hasCustomPrompt="1"/>
          </p:nvPr>
        </p:nvSpPr>
        <p:spPr>
          <a:xfrm>
            <a:off x="4896000" y="3018550"/>
            <a:ext cx="720000" cy="46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Archivo Black"/>
              <a:buNone/>
              <a:defRPr sz="3000" b="1">
                <a:latin typeface="Archivo Black"/>
                <a:ea typeface="Archivo Black"/>
                <a:cs typeface="Archivo Black"/>
                <a:sym typeface="Archivo Black"/>
              </a:defRPr>
            </a:lvl9pPr>
          </a:lstStyle>
          <a:p>
            <a:r>
              <a:t>xx%</a:t>
            </a:r>
          </a:p>
        </p:txBody>
      </p:sp>
      <p:sp>
        <p:nvSpPr>
          <p:cNvPr id="681" name="Google Shape;681;p46"/>
          <p:cNvSpPr/>
          <p:nvPr/>
        </p:nvSpPr>
        <p:spPr>
          <a:xfrm>
            <a:off x="1" y="4090039"/>
            <a:ext cx="2424373" cy="1053465"/>
          </a:xfrm>
          <a:custGeom>
            <a:avLst/>
            <a:gdLst/>
            <a:ahLst/>
            <a:cxnLst/>
            <a:rect l="l" t="t" r="r" b="b"/>
            <a:pathLst>
              <a:path w="75058" h="32615" extrusionOk="0">
                <a:moveTo>
                  <a:pt x="26971" y="1"/>
                </a:moveTo>
                <a:cubicBezTo>
                  <a:pt x="16792" y="1"/>
                  <a:pt x="7040" y="5763"/>
                  <a:pt x="2429" y="15589"/>
                </a:cubicBezTo>
                <a:cubicBezTo>
                  <a:pt x="2382" y="15684"/>
                  <a:pt x="2358" y="15779"/>
                  <a:pt x="2310" y="15875"/>
                </a:cubicBezTo>
                <a:cubicBezTo>
                  <a:pt x="1453" y="16946"/>
                  <a:pt x="679" y="18065"/>
                  <a:pt x="0" y="19244"/>
                </a:cubicBezTo>
                <a:lnTo>
                  <a:pt x="0" y="32615"/>
                </a:lnTo>
                <a:lnTo>
                  <a:pt x="75057" y="32615"/>
                </a:lnTo>
                <a:cubicBezTo>
                  <a:pt x="73819" y="28007"/>
                  <a:pt x="70640" y="23959"/>
                  <a:pt x="65985" y="21768"/>
                </a:cubicBezTo>
                <a:cubicBezTo>
                  <a:pt x="63680" y="20692"/>
                  <a:pt x="61256" y="20183"/>
                  <a:pt x="58871" y="20183"/>
                </a:cubicBezTo>
                <a:cubicBezTo>
                  <a:pt x="56981" y="20183"/>
                  <a:pt x="55116" y="20503"/>
                  <a:pt x="53352" y="21113"/>
                </a:cubicBezTo>
                <a:cubicBezTo>
                  <a:pt x="51566" y="13255"/>
                  <a:pt x="46328" y="6266"/>
                  <a:pt x="38470" y="2575"/>
                </a:cubicBezTo>
                <a:cubicBezTo>
                  <a:pt x="34746" y="828"/>
                  <a:pt x="30828" y="1"/>
                  <a:pt x="26971" y="1"/>
                </a:cubicBezTo>
                <a:close/>
              </a:path>
            </a:pathLst>
          </a:custGeom>
          <a:solidFill>
            <a:schemeClr val="lt1">
              <a:alpha val="446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2" name="Google Shape;682;p46"/>
          <p:cNvSpPr/>
          <p:nvPr/>
        </p:nvSpPr>
        <p:spPr>
          <a:xfrm>
            <a:off x="2010934" y="4642982"/>
            <a:ext cx="1937483" cy="500521"/>
          </a:xfrm>
          <a:custGeom>
            <a:avLst/>
            <a:gdLst/>
            <a:ahLst/>
            <a:cxnLst/>
            <a:rect l="l" t="t" r="r" b="b"/>
            <a:pathLst>
              <a:path w="59984" h="15496" extrusionOk="0">
                <a:moveTo>
                  <a:pt x="8620" y="0"/>
                </a:moveTo>
                <a:cubicBezTo>
                  <a:pt x="6622" y="0"/>
                  <a:pt x="4637" y="834"/>
                  <a:pt x="3227" y="2459"/>
                </a:cubicBezTo>
                <a:cubicBezTo>
                  <a:pt x="988" y="5042"/>
                  <a:pt x="941" y="8769"/>
                  <a:pt x="2893" y="11400"/>
                </a:cubicBezTo>
                <a:cubicBezTo>
                  <a:pt x="2608" y="11662"/>
                  <a:pt x="2334" y="11948"/>
                  <a:pt x="2072" y="12245"/>
                </a:cubicBezTo>
                <a:cubicBezTo>
                  <a:pt x="1203" y="13246"/>
                  <a:pt x="512" y="14341"/>
                  <a:pt x="0" y="15496"/>
                </a:cubicBezTo>
                <a:lnTo>
                  <a:pt x="59984" y="15496"/>
                </a:lnTo>
                <a:cubicBezTo>
                  <a:pt x="58853" y="11960"/>
                  <a:pt x="56781" y="8685"/>
                  <a:pt x="53769" y="6066"/>
                </a:cubicBezTo>
                <a:cubicBezTo>
                  <a:pt x="49777" y="2603"/>
                  <a:pt x="44856" y="905"/>
                  <a:pt x="39958" y="905"/>
                </a:cubicBezTo>
                <a:cubicBezTo>
                  <a:pt x="34060" y="905"/>
                  <a:pt x="28196" y="3367"/>
                  <a:pt x="24027" y="8174"/>
                </a:cubicBezTo>
                <a:cubicBezTo>
                  <a:pt x="23967" y="8233"/>
                  <a:pt x="23932" y="8304"/>
                  <a:pt x="23872" y="8364"/>
                </a:cubicBezTo>
                <a:cubicBezTo>
                  <a:pt x="22789" y="9138"/>
                  <a:pt x="21777" y="9995"/>
                  <a:pt x="20860" y="10960"/>
                </a:cubicBezTo>
                <a:cubicBezTo>
                  <a:pt x="20848" y="10948"/>
                  <a:pt x="20836" y="10936"/>
                  <a:pt x="20824" y="10924"/>
                </a:cubicBezTo>
                <a:cubicBezTo>
                  <a:pt x="19288" y="9578"/>
                  <a:pt x="17526" y="8674"/>
                  <a:pt x="15681" y="8162"/>
                </a:cubicBezTo>
                <a:cubicBezTo>
                  <a:pt x="16014" y="5840"/>
                  <a:pt x="15216" y="3399"/>
                  <a:pt x="13311" y="1756"/>
                </a:cubicBezTo>
                <a:cubicBezTo>
                  <a:pt x="11954" y="577"/>
                  <a:pt x="10283" y="0"/>
                  <a:pt x="8620" y="0"/>
                </a:cubicBezTo>
                <a:close/>
              </a:path>
            </a:pathLst>
          </a:custGeom>
          <a:solidFill>
            <a:schemeClr val="lt1">
              <a:alpha val="446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83" name="Google Shape;683;p46"/>
          <p:cNvGrpSpPr/>
          <p:nvPr/>
        </p:nvGrpSpPr>
        <p:grpSpPr>
          <a:xfrm flipH="1">
            <a:off x="8087888" y="3307425"/>
            <a:ext cx="935500" cy="1873825"/>
            <a:chOff x="8208488" y="3307425"/>
            <a:chExt cx="935500" cy="1873825"/>
          </a:xfrm>
        </p:grpSpPr>
        <p:sp>
          <p:nvSpPr>
            <p:cNvPr id="684" name="Google Shape;684;p46"/>
            <p:cNvSpPr/>
            <p:nvPr/>
          </p:nvSpPr>
          <p:spPr>
            <a:xfrm>
              <a:off x="8644188" y="3606050"/>
              <a:ext cx="499800" cy="1162300"/>
            </a:xfrm>
            <a:custGeom>
              <a:avLst/>
              <a:gdLst/>
              <a:ahLst/>
              <a:cxnLst/>
              <a:rect l="l" t="t" r="r" b="b"/>
              <a:pathLst>
                <a:path w="19992" h="46492" extrusionOk="0">
                  <a:moveTo>
                    <a:pt x="10035" y="0"/>
                  </a:moveTo>
                  <a:cubicBezTo>
                    <a:pt x="8386" y="0"/>
                    <a:pt x="6741" y="963"/>
                    <a:pt x="6002" y="2441"/>
                  </a:cubicBezTo>
                  <a:cubicBezTo>
                    <a:pt x="4954" y="4548"/>
                    <a:pt x="5740" y="7120"/>
                    <a:pt x="5025" y="9358"/>
                  </a:cubicBezTo>
                  <a:cubicBezTo>
                    <a:pt x="4120" y="12204"/>
                    <a:pt x="930" y="14026"/>
                    <a:pt x="489" y="16978"/>
                  </a:cubicBezTo>
                  <a:cubicBezTo>
                    <a:pt x="1" y="20181"/>
                    <a:pt x="2906" y="22848"/>
                    <a:pt x="3668" y="25991"/>
                  </a:cubicBezTo>
                  <a:cubicBezTo>
                    <a:pt x="4370" y="28861"/>
                    <a:pt x="3227" y="31814"/>
                    <a:pt x="2227" y="34600"/>
                  </a:cubicBezTo>
                  <a:cubicBezTo>
                    <a:pt x="1811" y="35719"/>
                    <a:pt x="1418" y="36874"/>
                    <a:pt x="1418" y="38076"/>
                  </a:cubicBezTo>
                  <a:cubicBezTo>
                    <a:pt x="1430" y="39624"/>
                    <a:pt x="2108" y="41112"/>
                    <a:pt x="3049" y="42339"/>
                  </a:cubicBezTo>
                  <a:cubicBezTo>
                    <a:pt x="4951" y="44839"/>
                    <a:pt x="7973" y="46492"/>
                    <a:pt x="11087" y="46492"/>
                  </a:cubicBezTo>
                  <a:cubicBezTo>
                    <a:pt x="12242" y="46492"/>
                    <a:pt x="13410" y="46264"/>
                    <a:pt x="14538" y="45768"/>
                  </a:cubicBezTo>
                  <a:cubicBezTo>
                    <a:pt x="16979" y="44696"/>
                    <a:pt x="18741" y="42351"/>
                    <a:pt x="19360" y="39755"/>
                  </a:cubicBezTo>
                  <a:cubicBezTo>
                    <a:pt x="19991" y="37171"/>
                    <a:pt x="19539" y="34397"/>
                    <a:pt x="18396" y="31992"/>
                  </a:cubicBezTo>
                  <a:cubicBezTo>
                    <a:pt x="17813" y="30766"/>
                    <a:pt x="17051" y="29635"/>
                    <a:pt x="16527" y="28385"/>
                  </a:cubicBezTo>
                  <a:cubicBezTo>
                    <a:pt x="15991" y="27134"/>
                    <a:pt x="15717" y="25706"/>
                    <a:pt x="16146" y="24420"/>
                  </a:cubicBezTo>
                  <a:cubicBezTo>
                    <a:pt x="16562" y="23182"/>
                    <a:pt x="17575" y="22253"/>
                    <a:pt x="18194" y="21110"/>
                  </a:cubicBezTo>
                  <a:cubicBezTo>
                    <a:pt x="18968" y="19717"/>
                    <a:pt x="19134" y="18086"/>
                    <a:pt x="19134" y="16502"/>
                  </a:cubicBezTo>
                  <a:cubicBezTo>
                    <a:pt x="19134" y="15502"/>
                    <a:pt x="19075" y="14478"/>
                    <a:pt x="18670" y="13561"/>
                  </a:cubicBezTo>
                  <a:cubicBezTo>
                    <a:pt x="17991" y="12002"/>
                    <a:pt x="16432" y="10990"/>
                    <a:pt x="15681" y="9466"/>
                  </a:cubicBezTo>
                  <a:cubicBezTo>
                    <a:pt x="14693" y="7477"/>
                    <a:pt x="15253" y="5013"/>
                    <a:pt x="14407" y="2977"/>
                  </a:cubicBezTo>
                  <a:cubicBezTo>
                    <a:pt x="13729" y="1346"/>
                    <a:pt x="12110" y="143"/>
                    <a:pt x="10347" y="12"/>
                  </a:cubicBezTo>
                  <a:cubicBezTo>
                    <a:pt x="10244" y="4"/>
                    <a:pt x="10139" y="0"/>
                    <a:pt x="100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46"/>
            <p:cNvSpPr/>
            <p:nvPr/>
          </p:nvSpPr>
          <p:spPr>
            <a:xfrm>
              <a:off x="8896613" y="3682825"/>
              <a:ext cx="25" cy="1498425"/>
            </a:xfrm>
            <a:custGeom>
              <a:avLst/>
              <a:gdLst/>
              <a:ahLst/>
              <a:cxnLst/>
              <a:rect l="l" t="t" r="r" b="b"/>
              <a:pathLst>
                <a:path w="1" h="59937" fill="none" extrusionOk="0">
                  <a:moveTo>
                    <a:pt x="0" y="1"/>
                  </a:moveTo>
                  <a:lnTo>
                    <a:pt x="0" y="59937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46"/>
            <p:cNvSpPr/>
            <p:nvPr/>
          </p:nvSpPr>
          <p:spPr>
            <a:xfrm>
              <a:off x="8896613" y="3917975"/>
              <a:ext cx="161650" cy="150650"/>
            </a:xfrm>
            <a:custGeom>
              <a:avLst/>
              <a:gdLst/>
              <a:ahLst/>
              <a:cxnLst/>
              <a:rect l="l" t="t" r="r" b="b"/>
              <a:pathLst>
                <a:path w="6466" h="6026" fill="none" extrusionOk="0">
                  <a:moveTo>
                    <a:pt x="6465" y="1"/>
                  </a:moveTo>
                  <a:lnTo>
                    <a:pt x="0" y="6025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46"/>
            <p:cNvSpPr/>
            <p:nvPr/>
          </p:nvSpPr>
          <p:spPr>
            <a:xfrm>
              <a:off x="8766238" y="4362375"/>
              <a:ext cx="130400" cy="108375"/>
            </a:xfrm>
            <a:custGeom>
              <a:avLst/>
              <a:gdLst/>
              <a:ahLst/>
              <a:cxnLst/>
              <a:rect l="l" t="t" r="r" b="b"/>
              <a:pathLst>
                <a:path w="5216" h="4335" fill="none" extrusionOk="0">
                  <a:moveTo>
                    <a:pt x="0" y="1"/>
                  </a:moveTo>
                  <a:lnTo>
                    <a:pt x="5215" y="4335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46"/>
            <p:cNvSpPr/>
            <p:nvPr/>
          </p:nvSpPr>
          <p:spPr>
            <a:xfrm>
              <a:off x="8896613" y="4544250"/>
              <a:ext cx="136050" cy="139325"/>
            </a:xfrm>
            <a:custGeom>
              <a:avLst/>
              <a:gdLst/>
              <a:ahLst/>
              <a:cxnLst/>
              <a:rect l="l" t="t" r="r" b="b"/>
              <a:pathLst>
                <a:path w="5442" h="5573" fill="none" extrusionOk="0">
                  <a:moveTo>
                    <a:pt x="5442" y="1"/>
                  </a:moveTo>
                  <a:lnTo>
                    <a:pt x="0" y="5573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46"/>
            <p:cNvSpPr/>
            <p:nvPr/>
          </p:nvSpPr>
          <p:spPr>
            <a:xfrm>
              <a:off x="8898388" y="4490975"/>
              <a:ext cx="114025" cy="110150"/>
            </a:xfrm>
            <a:custGeom>
              <a:avLst/>
              <a:gdLst/>
              <a:ahLst/>
              <a:cxnLst/>
              <a:rect l="l" t="t" r="r" b="b"/>
              <a:pathLst>
                <a:path w="4561" h="4406" fill="none" extrusionOk="0">
                  <a:moveTo>
                    <a:pt x="4561" y="0"/>
                  </a:moveTo>
                  <a:lnTo>
                    <a:pt x="1" y="4406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46"/>
            <p:cNvSpPr/>
            <p:nvPr/>
          </p:nvSpPr>
          <p:spPr>
            <a:xfrm>
              <a:off x="8208488" y="3307425"/>
              <a:ext cx="634325" cy="1474725"/>
            </a:xfrm>
            <a:custGeom>
              <a:avLst/>
              <a:gdLst/>
              <a:ahLst/>
              <a:cxnLst/>
              <a:rect l="l" t="t" r="r" b="b"/>
              <a:pathLst>
                <a:path w="25373" h="58989" extrusionOk="0">
                  <a:moveTo>
                    <a:pt x="12734" y="0"/>
                  </a:moveTo>
                  <a:cubicBezTo>
                    <a:pt x="10638" y="0"/>
                    <a:pt x="8561" y="1218"/>
                    <a:pt x="7620" y="3099"/>
                  </a:cubicBezTo>
                  <a:cubicBezTo>
                    <a:pt x="6287" y="5766"/>
                    <a:pt x="7287" y="9040"/>
                    <a:pt x="6382" y="11874"/>
                  </a:cubicBezTo>
                  <a:cubicBezTo>
                    <a:pt x="5227" y="15481"/>
                    <a:pt x="1191" y="17791"/>
                    <a:pt x="619" y="21542"/>
                  </a:cubicBezTo>
                  <a:cubicBezTo>
                    <a:pt x="0" y="25602"/>
                    <a:pt x="3679" y="28983"/>
                    <a:pt x="4655" y="32972"/>
                  </a:cubicBezTo>
                  <a:cubicBezTo>
                    <a:pt x="5548" y="36615"/>
                    <a:pt x="4108" y="40365"/>
                    <a:pt x="2822" y="43901"/>
                  </a:cubicBezTo>
                  <a:cubicBezTo>
                    <a:pt x="2310" y="45318"/>
                    <a:pt x="1810" y="46795"/>
                    <a:pt x="1810" y="48307"/>
                  </a:cubicBezTo>
                  <a:cubicBezTo>
                    <a:pt x="1810" y="50271"/>
                    <a:pt x="2667" y="52152"/>
                    <a:pt x="3870" y="53724"/>
                  </a:cubicBezTo>
                  <a:cubicBezTo>
                    <a:pt x="6282" y="56900"/>
                    <a:pt x="10111" y="58988"/>
                    <a:pt x="14062" y="58988"/>
                  </a:cubicBezTo>
                  <a:cubicBezTo>
                    <a:pt x="15532" y="58988"/>
                    <a:pt x="17018" y="58699"/>
                    <a:pt x="18455" y="58070"/>
                  </a:cubicBezTo>
                  <a:cubicBezTo>
                    <a:pt x="21539" y="56701"/>
                    <a:pt x="23777" y="53724"/>
                    <a:pt x="24575" y="50450"/>
                  </a:cubicBezTo>
                  <a:cubicBezTo>
                    <a:pt x="25372" y="47164"/>
                    <a:pt x="24801" y="43640"/>
                    <a:pt x="23348" y="40592"/>
                  </a:cubicBezTo>
                  <a:cubicBezTo>
                    <a:pt x="22598" y="39044"/>
                    <a:pt x="21634" y="37591"/>
                    <a:pt x="20967" y="36008"/>
                  </a:cubicBezTo>
                  <a:cubicBezTo>
                    <a:pt x="20300" y="34424"/>
                    <a:pt x="19943" y="32614"/>
                    <a:pt x="20491" y="30983"/>
                  </a:cubicBezTo>
                  <a:cubicBezTo>
                    <a:pt x="21027" y="29412"/>
                    <a:pt x="22301" y="28233"/>
                    <a:pt x="23098" y="26780"/>
                  </a:cubicBezTo>
                  <a:cubicBezTo>
                    <a:pt x="24063" y="25018"/>
                    <a:pt x="24277" y="22946"/>
                    <a:pt x="24289" y="20934"/>
                  </a:cubicBezTo>
                  <a:cubicBezTo>
                    <a:pt x="24289" y="19660"/>
                    <a:pt x="24206" y="18363"/>
                    <a:pt x="23694" y="17196"/>
                  </a:cubicBezTo>
                  <a:cubicBezTo>
                    <a:pt x="22824" y="15231"/>
                    <a:pt x="20848" y="13933"/>
                    <a:pt x="19895" y="12005"/>
                  </a:cubicBezTo>
                  <a:cubicBezTo>
                    <a:pt x="18645" y="9481"/>
                    <a:pt x="19360" y="6361"/>
                    <a:pt x="18276" y="3766"/>
                  </a:cubicBezTo>
                  <a:cubicBezTo>
                    <a:pt x="17419" y="1706"/>
                    <a:pt x="15359" y="170"/>
                    <a:pt x="13133" y="15"/>
                  </a:cubicBezTo>
                  <a:cubicBezTo>
                    <a:pt x="13000" y="5"/>
                    <a:pt x="12867" y="0"/>
                    <a:pt x="127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46"/>
            <p:cNvSpPr/>
            <p:nvPr/>
          </p:nvSpPr>
          <p:spPr>
            <a:xfrm>
              <a:off x="8523388" y="3349450"/>
              <a:ext cx="25" cy="1830325"/>
            </a:xfrm>
            <a:custGeom>
              <a:avLst/>
              <a:gdLst/>
              <a:ahLst/>
              <a:cxnLst/>
              <a:rect l="l" t="t" r="r" b="b"/>
              <a:pathLst>
                <a:path w="1" h="73213" fill="none" extrusionOk="0">
                  <a:moveTo>
                    <a:pt x="1" y="1"/>
                  </a:moveTo>
                  <a:lnTo>
                    <a:pt x="1" y="73212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46"/>
            <p:cNvSpPr/>
            <p:nvPr/>
          </p:nvSpPr>
          <p:spPr>
            <a:xfrm>
              <a:off x="8389763" y="3590575"/>
              <a:ext cx="133650" cy="130975"/>
            </a:xfrm>
            <a:custGeom>
              <a:avLst/>
              <a:gdLst/>
              <a:ahLst/>
              <a:cxnLst/>
              <a:rect l="l" t="t" r="r" b="b"/>
              <a:pathLst>
                <a:path w="5346" h="5239" fill="none" extrusionOk="0">
                  <a:moveTo>
                    <a:pt x="0" y="0"/>
                  </a:moveTo>
                  <a:lnTo>
                    <a:pt x="5346" y="5239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46"/>
            <p:cNvSpPr/>
            <p:nvPr/>
          </p:nvSpPr>
          <p:spPr>
            <a:xfrm>
              <a:off x="8351063" y="3656650"/>
              <a:ext cx="170875" cy="154200"/>
            </a:xfrm>
            <a:custGeom>
              <a:avLst/>
              <a:gdLst/>
              <a:ahLst/>
              <a:cxnLst/>
              <a:rect l="l" t="t" r="r" b="b"/>
              <a:pathLst>
                <a:path w="6835" h="6168" fill="none" extrusionOk="0">
                  <a:moveTo>
                    <a:pt x="0" y="0"/>
                  </a:moveTo>
                  <a:lnTo>
                    <a:pt x="6834" y="6168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46"/>
            <p:cNvSpPr/>
            <p:nvPr/>
          </p:nvSpPr>
          <p:spPr>
            <a:xfrm>
              <a:off x="8290638" y="3992700"/>
              <a:ext cx="231300" cy="143200"/>
            </a:xfrm>
            <a:custGeom>
              <a:avLst/>
              <a:gdLst/>
              <a:ahLst/>
              <a:cxnLst/>
              <a:rect l="l" t="t" r="r" b="b"/>
              <a:pathLst>
                <a:path w="9252" h="5728" fill="none" extrusionOk="0">
                  <a:moveTo>
                    <a:pt x="0" y="0"/>
                  </a:moveTo>
                  <a:lnTo>
                    <a:pt x="9251" y="5727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46"/>
            <p:cNvSpPr/>
            <p:nvPr/>
          </p:nvSpPr>
          <p:spPr>
            <a:xfrm>
              <a:off x="8305813" y="4392150"/>
              <a:ext cx="214625" cy="136350"/>
            </a:xfrm>
            <a:custGeom>
              <a:avLst/>
              <a:gdLst/>
              <a:ahLst/>
              <a:cxnLst/>
              <a:rect l="l" t="t" r="r" b="b"/>
              <a:pathLst>
                <a:path w="8585" h="5454" fill="none" extrusionOk="0">
                  <a:moveTo>
                    <a:pt x="0" y="0"/>
                  </a:moveTo>
                  <a:lnTo>
                    <a:pt x="8585" y="5454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46"/>
            <p:cNvSpPr/>
            <p:nvPr/>
          </p:nvSpPr>
          <p:spPr>
            <a:xfrm>
              <a:off x="8279613" y="4477575"/>
              <a:ext cx="240825" cy="159875"/>
            </a:xfrm>
            <a:custGeom>
              <a:avLst/>
              <a:gdLst/>
              <a:ahLst/>
              <a:cxnLst/>
              <a:rect l="l" t="t" r="r" b="b"/>
              <a:pathLst>
                <a:path w="9633" h="6395" fill="none" extrusionOk="0">
                  <a:moveTo>
                    <a:pt x="1" y="1"/>
                  </a:moveTo>
                  <a:lnTo>
                    <a:pt x="9633" y="6394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46"/>
            <p:cNvSpPr/>
            <p:nvPr/>
          </p:nvSpPr>
          <p:spPr>
            <a:xfrm>
              <a:off x="8523388" y="3753075"/>
              <a:ext cx="206600" cy="175050"/>
            </a:xfrm>
            <a:custGeom>
              <a:avLst/>
              <a:gdLst/>
              <a:ahLst/>
              <a:cxnLst/>
              <a:rect l="l" t="t" r="r" b="b"/>
              <a:pathLst>
                <a:path w="8264" h="7002" fill="none" extrusionOk="0">
                  <a:moveTo>
                    <a:pt x="1" y="7002"/>
                  </a:moveTo>
                  <a:lnTo>
                    <a:pt x="8264" y="1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46"/>
            <p:cNvSpPr/>
            <p:nvPr/>
          </p:nvSpPr>
          <p:spPr>
            <a:xfrm>
              <a:off x="8519238" y="4193900"/>
              <a:ext cx="205100" cy="108675"/>
            </a:xfrm>
            <a:custGeom>
              <a:avLst/>
              <a:gdLst/>
              <a:ahLst/>
              <a:cxnLst/>
              <a:rect l="l" t="t" r="r" b="b"/>
              <a:pathLst>
                <a:path w="8204" h="4347" fill="none" extrusionOk="0">
                  <a:moveTo>
                    <a:pt x="0" y="4347"/>
                  </a:moveTo>
                  <a:lnTo>
                    <a:pt x="8204" y="1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46"/>
            <p:cNvSpPr/>
            <p:nvPr/>
          </p:nvSpPr>
          <p:spPr>
            <a:xfrm>
              <a:off x="8521913" y="4248975"/>
              <a:ext cx="220275" cy="118500"/>
            </a:xfrm>
            <a:custGeom>
              <a:avLst/>
              <a:gdLst/>
              <a:ahLst/>
              <a:cxnLst/>
              <a:rect l="l" t="t" r="r" b="b"/>
              <a:pathLst>
                <a:path w="8811" h="4740" fill="none" extrusionOk="0">
                  <a:moveTo>
                    <a:pt x="0" y="4739"/>
                  </a:moveTo>
                  <a:lnTo>
                    <a:pt x="8811" y="1"/>
                  </a:lnTo>
                </a:path>
              </a:pathLst>
            </a:custGeom>
            <a:noFill/>
            <a:ln w="22025" cap="flat" cmpd="sng">
              <a:solidFill>
                <a:schemeClr val="accent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+ Credits">
  <p:cSld name="CUSTOM_14"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47"/>
          <p:cNvSpPr txBox="1">
            <a:spLocks noGrp="1"/>
          </p:cNvSpPr>
          <p:nvPr>
            <p:ph type="title"/>
          </p:nvPr>
        </p:nvSpPr>
        <p:spPr>
          <a:xfrm>
            <a:off x="5649575" y="631441"/>
            <a:ext cx="2776800" cy="92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7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702" name="Google Shape;702;p47"/>
          <p:cNvSpPr txBox="1">
            <a:spLocks noGrp="1"/>
          </p:cNvSpPr>
          <p:nvPr>
            <p:ph type="subTitle" idx="1"/>
          </p:nvPr>
        </p:nvSpPr>
        <p:spPr>
          <a:xfrm>
            <a:off x="6041400" y="2125150"/>
            <a:ext cx="2385000" cy="83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03" name="Google Shape;703;p47"/>
          <p:cNvSpPr txBox="1">
            <a:spLocks noGrp="1"/>
          </p:cNvSpPr>
          <p:nvPr>
            <p:ph type="title" idx="2"/>
          </p:nvPr>
        </p:nvSpPr>
        <p:spPr>
          <a:xfrm>
            <a:off x="5990200" y="1846425"/>
            <a:ext cx="2436300" cy="38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7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704" name="Google Shape;704;p47"/>
          <p:cNvSpPr txBox="1"/>
          <p:nvPr/>
        </p:nvSpPr>
        <p:spPr>
          <a:xfrm>
            <a:off x="717525" y="542750"/>
            <a:ext cx="2826300" cy="8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CREDITS: This presentation template was created 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including icons 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infographics &amp; images 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and illustrations 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Stories</a:t>
            </a:r>
            <a:endParaRPr sz="9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6">
    <p:bg>
      <p:bgPr>
        <a:solidFill>
          <a:schemeClr val="dk2"/>
        </a:solidFill>
        <a:effectLst/>
      </p:bgPr>
    </p:bg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717525" y="552990"/>
            <a:ext cx="770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oogle Shape;38;p7"/>
          <p:cNvGrpSpPr/>
          <p:nvPr/>
        </p:nvGrpSpPr>
        <p:grpSpPr>
          <a:xfrm>
            <a:off x="1663491" y="213118"/>
            <a:ext cx="5817010" cy="4856568"/>
            <a:chOff x="341100" y="783750"/>
            <a:chExt cx="6212100" cy="5186425"/>
          </a:xfrm>
        </p:grpSpPr>
        <p:sp>
          <p:nvSpPr>
            <p:cNvPr id="39" name="Google Shape;39;p7"/>
            <p:cNvSpPr/>
            <p:nvPr/>
          </p:nvSpPr>
          <p:spPr>
            <a:xfrm>
              <a:off x="341100" y="783750"/>
              <a:ext cx="6212100" cy="4828500"/>
            </a:xfrm>
            <a:custGeom>
              <a:avLst/>
              <a:gdLst/>
              <a:ahLst/>
              <a:cxnLst/>
              <a:rect l="l" t="t" r="r" b="b"/>
              <a:pathLst>
                <a:path w="248484" h="193140" extrusionOk="0">
                  <a:moveTo>
                    <a:pt x="193048" y="0"/>
                  </a:moveTo>
                  <a:cubicBezTo>
                    <a:pt x="172800" y="0"/>
                    <a:pt x="152013" y="12189"/>
                    <a:pt x="136422" y="15876"/>
                  </a:cubicBezTo>
                  <a:cubicBezTo>
                    <a:pt x="130552" y="17264"/>
                    <a:pt x="124754" y="17623"/>
                    <a:pt x="118977" y="17623"/>
                  </a:cubicBezTo>
                  <a:cubicBezTo>
                    <a:pt x="112798" y="17623"/>
                    <a:pt x="106643" y="17212"/>
                    <a:pt x="100452" y="17212"/>
                  </a:cubicBezTo>
                  <a:cubicBezTo>
                    <a:pt x="88065" y="17212"/>
                    <a:pt x="75531" y="18856"/>
                    <a:pt x="62354" y="28723"/>
                  </a:cubicBezTo>
                  <a:cubicBezTo>
                    <a:pt x="42042" y="43915"/>
                    <a:pt x="42137" y="61369"/>
                    <a:pt x="36196" y="73681"/>
                  </a:cubicBezTo>
                  <a:cubicBezTo>
                    <a:pt x="28611" y="89397"/>
                    <a:pt x="12728" y="100148"/>
                    <a:pt x="5787" y="116722"/>
                  </a:cubicBezTo>
                  <a:cubicBezTo>
                    <a:pt x="1132" y="127830"/>
                    <a:pt x="1" y="141379"/>
                    <a:pt x="4751" y="152654"/>
                  </a:cubicBezTo>
                  <a:cubicBezTo>
                    <a:pt x="13609" y="173705"/>
                    <a:pt x="35553" y="169133"/>
                    <a:pt x="63866" y="182265"/>
                  </a:cubicBezTo>
                  <a:cubicBezTo>
                    <a:pt x="78187" y="188911"/>
                    <a:pt x="85640" y="189269"/>
                    <a:pt x="95118" y="189269"/>
                  </a:cubicBezTo>
                  <a:cubicBezTo>
                    <a:pt x="96264" y="189269"/>
                    <a:pt x="97440" y="189264"/>
                    <a:pt x="98661" y="189264"/>
                  </a:cubicBezTo>
                  <a:cubicBezTo>
                    <a:pt x="106249" y="189264"/>
                    <a:pt x="115586" y="189466"/>
                    <a:pt x="130445" y="192386"/>
                  </a:cubicBezTo>
                  <a:cubicBezTo>
                    <a:pt x="131160" y="192646"/>
                    <a:pt x="135644" y="193140"/>
                    <a:pt x="141946" y="193140"/>
                  </a:cubicBezTo>
                  <a:cubicBezTo>
                    <a:pt x="152657" y="193140"/>
                    <a:pt x="168620" y="191713"/>
                    <a:pt x="180261" y="185289"/>
                  </a:cubicBezTo>
                  <a:cubicBezTo>
                    <a:pt x="214789" y="166216"/>
                    <a:pt x="207122" y="145987"/>
                    <a:pt x="214277" y="126187"/>
                  </a:cubicBezTo>
                  <a:cubicBezTo>
                    <a:pt x="218433" y="114721"/>
                    <a:pt x="227339" y="105994"/>
                    <a:pt x="234077" y="96076"/>
                  </a:cubicBezTo>
                  <a:cubicBezTo>
                    <a:pt x="248484" y="74883"/>
                    <a:pt x="246377" y="48987"/>
                    <a:pt x="234506" y="27913"/>
                  </a:cubicBezTo>
                  <a:cubicBezTo>
                    <a:pt x="222493" y="6573"/>
                    <a:pt x="207916" y="0"/>
                    <a:pt x="1930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7"/>
            <p:cNvSpPr/>
            <p:nvPr/>
          </p:nvSpPr>
          <p:spPr>
            <a:xfrm>
              <a:off x="524750" y="855925"/>
              <a:ext cx="5839450" cy="4648425"/>
            </a:xfrm>
            <a:custGeom>
              <a:avLst/>
              <a:gdLst/>
              <a:ahLst/>
              <a:cxnLst/>
              <a:rect l="l" t="t" r="r" b="b"/>
              <a:pathLst>
                <a:path w="233578" h="185937" extrusionOk="0">
                  <a:moveTo>
                    <a:pt x="121779" y="0"/>
                  </a:moveTo>
                  <a:cubicBezTo>
                    <a:pt x="109175" y="0"/>
                    <a:pt x="96563" y="3745"/>
                    <a:pt x="85785" y="11250"/>
                  </a:cubicBezTo>
                  <a:cubicBezTo>
                    <a:pt x="76082" y="18013"/>
                    <a:pt x="74105" y="21668"/>
                    <a:pt x="58091" y="27753"/>
                  </a:cubicBezTo>
                  <a:cubicBezTo>
                    <a:pt x="39827" y="34694"/>
                    <a:pt x="14943" y="36361"/>
                    <a:pt x="6359" y="57578"/>
                  </a:cubicBezTo>
                  <a:cubicBezTo>
                    <a:pt x="1" y="73294"/>
                    <a:pt x="2644" y="100107"/>
                    <a:pt x="15038" y="121228"/>
                  </a:cubicBezTo>
                  <a:cubicBezTo>
                    <a:pt x="26290" y="140409"/>
                    <a:pt x="41982" y="141814"/>
                    <a:pt x="54067" y="146589"/>
                  </a:cubicBezTo>
                  <a:cubicBezTo>
                    <a:pt x="70891" y="153232"/>
                    <a:pt x="82225" y="165662"/>
                    <a:pt x="99561" y="173735"/>
                  </a:cubicBezTo>
                  <a:cubicBezTo>
                    <a:pt x="114733" y="180786"/>
                    <a:pt x="135375" y="185937"/>
                    <a:pt x="155204" y="185937"/>
                  </a:cubicBezTo>
                  <a:cubicBezTo>
                    <a:pt x="170496" y="185937"/>
                    <a:pt x="185305" y="182874"/>
                    <a:pt x="196752" y="175259"/>
                  </a:cubicBezTo>
                  <a:cubicBezTo>
                    <a:pt x="233578" y="150780"/>
                    <a:pt x="213194" y="117061"/>
                    <a:pt x="201347" y="87891"/>
                  </a:cubicBezTo>
                  <a:cubicBezTo>
                    <a:pt x="186560" y="51517"/>
                    <a:pt x="181512" y="36944"/>
                    <a:pt x="171296" y="24014"/>
                  </a:cubicBezTo>
                  <a:cubicBezTo>
                    <a:pt x="158656" y="8021"/>
                    <a:pt x="140226" y="0"/>
                    <a:pt x="121779" y="0"/>
                  </a:cubicBezTo>
                  <a:close/>
                </a:path>
              </a:pathLst>
            </a:custGeom>
            <a:solidFill>
              <a:schemeClr val="lt1">
                <a:alpha val="446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7"/>
            <p:cNvSpPr/>
            <p:nvPr/>
          </p:nvSpPr>
          <p:spPr>
            <a:xfrm>
              <a:off x="2342372" y="4406727"/>
              <a:ext cx="954900" cy="1456225"/>
            </a:xfrm>
            <a:custGeom>
              <a:avLst/>
              <a:gdLst/>
              <a:ahLst/>
              <a:cxnLst/>
              <a:rect l="l" t="t" r="r" b="b"/>
              <a:pathLst>
                <a:path w="38196" h="58249" extrusionOk="0">
                  <a:moveTo>
                    <a:pt x="34903" y="0"/>
                  </a:moveTo>
                  <a:cubicBezTo>
                    <a:pt x="34867" y="0"/>
                    <a:pt x="34830" y="5"/>
                    <a:pt x="34790" y="15"/>
                  </a:cubicBezTo>
                  <a:cubicBezTo>
                    <a:pt x="28206" y="1801"/>
                    <a:pt x="22396" y="5385"/>
                    <a:pt x="17002" y="9468"/>
                  </a:cubicBezTo>
                  <a:cubicBezTo>
                    <a:pt x="11918" y="13326"/>
                    <a:pt x="6870" y="17434"/>
                    <a:pt x="3929" y="23232"/>
                  </a:cubicBezTo>
                  <a:cubicBezTo>
                    <a:pt x="1143" y="28733"/>
                    <a:pt x="179" y="34983"/>
                    <a:pt x="83" y="41103"/>
                  </a:cubicBezTo>
                  <a:cubicBezTo>
                    <a:pt x="0" y="46771"/>
                    <a:pt x="310" y="52998"/>
                    <a:pt x="4120" y="57534"/>
                  </a:cubicBezTo>
                  <a:cubicBezTo>
                    <a:pt x="4191" y="57635"/>
                    <a:pt x="4287" y="57668"/>
                    <a:pt x="4373" y="57668"/>
                  </a:cubicBezTo>
                  <a:cubicBezTo>
                    <a:pt x="4388" y="57668"/>
                    <a:pt x="4403" y="57667"/>
                    <a:pt x="4417" y="57665"/>
                  </a:cubicBezTo>
                  <a:lnTo>
                    <a:pt x="4417" y="57665"/>
                  </a:lnTo>
                  <a:cubicBezTo>
                    <a:pt x="4322" y="57903"/>
                    <a:pt x="4429" y="58248"/>
                    <a:pt x="4774" y="58248"/>
                  </a:cubicBezTo>
                  <a:cubicBezTo>
                    <a:pt x="16324" y="58213"/>
                    <a:pt x="26372" y="48259"/>
                    <a:pt x="31444" y="38674"/>
                  </a:cubicBezTo>
                  <a:cubicBezTo>
                    <a:pt x="37648" y="26983"/>
                    <a:pt x="38195" y="13278"/>
                    <a:pt x="35874" y="467"/>
                  </a:cubicBezTo>
                  <a:cubicBezTo>
                    <a:pt x="35836" y="265"/>
                    <a:pt x="35686" y="176"/>
                    <a:pt x="35526" y="176"/>
                  </a:cubicBezTo>
                  <a:cubicBezTo>
                    <a:pt x="35432" y="176"/>
                    <a:pt x="35334" y="207"/>
                    <a:pt x="35254" y="265"/>
                  </a:cubicBezTo>
                  <a:cubicBezTo>
                    <a:pt x="35205" y="116"/>
                    <a:pt x="35081" y="0"/>
                    <a:pt x="349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7"/>
            <p:cNvSpPr/>
            <p:nvPr/>
          </p:nvSpPr>
          <p:spPr>
            <a:xfrm>
              <a:off x="2410222" y="4669852"/>
              <a:ext cx="727175" cy="1249700"/>
            </a:xfrm>
            <a:custGeom>
              <a:avLst/>
              <a:gdLst/>
              <a:ahLst/>
              <a:cxnLst/>
              <a:rect l="l" t="t" r="r" b="b"/>
              <a:pathLst>
                <a:path w="29087" h="49988" extrusionOk="0">
                  <a:moveTo>
                    <a:pt x="21381" y="0"/>
                  </a:moveTo>
                  <a:cubicBezTo>
                    <a:pt x="21179" y="0"/>
                    <a:pt x="20962" y="128"/>
                    <a:pt x="20932" y="384"/>
                  </a:cubicBezTo>
                  <a:cubicBezTo>
                    <a:pt x="20491" y="4468"/>
                    <a:pt x="20277" y="13386"/>
                    <a:pt x="20325" y="13540"/>
                  </a:cubicBezTo>
                  <a:cubicBezTo>
                    <a:pt x="17836" y="17624"/>
                    <a:pt x="15348" y="21696"/>
                    <a:pt x="12871" y="25780"/>
                  </a:cubicBezTo>
                  <a:cubicBezTo>
                    <a:pt x="12657" y="26137"/>
                    <a:pt x="12443" y="26494"/>
                    <a:pt x="12228" y="26852"/>
                  </a:cubicBezTo>
                  <a:cubicBezTo>
                    <a:pt x="10454" y="22565"/>
                    <a:pt x="9609" y="18065"/>
                    <a:pt x="9728" y="13433"/>
                  </a:cubicBezTo>
                  <a:cubicBezTo>
                    <a:pt x="9740" y="13171"/>
                    <a:pt x="9544" y="13040"/>
                    <a:pt x="9343" y="13040"/>
                  </a:cubicBezTo>
                  <a:cubicBezTo>
                    <a:pt x="9142" y="13040"/>
                    <a:pt x="8936" y="13171"/>
                    <a:pt x="8930" y="13433"/>
                  </a:cubicBezTo>
                  <a:cubicBezTo>
                    <a:pt x="8799" y="18196"/>
                    <a:pt x="9669" y="22839"/>
                    <a:pt x="11526" y="27245"/>
                  </a:cubicBezTo>
                  <a:cubicBezTo>
                    <a:pt x="11585" y="27387"/>
                    <a:pt x="11716" y="27471"/>
                    <a:pt x="11847" y="27495"/>
                  </a:cubicBezTo>
                  <a:cubicBezTo>
                    <a:pt x="8859" y="32483"/>
                    <a:pt x="6001" y="37567"/>
                    <a:pt x="3692" y="42889"/>
                  </a:cubicBezTo>
                  <a:cubicBezTo>
                    <a:pt x="1668" y="38996"/>
                    <a:pt x="834" y="34745"/>
                    <a:pt x="1227" y="30364"/>
                  </a:cubicBezTo>
                  <a:cubicBezTo>
                    <a:pt x="1251" y="30108"/>
                    <a:pt x="1063" y="29980"/>
                    <a:pt x="864" y="29980"/>
                  </a:cubicBezTo>
                  <a:cubicBezTo>
                    <a:pt x="664" y="29980"/>
                    <a:pt x="453" y="30108"/>
                    <a:pt x="429" y="30364"/>
                  </a:cubicBezTo>
                  <a:cubicBezTo>
                    <a:pt x="1" y="35019"/>
                    <a:pt x="953" y="39556"/>
                    <a:pt x="3180" y="43675"/>
                  </a:cubicBezTo>
                  <a:cubicBezTo>
                    <a:pt x="3215" y="43723"/>
                    <a:pt x="3251" y="43770"/>
                    <a:pt x="3299" y="43806"/>
                  </a:cubicBezTo>
                  <a:cubicBezTo>
                    <a:pt x="2513" y="45663"/>
                    <a:pt x="1799" y="47557"/>
                    <a:pt x="1167" y="49497"/>
                  </a:cubicBezTo>
                  <a:cubicBezTo>
                    <a:pt x="1074" y="49793"/>
                    <a:pt x="1320" y="49988"/>
                    <a:pt x="1563" y="49988"/>
                  </a:cubicBezTo>
                  <a:cubicBezTo>
                    <a:pt x="1722" y="49988"/>
                    <a:pt x="1880" y="49904"/>
                    <a:pt x="1941" y="49712"/>
                  </a:cubicBezTo>
                  <a:cubicBezTo>
                    <a:pt x="3323" y="45449"/>
                    <a:pt x="5132" y="41389"/>
                    <a:pt x="7168" y="37436"/>
                  </a:cubicBezTo>
                  <a:cubicBezTo>
                    <a:pt x="7216" y="37532"/>
                    <a:pt x="7287" y="37603"/>
                    <a:pt x="7430" y="37627"/>
                  </a:cubicBezTo>
                  <a:cubicBezTo>
                    <a:pt x="8398" y="37795"/>
                    <a:pt x="9366" y="37879"/>
                    <a:pt x="10324" y="37879"/>
                  </a:cubicBezTo>
                  <a:cubicBezTo>
                    <a:pt x="13834" y="37879"/>
                    <a:pt x="17225" y="36758"/>
                    <a:pt x="20087" y="34579"/>
                  </a:cubicBezTo>
                  <a:cubicBezTo>
                    <a:pt x="20431" y="34323"/>
                    <a:pt x="20214" y="33799"/>
                    <a:pt x="19894" y="33799"/>
                  </a:cubicBezTo>
                  <a:cubicBezTo>
                    <a:pt x="19826" y="33799"/>
                    <a:pt x="19754" y="33822"/>
                    <a:pt x="19682" y="33876"/>
                  </a:cubicBezTo>
                  <a:cubicBezTo>
                    <a:pt x="16937" y="35970"/>
                    <a:pt x="13691" y="37085"/>
                    <a:pt x="10318" y="37085"/>
                  </a:cubicBezTo>
                  <a:cubicBezTo>
                    <a:pt x="9433" y="37085"/>
                    <a:pt x="8540" y="37009"/>
                    <a:pt x="7644" y="36853"/>
                  </a:cubicBezTo>
                  <a:cubicBezTo>
                    <a:pt x="7615" y="36847"/>
                    <a:pt x="7585" y="36844"/>
                    <a:pt x="7557" y="36844"/>
                  </a:cubicBezTo>
                  <a:cubicBezTo>
                    <a:pt x="7528" y="36844"/>
                    <a:pt x="7502" y="36847"/>
                    <a:pt x="7478" y="36853"/>
                  </a:cubicBezTo>
                  <a:cubicBezTo>
                    <a:pt x="9478" y="33019"/>
                    <a:pt x="11693" y="29281"/>
                    <a:pt x="13943" y="25578"/>
                  </a:cubicBezTo>
                  <a:cubicBezTo>
                    <a:pt x="14872" y="24042"/>
                    <a:pt x="15812" y="22518"/>
                    <a:pt x="16741" y="20982"/>
                  </a:cubicBezTo>
                  <a:cubicBezTo>
                    <a:pt x="16788" y="21006"/>
                    <a:pt x="16848" y="21018"/>
                    <a:pt x="16919" y="21018"/>
                  </a:cubicBezTo>
                  <a:cubicBezTo>
                    <a:pt x="20956" y="20768"/>
                    <a:pt x="24861" y="19946"/>
                    <a:pt x="28659" y="18553"/>
                  </a:cubicBezTo>
                  <a:cubicBezTo>
                    <a:pt x="29087" y="18393"/>
                    <a:pt x="28967" y="17753"/>
                    <a:pt x="28585" y="17753"/>
                  </a:cubicBezTo>
                  <a:cubicBezTo>
                    <a:pt x="28542" y="17753"/>
                    <a:pt x="28495" y="17761"/>
                    <a:pt x="28445" y="17779"/>
                  </a:cubicBezTo>
                  <a:cubicBezTo>
                    <a:pt x="24813" y="19113"/>
                    <a:pt x="21087" y="19910"/>
                    <a:pt x="17229" y="20184"/>
                  </a:cubicBezTo>
                  <a:cubicBezTo>
                    <a:pt x="21075" y="13874"/>
                    <a:pt x="24944" y="7564"/>
                    <a:pt x="28790" y="1265"/>
                  </a:cubicBezTo>
                  <a:cubicBezTo>
                    <a:pt x="28979" y="953"/>
                    <a:pt x="28702" y="663"/>
                    <a:pt x="28427" y="663"/>
                  </a:cubicBezTo>
                  <a:cubicBezTo>
                    <a:pt x="28303" y="663"/>
                    <a:pt x="28180" y="721"/>
                    <a:pt x="28099" y="860"/>
                  </a:cubicBezTo>
                  <a:cubicBezTo>
                    <a:pt x="25790" y="4635"/>
                    <a:pt x="23468" y="8409"/>
                    <a:pt x="21158" y="12183"/>
                  </a:cubicBezTo>
                  <a:cubicBezTo>
                    <a:pt x="21134" y="8242"/>
                    <a:pt x="21313" y="4313"/>
                    <a:pt x="21741" y="384"/>
                  </a:cubicBezTo>
                  <a:cubicBezTo>
                    <a:pt x="21771" y="128"/>
                    <a:pt x="21584" y="0"/>
                    <a:pt x="21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7"/>
            <p:cNvSpPr/>
            <p:nvPr/>
          </p:nvSpPr>
          <p:spPr>
            <a:xfrm>
              <a:off x="1167700" y="4550275"/>
              <a:ext cx="1247500" cy="1225725"/>
            </a:xfrm>
            <a:custGeom>
              <a:avLst/>
              <a:gdLst/>
              <a:ahLst/>
              <a:cxnLst/>
              <a:rect l="l" t="t" r="r" b="b"/>
              <a:pathLst>
                <a:path w="49900" h="49029" extrusionOk="0">
                  <a:moveTo>
                    <a:pt x="1057" y="0"/>
                  </a:moveTo>
                  <a:cubicBezTo>
                    <a:pt x="781" y="0"/>
                    <a:pt x="673" y="296"/>
                    <a:pt x="750" y="529"/>
                  </a:cubicBezTo>
                  <a:cubicBezTo>
                    <a:pt x="560" y="529"/>
                    <a:pt x="369" y="648"/>
                    <a:pt x="357" y="886"/>
                  </a:cubicBezTo>
                  <a:cubicBezTo>
                    <a:pt x="0" y="7708"/>
                    <a:pt x="1596" y="14340"/>
                    <a:pt x="3798" y="20746"/>
                  </a:cubicBezTo>
                  <a:cubicBezTo>
                    <a:pt x="5870" y="26770"/>
                    <a:pt x="8204" y="32854"/>
                    <a:pt x="12788" y="37450"/>
                  </a:cubicBezTo>
                  <a:cubicBezTo>
                    <a:pt x="17157" y="41820"/>
                    <a:pt x="22789" y="44689"/>
                    <a:pt x="28575" y="46678"/>
                  </a:cubicBezTo>
                  <a:cubicBezTo>
                    <a:pt x="32108" y="47894"/>
                    <a:pt x="35925" y="49028"/>
                    <a:pt x="39693" y="49028"/>
                  </a:cubicBezTo>
                  <a:cubicBezTo>
                    <a:pt x="41639" y="49028"/>
                    <a:pt x="43573" y="48726"/>
                    <a:pt x="45446" y="47975"/>
                  </a:cubicBezTo>
                  <a:cubicBezTo>
                    <a:pt x="45589" y="47916"/>
                    <a:pt x="45649" y="47821"/>
                    <a:pt x="45661" y="47725"/>
                  </a:cubicBezTo>
                  <a:cubicBezTo>
                    <a:pt x="45745" y="47795"/>
                    <a:pt x="45857" y="47836"/>
                    <a:pt x="45967" y="47836"/>
                  </a:cubicBezTo>
                  <a:cubicBezTo>
                    <a:pt x="46118" y="47836"/>
                    <a:pt x="46265" y="47757"/>
                    <a:pt x="46327" y="47571"/>
                  </a:cubicBezTo>
                  <a:cubicBezTo>
                    <a:pt x="49899" y="36581"/>
                    <a:pt x="43565" y="23937"/>
                    <a:pt x="36052" y="16126"/>
                  </a:cubicBezTo>
                  <a:cubicBezTo>
                    <a:pt x="26873" y="6589"/>
                    <a:pt x="14014" y="1791"/>
                    <a:pt x="1119" y="5"/>
                  </a:cubicBezTo>
                  <a:cubicBezTo>
                    <a:pt x="1098" y="2"/>
                    <a:pt x="1077" y="0"/>
                    <a:pt x="10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7"/>
            <p:cNvSpPr/>
            <p:nvPr/>
          </p:nvSpPr>
          <p:spPr>
            <a:xfrm>
              <a:off x="1338200" y="4738950"/>
              <a:ext cx="1042675" cy="1037425"/>
            </a:xfrm>
            <a:custGeom>
              <a:avLst/>
              <a:gdLst/>
              <a:ahLst/>
              <a:cxnLst/>
              <a:rect l="l" t="t" r="r" b="b"/>
              <a:pathLst>
                <a:path w="41707" h="41497" extrusionOk="0">
                  <a:moveTo>
                    <a:pt x="3415" y="0"/>
                  </a:moveTo>
                  <a:cubicBezTo>
                    <a:pt x="3118" y="0"/>
                    <a:pt x="2838" y="377"/>
                    <a:pt x="3098" y="673"/>
                  </a:cubicBezTo>
                  <a:cubicBezTo>
                    <a:pt x="5968" y="4043"/>
                    <a:pt x="8825" y="7424"/>
                    <a:pt x="11694" y="10794"/>
                  </a:cubicBezTo>
                  <a:cubicBezTo>
                    <a:pt x="7944" y="9591"/>
                    <a:pt x="4265" y="8186"/>
                    <a:pt x="669" y="6567"/>
                  </a:cubicBezTo>
                  <a:cubicBezTo>
                    <a:pt x="612" y="6541"/>
                    <a:pt x="557" y="6529"/>
                    <a:pt x="507" y="6529"/>
                  </a:cubicBezTo>
                  <a:cubicBezTo>
                    <a:pt x="143" y="6529"/>
                    <a:pt x="1" y="7141"/>
                    <a:pt x="419" y="7329"/>
                  </a:cubicBezTo>
                  <a:cubicBezTo>
                    <a:pt x="4158" y="9020"/>
                    <a:pt x="12564" y="12008"/>
                    <a:pt x="12730" y="12008"/>
                  </a:cubicBezTo>
                  <a:cubicBezTo>
                    <a:pt x="15826" y="15651"/>
                    <a:pt x="18922" y="19283"/>
                    <a:pt x="22029" y="22914"/>
                  </a:cubicBezTo>
                  <a:cubicBezTo>
                    <a:pt x="22303" y="23224"/>
                    <a:pt x="22577" y="23533"/>
                    <a:pt x="22851" y="23855"/>
                  </a:cubicBezTo>
                  <a:cubicBezTo>
                    <a:pt x="22003" y="23918"/>
                    <a:pt x="21159" y="23950"/>
                    <a:pt x="20319" y="23950"/>
                  </a:cubicBezTo>
                  <a:cubicBezTo>
                    <a:pt x="16565" y="23950"/>
                    <a:pt x="12884" y="23317"/>
                    <a:pt x="9313" y="22033"/>
                  </a:cubicBezTo>
                  <a:cubicBezTo>
                    <a:pt x="9266" y="22017"/>
                    <a:pt x="9220" y="22010"/>
                    <a:pt x="9178" y="22010"/>
                  </a:cubicBezTo>
                  <a:cubicBezTo>
                    <a:pt x="8783" y="22010"/>
                    <a:pt x="8623" y="22646"/>
                    <a:pt x="9063" y="22807"/>
                  </a:cubicBezTo>
                  <a:cubicBezTo>
                    <a:pt x="12688" y="24102"/>
                    <a:pt x="16421" y="24755"/>
                    <a:pt x="20225" y="24755"/>
                  </a:cubicBezTo>
                  <a:cubicBezTo>
                    <a:pt x="21144" y="24755"/>
                    <a:pt x="22067" y="24717"/>
                    <a:pt x="22993" y="24641"/>
                  </a:cubicBezTo>
                  <a:cubicBezTo>
                    <a:pt x="23160" y="24629"/>
                    <a:pt x="23267" y="24534"/>
                    <a:pt x="23339" y="24414"/>
                  </a:cubicBezTo>
                  <a:cubicBezTo>
                    <a:pt x="27149" y="28820"/>
                    <a:pt x="31090" y="33106"/>
                    <a:pt x="35424" y="36964"/>
                  </a:cubicBezTo>
                  <a:cubicBezTo>
                    <a:pt x="34186" y="37165"/>
                    <a:pt x="32949" y="37265"/>
                    <a:pt x="31719" y="37265"/>
                  </a:cubicBezTo>
                  <a:cubicBezTo>
                    <a:pt x="28655" y="37265"/>
                    <a:pt x="25636" y="36641"/>
                    <a:pt x="22755" y="35392"/>
                  </a:cubicBezTo>
                  <a:cubicBezTo>
                    <a:pt x="22701" y="35369"/>
                    <a:pt x="22650" y="35359"/>
                    <a:pt x="22602" y="35359"/>
                  </a:cubicBezTo>
                  <a:cubicBezTo>
                    <a:pt x="22232" y="35359"/>
                    <a:pt x="22083" y="35987"/>
                    <a:pt x="22505" y="36166"/>
                  </a:cubicBezTo>
                  <a:cubicBezTo>
                    <a:pt x="25470" y="37439"/>
                    <a:pt x="28583" y="38077"/>
                    <a:pt x="31737" y="38077"/>
                  </a:cubicBezTo>
                  <a:cubicBezTo>
                    <a:pt x="33155" y="38077"/>
                    <a:pt x="34582" y="37948"/>
                    <a:pt x="36007" y="37690"/>
                  </a:cubicBezTo>
                  <a:cubicBezTo>
                    <a:pt x="36078" y="37678"/>
                    <a:pt x="36126" y="37654"/>
                    <a:pt x="36174" y="37630"/>
                  </a:cubicBezTo>
                  <a:cubicBezTo>
                    <a:pt x="37698" y="38952"/>
                    <a:pt x="39269" y="40226"/>
                    <a:pt x="40912" y="41417"/>
                  </a:cubicBezTo>
                  <a:cubicBezTo>
                    <a:pt x="40988" y="41473"/>
                    <a:pt x="41064" y="41497"/>
                    <a:pt x="41137" y="41497"/>
                  </a:cubicBezTo>
                  <a:cubicBezTo>
                    <a:pt x="41464" y="41497"/>
                    <a:pt x="41706" y="41003"/>
                    <a:pt x="41365" y="40750"/>
                  </a:cubicBezTo>
                  <a:cubicBezTo>
                    <a:pt x="37745" y="38107"/>
                    <a:pt x="34447" y="35130"/>
                    <a:pt x="31328" y="31951"/>
                  </a:cubicBezTo>
                  <a:cubicBezTo>
                    <a:pt x="31423" y="31951"/>
                    <a:pt x="31530" y="31892"/>
                    <a:pt x="31590" y="31773"/>
                  </a:cubicBezTo>
                  <a:cubicBezTo>
                    <a:pt x="33745" y="27724"/>
                    <a:pt x="34150" y="23129"/>
                    <a:pt x="32638" y="18795"/>
                  </a:cubicBezTo>
                  <a:cubicBezTo>
                    <a:pt x="32568" y="18591"/>
                    <a:pt x="32389" y="18501"/>
                    <a:pt x="32216" y="18501"/>
                  </a:cubicBezTo>
                  <a:cubicBezTo>
                    <a:pt x="31975" y="18501"/>
                    <a:pt x="31748" y="18677"/>
                    <a:pt x="31852" y="18961"/>
                  </a:cubicBezTo>
                  <a:cubicBezTo>
                    <a:pt x="33280" y="23081"/>
                    <a:pt x="32971" y="27474"/>
                    <a:pt x="30923" y="31320"/>
                  </a:cubicBezTo>
                  <a:cubicBezTo>
                    <a:pt x="30887" y="31380"/>
                    <a:pt x="30875" y="31439"/>
                    <a:pt x="30875" y="31487"/>
                  </a:cubicBezTo>
                  <a:cubicBezTo>
                    <a:pt x="27851" y="28391"/>
                    <a:pt x="24982" y="25117"/>
                    <a:pt x="22172" y="21831"/>
                  </a:cubicBezTo>
                  <a:cubicBezTo>
                    <a:pt x="21005" y="20462"/>
                    <a:pt x="19838" y="19092"/>
                    <a:pt x="18683" y="17735"/>
                  </a:cubicBezTo>
                  <a:cubicBezTo>
                    <a:pt x="18719" y="17687"/>
                    <a:pt x="18743" y="17640"/>
                    <a:pt x="18767" y="17568"/>
                  </a:cubicBezTo>
                  <a:cubicBezTo>
                    <a:pt x="19779" y="13663"/>
                    <a:pt x="20231" y="9698"/>
                    <a:pt x="20088" y="5662"/>
                  </a:cubicBezTo>
                  <a:cubicBezTo>
                    <a:pt x="20076" y="5390"/>
                    <a:pt x="19854" y="5249"/>
                    <a:pt x="19646" y="5249"/>
                  </a:cubicBezTo>
                  <a:cubicBezTo>
                    <a:pt x="19454" y="5249"/>
                    <a:pt x="19273" y="5369"/>
                    <a:pt x="19279" y="5615"/>
                  </a:cubicBezTo>
                  <a:cubicBezTo>
                    <a:pt x="19422" y="9484"/>
                    <a:pt x="19017" y="13270"/>
                    <a:pt x="18064" y="17021"/>
                  </a:cubicBezTo>
                  <a:cubicBezTo>
                    <a:pt x="13278" y="11401"/>
                    <a:pt x="8492" y="5769"/>
                    <a:pt x="3693" y="138"/>
                  </a:cubicBezTo>
                  <a:cubicBezTo>
                    <a:pt x="3611" y="41"/>
                    <a:pt x="3512" y="0"/>
                    <a:pt x="34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7"/>
            <p:cNvSpPr/>
            <p:nvPr/>
          </p:nvSpPr>
          <p:spPr>
            <a:xfrm>
              <a:off x="4343975" y="4619350"/>
              <a:ext cx="1461525" cy="1350825"/>
            </a:xfrm>
            <a:custGeom>
              <a:avLst/>
              <a:gdLst/>
              <a:ahLst/>
              <a:cxnLst/>
              <a:rect l="l" t="t" r="r" b="b"/>
              <a:pathLst>
                <a:path w="58461" h="54033" extrusionOk="0">
                  <a:moveTo>
                    <a:pt x="47321" y="1"/>
                  </a:moveTo>
                  <a:cubicBezTo>
                    <a:pt x="40441" y="1"/>
                    <a:pt x="37679" y="10881"/>
                    <a:pt x="33040" y="10881"/>
                  </a:cubicBezTo>
                  <a:cubicBezTo>
                    <a:pt x="32537" y="10881"/>
                    <a:pt x="32012" y="10754"/>
                    <a:pt x="31457" y="10470"/>
                  </a:cubicBezTo>
                  <a:cubicBezTo>
                    <a:pt x="28833" y="9132"/>
                    <a:pt x="29046" y="767"/>
                    <a:pt x="24301" y="767"/>
                  </a:cubicBezTo>
                  <a:cubicBezTo>
                    <a:pt x="23556" y="767"/>
                    <a:pt x="22689" y="973"/>
                    <a:pt x="21670" y="1445"/>
                  </a:cubicBezTo>
                  <a:cubicBezTo>
                    <a:pt x="14944" y="4554"/>
                    <a:pt x="18014" y="15188"/>
                    <a:pt x="14423" y="15188"/>
                  </a:cubicBezTo>
                  <a:cubicBezTo>
                    <a:pt x="14149" y="15188"/>
                    <a:pt x="13837" y="15126"/>
                    <a:pt x="13479" y="14994"/>
                  </a:cubicBezTo>
                  <a:cubicBezTo>
                    <a:pt x="13466" y="14995"/>
                    <a:pt x="13454" y="14995"/>
                    <a:pt x="13442" y="14995"/>
                  </a:cubicBezTo>
                  <a:cubicBezTo>
                    <a:pt x="13056" y="14995"/>
                    <a:pt x="12597" y="14648"/>
                    <a:pt x="12193" y="14601"/>
                  </a:cubicBezTo>
                  <a:cubicBezTo>
                    <a:pt x="11921" y="14565"/>
                    <a:pt x="11656" y="14547"/>
                    <a:pt x="11398" y="14547"/>
                  </a:cubicBezTo>
                  <a:cubicBezTo>
                    <a:pt x="5868" y="14547"/>
                    <a:pt x="3575" y="22683"/>
                    <a:pt x="2596" y="26960"/>
                  </a:cubicBezTo>
                  <a:cubicBezTo>
                    <a:pt x="1" y="38140"/>
                    <a:pt x="3632" y="48629"/>
                    <a:pt x="3704" y="48677"/>
                  </a:cubicBezTo>
                  <a:cubicBezTo>
                    <a:pt x="8356" y="51599"/>
                    <a:pt x="14802" y="54033"/>
                    <a:pt x="20602" y="54033"/>
                  </a:cubicBezTo>
                  <a:cubicBezTo>
                    <a:pt x="22862" y="54033"/>
                    <a:pt x="25025" y="53663"/>
                    <a:pt x="26945" y="52809"/>
                  </a:cubicBezTo>
                  <a:cubicBezTo>
                    <a:pt x="34374" y="49499"/>
                    <a:pt x="30564" y="43272"/>
                    <a:pt x="30445" y="42355"/>
                  </a:cubicBezTo>
                  <a:cubicBezTo>
                    <a:pt x="30087" y="39653"/>
                    <a:pt x="31775" y="39051"/>
                    <a:pt x="33805" y="39051"/>
                  </a:cubicBezTo>
                  <a:cubicBezTo>
                    <a:pt x="35353" y="39051"/>
                    <a:pt x="37101" y="39402"/>
                    <a:pt x="38291" y="39438"/>
                  </a:cubicBezTo>
                  <a:cubicBezTo>
                    <a:pt x="38426" y="39442"/>
                    <a:pt x="38560" y="39444"/>
                    <a:pt x="38694" y="39444"/>
                  </a:cubicBezTo>
                  <a:cubicBezTo>
                    <a:pt x="43697" y="39444"/>
                    <a:pt x="48722" y="36430"/>
                    <a:pt x="47864" y="30830"/>
                  </a:cubicBezTo>
                  <a:cubicBezTo>
                    <a:pt x="47185" y="26484"/>
                    <a:pt x="43578" y="24353"/>
                    <a:pt x="49531" y="18495"/>
                  </a:cubicBezTo>
                  <a:cubicBezTo>
                    <a:pt x="58461" y="9708"/>
                    <a:pt x="54186" y="695"/>
                    <a:pt x="48043" y="40"/>
                  </a:cubicBezTo>
                  <a:cubicBezTo>
                    <a:pt x="47797" y="14"/>
                    <a:pt x="47556" y="1"/>
                    <a:pt x="473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7"/>
            <p:cNvSpPr/>
            <p:nvPr/>
          </p:nvSpPr>
          <p:spPr>
            <a:xfrm>
              <a:off x="4433000" y="4738825"/>
              <a:ext cx="1064425" cy="1104000"/>
            </a:xfrm>
            <a:custGeom>
              <a:avLst/>
              <a:gdLst/>
              <a:ahLst/>
              <a:cxnLst/>
              <a:rect l="l" t="t" r="r" b="b"/>
              <a:pathLst>
                <a:path w="42577" h="44160" extrusionOk="0">
                  <a:moveTo>
                    <a:pt x="20562" y="1"/>
                  </a:moveTo>
                  <a:cubicBezTo>
                    <a:pt x="20402" y="1"/>
                    <a:pt x="20242" y="87"/>
                    <a:pt x="20181" y="286"/>
                  </a:cubicBezTo>
                  <a:cubicBezTo>
                    <a:pt x="19014" y="4024"/>
                    <a:pt x="18645" y="7906"/>
                    <a:pt x="18645" y="11823"/>
                  </a:cubicBezTo>
                  <a:cubicBezTo>
                    <a:pt x="18645" y="16121"/>
                    <a:pt x="19026" y="20431"/>
                    <a:pt x="17776" y="24622"/>
                  </a:cubicBezTo>
                  <a:cubicBezTo>
                    <a:pt x="17752" y="24705"/>
                    <a:pt x="17752" y="24789"/>
                    <a:pt x="17776" y="24848"/>
                  </a:cubicBezTo>
                  <a:cubicBezTo>
                    <a:pt x="12656" y="28956"/>
                    <a:pt x="7822" y="33397"/>
                    <a:pt x="3762" y="38528"/>
                  </a:cubicBezTo>
                  <a:cubicBezTo>
                    <a:pt x="4298" y="35540"/>
                    <a:pt x="3631" y="32516"/>
                    <a:pt x="3465" y="29492"/>
                  </a:cubicBezTo>
                  <a:cubicBezTo>
                    <a:pt x="3262" y="25693"/>
                    <a:pt x="3607" y="21931"/>
                    <a:pt x="5060" y="18395"/>
                  </a:cubicBezTo>
                  <a:cubicBezTo>
                    <a:pt x="5175" y="18100"/>
                    <a:pt x="4939" y="17910"/>
                    <a:pt x="4689" y="17910"/>
                  </a:cubicBezTo>
                  <a:cubicBezTo>
                    <a:pt x="4524" y="17910"/>
                    <a:pt x="4354" y="17992"/>
                    <a:pt x="4274" y="18181"/>
                  </a:cubicBezTo>
                  <a:cubicBezTo>
                    <a:pt x="2988" y="21348"/>
                    <a:pt x="2548" y="24693"/>
                    <a:pt x="2607" y="28098"/>
                  </a:cubicBezTo>
                  <a:cubicBezTo>
                    <a:pt x="2679" y="31885"/>
                    <a:pt x="3822" y="35814"/>
                    <a:pt x="2703" y="39517"/>
                  </a:cubicBezTo>
                  <a:cubicBezTo>
                    <a:pt x="2667" y="39659"/>
                    <a:pt x="2691" y="39767"/>
                    <a:pt x="2762" y="39862"/>
                  </a:cubicBezTo>
                  <a:cubicBezTo>
                    <a:pt x="1869" y="41064"/>
                    <a:pt x="1000" y="42291"/>
                    <a:pt x="190" y="43565"/>
                  </a:cubicBezTo>
                  <a:cubicBezTo>
                    <a:pt x="0" y="43871"/>
                    <a:pt x="281" y="44160"/>
                    <a:pt x="562" y="44160"/>
                  </a:cubicBezTo>
                  <a:cubicBezTo>
                    <a:pt x="686" y="44160"/>
                    <a:pt x="809" y="44104"/>
                    <a:pt x="893" y="43969"/>
                  </a:cubicBezTo>
                  <a:cubicBezTo>
                    <a:pt x="1988" y="42219"/>
                    <a:pt x="3203" y="40540"/>
                    <a:pt x="4477" y="38933"/>
                  </a:cubicBezTo>
                  <a:cubicBezTo>
                    <a:pt x="4665" y="38923"/>
                    <a:pt x="4852" y="38919"/>
                    <a:pt x="5039" y="38919"/>
                  </a:cubicBezTo>
                  <a:cubicBezTo>
                    <a:pt x="8447" y="38919"/>
                    <a:pt x="11650" y="40492"/>
                    <a:pt x="15025" y="40910"/>
                  </a:cubicBezTo>
                  <a:cubicBezTo>
                    <a:pt x="15977" y="41029"/>
                    <a:pt x="16929" y="41086"/>
                    <a:pt x="17878" y="41086"/>
                  </a:cubicBezTo>
                  <a:cubicBezTo>
                    <a:pt x="19862" y="41086"/>
                    <a:pt x="21836" y="40837"/>
                    <a:pt x="23777" y="40386"/>
                  </a:cubicBezTo>
                  <a:cubicBezTo>
                    <a:pt x="24256" y="40274"/>
                    <a:pt x="24099" y="39590"/>
                    <a:pt x="23657" y="39590"/>
                  </a:cubicBezTo>
                  <a:cubicBezTo>
                    <a:pt x="23627" y="39590"/>
                    <a:pt x="23595" y="39593"/>
                    <a:pt x="23562" y="39600"/>
                  </a:cubicBezTo>
                  <a:cubicBezTo>
                    <a:pt x="21684" y="40042"/>
                    <a:pt x="19777" y="40275"/>
                    <a:pt x="17868" y="40275"/>
                  </a:cubicBezTo>
                  <a:cubicBezTo>
                    <a:pt x="16281" y="40275"/>
                    <a:pt x="14694" y="40114"/>
                    <a:pt x="13120" y="39778"/>
                  </a:cubicBezTo>
                  <a:cubicBezTo>
                    <a:pt x="10418" y="39207"/>
                    <a:pt x="7882" y="38147"/>
                    <a:pt x="5119" y="38124"/>
                  </a:cubicBezTo>
                  <a:cubicBezTo>
                    <a:pt x="9632" y="32647"/>
                    <a:pt x="15037" y="27991"/>
                    <a:pt x="20657" y="23622"/>
                  </a:cubicBezTo>
                  <a:cubicBezTo>
                    <a:pt x="20693" y="23634"/>
                    <a:pt x="20717" y="23657"/>
                    <a:pt x="20764" y="23669"/>
                  </a:cubicBezTo>
                  <a:cubicBezTo>
                    <a:pt x="23741" y="24158"/>
                    <a:pt x="26479" y="25479"/>
                    <a:pt x="29503" y="25872"/>
                  </a:cubicBezTo>
                  <a:cubicBezTo>
                    <a:pt x="30510" y="26003"/>
                    <a:pt x="31519" y="26065"/>
                    <a:pt x="32526" y="26065"/>
                  </a:cubicBezTo>
                  <a:cubicBezTo>
                    <a:pt x="34258" y="26065"/>
                    <a:pt x="35986" y="25882"/>
                    <a:pt x="37695" y="25551"/>
                  </a:cubicBezTo>
                  <a:cubicBezTo>
                    <a:pt x="38177" y="25461"/>
                    <a:pt x="38015" y="24769"/>
                    <a:pt x="37566" y="24769"/>
                  </a:cubicBezTo>
                  <a:cubicBezTo>
                    <a:pt x="37539" y="24769"/>
                    <a:pt x="37510" y="24771"/>
                    <a:pt x="37481" y="24777"/>
                  </a:cubicBezTo>
                  <a:cubicBezTo>
                    <a:pt x="35839" y="25091"/>
                    <a:pt x="34184" y="25260"/>
                    <a:pt x="32529" y="25260"/>
                  </a:cubicBezTo>
                  <a:cubicBezTo>
                    <a:pt x="31109" y="25260"/>
                    <a:pt x="29689" y="25136"/>
                    <a:pt x="28277" y="24872"/>
                  </a:cubicBezTo>
                  <a:cubicBezTo>
                    <a:pt x="25955" y="24431"/>
                    <a:pt x="23788" y="23455"/>
                    <a:pt x="21479" y="22991"/>
                  </a:cubicBezTo>
                  <a:cubicBezTo>
                    <a:pt x="21872" y="22693"/>
                    <a:pt x="22253" y="22395"/>
                    <a:pt x="22645" y="22098"/>
                  </a:cubicBezTo>
                  <a:cubicBezTo>
                    <a:pt x="29956" y="16538"/>
                    <a:pt x="37481" y="10965"/>
                    <a:pt x="42386" y="3036"/>
                  </a:cubicBezTo>
                  <a:cubicBezTo>
                    <a:pt x="42576" y="2730"/>
                    <a:pt x="42301" y="2441"/>
                    <a:pt x="42023" y="2441"/>
                  </a:cubicBezTo>
                  <a:cubicBezTo>
                    <a:pt x="41901" y="2441"/>
                    <a:pt x="41779" y="2497"/>
                    <a:pt x="41695" y="2631"/>
                  </a:cubicBezTo>
                  <a:cubicBezTo>
                    <a:pt x="36385" y="11192"/>
                    <a:pt x="27991" y="16954"/>
                    <a:pt x="20145" y="22991"/>
                  </a:cubicBezTo>
                  <a:cubicBezTo>
                    <a:pt x="19681" y="23360"/>
                    <a:pt x="19216" y="23717"/>
                    <a:pt x="18740" y="24086"/>
                  </a:cubicBezTo>
                  <a:cubicBezTo>
                    <a:pt x="19645" y="20538"/>
                    <a:pt x="19514" y="16919"/>
                    <a:pt x="19467" y="13263"/>
                  </a:cubicBezTo>
                  <a:cubicBezTo>
                    <a:pt x="19395" y="8941"/>
                    <a:pt x="19669" y="4655"/>
                    <a:pt x="20955" y="500"/>
                  </a:cubicBezTo>
                  <a:cubicBezTo>
                    <a:pt x="21048" y="199"/>
                    <a:pt x="20804" y="1"/>
                    <a:pt x="205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2672700" y="1304100"/>
            <a:ext cx="3798900" cy="72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ubTitle" idx="1"/>
          </p:nvPr>
        </p:nvSpPr>
        <p:spPr>
          <a:xfrm>
            <a:off x="2785275" y="2083550"/>
            <a:ext cx="3573600" cy="14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3773925" y="507470"/>
            <a:ext cx="4666800" cy="143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725694" y="2952300"/>
            <a:ext cx="2861400" cy="1132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694981" y="1715725"/>
            <a:ext cx="1952700" cy="69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0" name="Google Shape;710;p49"/>
          <p:cNvGrpSpPr/>
          <p:nvPr/>
        </p:nvGrpSpPr>
        <p:grpSpPr>
          <a:xfrm>
            <a:off x="5587591" y="1283760"/>
            <a:ext cx="1362603" cy="1528734"/>
            <a:chOff x="5587591" y="1283760"/>
            <a:chExt cx="1362603" cy="1528734"/>
          </a:xfrm>
        </p:grpSpPr>
        <p:sp>
          <p:nvSpPr>
            <p:cNvPr id="711" name="Google Shape;711;p49"/>
            <p:cNvSpPr/>
            <p:nvPr/>
          </p:nvSpPr>
          <p:spPr>
            <a:xfrm>
              <a:off x="5587591" y="1532880"/>
              <a:ext cx="550061" cy="1038190"/>
            </a:xfrm>
            <a:custGeom>
              <a:avLst/>
              <a:gdLst/>
              <a:ahLst/>
              <a:cxnLst/>
              <a:rect l="l" t="t" r="r" b="b"/>
              <a:pathLst>
                <a:path w="50102" h="94563" extrusionOk="0">
                  <a:moveTo>
                    <a:pt x="49076" y="0"/>
                  </a:moveTo>
                  <a:cubicBezTo>
                    <a:pt x="48977" y="0"/>
                    <a:pt x="48878" y="16"/>
                    <a:pt x="48780" y="51"/>
                  </a:cubicBezTo>
                  <a:cubicBezTo>
                    <a:pt x="44054" y="1658"/>
                    <a:pt x="42589" y="6599"/>
                    <a:pt x="41172" y="11385"/>
                  </a:cubicBezTo>
                  <a:cubicBezTo>
                    <a:pt x="40101" y="14957"/>
                    <a:pt x="39005" y="18648"/>
                    <a:pt x="36576" y="20779"/>
                  </a:cubicBezTo>
                  <a:cubicBezTo>
                    <a:pt x="35124" y="22065"/>
                    <a:pt x="33576" y="23041"/>
                    <a:pt x="32088" y="23982"/>
                  </a:cubicBezTo>
                  <a:cubicBezTo>
                    <a:pt x="28456" y="26280"/>
                    <a:pt x="25039" y="28447"/>
                    <a:pt x="24051" y="34198"/>
                  </a:cubicBezTo>
                  <a:cubicBezTo>
                    <a:pt x="23765" y="35876"/>
                    <a:pt x="23563" y="37436"/>
                    <a:pt x="23372" y="38936"/>
                  </a:cubicBezTo>
                  <a:cubicBezTo>
                    <a:pt x="22610" y="44889"/>
                    <a:pt x="22063" y="49199"/>
                    <a:pt x="17038" y="53760"/>
                  </a:cubicBezTo>
                  <a:cubicBezTo>
                    <a:pt x="16479" y="54271"/>
                    <a:pt x="15871" y="54760"/>
                    <a:pt x="15264" y="55260"/>
                  </a:cubicBezTo>
                  <a:cubicBezTo>
                    <a:pt x="13562" y="56653"/>
                    <a:pt x="11811" y="58105"/>
                    <a:pt x="10609" y="60106"/>
                  </a:cubicBezTo>
                  <a:cubicBezTo>
                    <a:pt x="9513" y="61915"/>
                    <a:pt x="9085" y="63796"/>
                    <a:pt x="8668" y="65606"/>
                  </a:cubicBezTo>
                  <a:cubicBezTo>
                    <a:pt x="8275" y="67285"/>
                    <a:pt x="7906" y="68869"/>
                    <a:pt x="7049" y="70381"/>
                  </a:cubicBezTo>
                  <a:cubicBezTo>
                    <a:pt x="6465" y="71416"/>
                    <a:pt x="5561" y="72357"/>
                    <a:pt x="4608" y="73357"/>
                  </a:cubicBezTo>
                  <a:cubicBezTo>
                    <a:pt x="3310" y="74703"/>
                    <a:pt x="1965" y="76107"/>
                    <a:pt x="1274" y="77893"/>
                  </a:cubicBezTo>
                  <a:cubicBezTo>
                    <a:pt x="0" y="81215"/>
                    <a:pt x="393" y="85109"/>
                    <a:pt x="774" y="88883"/>
                  </a:cubicBezTo>
                  <a:cubicBezTo>
                    <a:pt x="941" y="90574"/>
                    <a:pt x="1108" y="92181"/>
                    <a:pt x="1108" y="93645"/>
                  </a:cubicBezTo>
                  <a:cubicBezTo>
                    <a:pt x="1108" y="94157"/>
                    <a:pt x="1512" y="94562"/>
                    <a:pt x="2013" y="94562"/>
                  </a:cubicBezTo>
                  <a:cubicBezTo>
                    <a:pt x="2525" y="94562"/>
                    <a:pt x="2929" y="94157"/>
                    <a:pt x="2929" y="93657"/>
                  </a:cubicBezTo>
                  <a:cubicBezTo>
                    <a:pt x="2941" y="92098"/>
                    <a:pt x="2775" y="90443"/>
                    <a:pt x="2596" y="88692"/>
                  </a:cubicBezTo>
                  <a:cubicBezTo>
                    <a:pt x="2239" y="85144"/>
                    <a:pt x="1858" y="81465"/>
                    <a:pt x="2989" y="78548"/>
                  </a:cubicBezTo>
                  <a:cubicBezTo>
                    <a:pt x="3537" y="77108"/>
                    <a:pt x="4703" y="75893"/>
                    <a:pt x="5930" y="74619"/>
                  </a:cubicBezTo>
                  <a:cubicBezTo>
                    <a:pt x="6918" y="73583"/>
                    <a:pt x="7942" y="72512"/>
                    <a:pt x="8632" y="71285"/>
                  </a:cubicBezTo>
                  <a:cubicBezTo>
                    <a:pt x="9621" y="69535"/>
                    <a:pt x="10037" y="67749"/>
                    <a:pt x="10442" y="66011"/>
                  </a:cubicBezTo>
                  <a:cubicBezTo>
                    <a:pt x="10847" y="64261"/>
                    <a:pt x="11228" y="62606"/>
                    <a:pt x="12169" y="61034"/>
                  </a:cubicBezTo>
                  <a:cubicBezTo>
                    <a:pt x="13216" y="59308"/>
                    <a:pt x="14847" y="57974"/>
                    <a:pt x="16431" y="56677"/>
                  </a:cubicBezTo>
                  <a:cubicBezTo>
                    <a:pt x="17038" y="56176"/>
                    <a:pt x="17681" y="55653"/>
                    <a:pt x="18265" y="55117"/>
                  </a:cubicBezTo>
                  <a:cubicBezTo>
                    <a:pt x="23789" y="50092"/>
                    <a:pt x="24408" y="45270"/>
                    <a:pt x="25182" y="39174"/>
                  </a:cubicBezTo>
                  <a:cubicBezTo>
                    <a:pt x="25373" y="37686"/>
                    <a:pt x="25575" y="36150"/>
                    <a:pt x="25849" y="34507"/>
                  </a:cubicBezTo>
                  <a:cubicBezTo>
                    <a:pt x="26706" y="29554"/>
                    <a:pt x="29504" y="27780"/>
                    <a:pt x="33064" y="25530"/>
                  </a:cubicBezTo>
                  <a:cubicBezTo>
                    <a:pt x="34612" y="24554"/>
                    <a:pt x="36219" y="23530"/>
                    <a:pt x="37791" y="22160"/>
                  </a:cubicBezTo>
                  <a:cubicBezTo>
                    <a:pt x="40613" y="19672"/>
                    <a:pt x="41779" y="15719"/>
                    <a:pt x="42922" y="11897"/>
                  </a:cubicBezTo>
                  <a:cubicBezTo>
                    <a:pt x="44268" y="7361"/>
                    <a:pt x="45542" y="3075"/>
                    <a:pt x="49364" y="1777"/>
                  </a:cubicBezTo>
                  <a:cubicBezTo>
                    <a:pt x="49840" y="1610"/>
                    <a:pt x="50102" y="1098"/>
                    <a:pt x="49935" y="622"/>
                  </a:cubicBezTo>
                  <a:cubicBezTo>
                    <a:pt x="49812" y="243"/>
                    <a:pt x="49456" y="0"/>
                    <a:pt x="490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49"/>
            <p:cNvSpPr/>
            <p:nvPr/>
          </p:nvSpPr>
          <p:spPr>
            <a:xfrm>
              <a:off x="5662884" y="1557956"/>
              <a:ext cx="549929" cy="1038212"/>
            </a:xfrm>
            <a:custGeom>
              <a:avLst/>
              <a:gdLst/>
              <a:ahLst/>
              <a:cxnLst/>
              <a:rect l="l" t="t" r="r" b="b"/>
              <a:pathLst>
                <a:path w="50090" h="94565" extrusionOk="0">
                  <a:moveTo>
                    <a:pt x="49075" y="1"/>
                  </a:moveTo>
                  <a:cubicBezTo>
                    <a:pt x="48974" y="1"/>
                    <a:pt x="48871" y="18"/>
                    <a:pt x="48768" y="53"/>
                  </a:cubicBezTo>
                  <a:cubicBezTo>
                    <a:pt x="44054" y="1648"/>
                    <a:pt x="42577" y="6601"/>
                    <a:pt x="41160" y="11375"/>
                  </a:cubicBezTo>
                  <a:cubicBezTo>
                    <a:pt x="40101" y="14947"/>
                    <a:pt x="39005" y="18650"/>
                    <a:pt x="36576" y="20781"/>
                  </a:cubicBezTo>
                  <a:cubicBezTo>
                    <a:pt x="35124" y="22067"/>
                    <a:pt x="33576" y="23043"/>
                    <a:pt x="32076" y="23984"/>
                  </a:cubicBezTo>
                  <a:cubicBezTo>
                    <a:pt x="28456" y="26282"/>
                    <a:pt x="25027" y="28437"/>
                    <a:pt x="24051" y="34200"/>
                  </a:cubicBezTo>
                  <a:cubicBezTo>
                    <a:pt x="23753" y="35878"/>
                    <a:pt x="23563" y="37438"/>
                    <a:pt x="23360" y="38938"/>
                  </a:cubicBezTo>
                  <a:cubicBezTo>
                    <a:pt x="22598" y="44891"/>
                    <a:pt x="22051" y="49201"/>
                    <a:pt x="17026" y="53762"/>
                  </a:cubicBezTo>
                  <a:cubicBezTo>
                    <a:pt x="16467" y="54273"/>
                    <a:pt x="15871" y="54762"/>
                    <a:pt x="15264" y="55262"/>
                  </a:cubicBezTo>
                  <a:cubicBezTo>
                    <a:pt x="13562" y="56655"/>
                    <a:pt x="11799" y="58095"/>
                    <a:pt x="10597" y="60096"/>
                  </a:cubicBezTo>
                  <a:cubicBezTo>
                    <a:pt x="9513" y="61917"/>
                    <a:pt x="9073" y="63787"/>
                    <a:pt x="8656" y="65608"/>
                  </a:cubicBezTo>
                  <a:cubicBezTo>
                    <a:pt x="8263" y="67287"/>
                    <a:pt x="7894" y="68871"/>
                    <a:pt x="7037" y="70383"/>
                  </a:cubicBezTo>
                  <a:cubicBezTo>
                    <a:pt x="6454" y="71407"/>
                    <a:pt x="5549" y="72359"/>
                    <a:pt x="4596" y="73347"/>
                  </a:cubicBezTo>
                  <a:cubicBezTo>
                    <a:pt x="3298" y="74705"/>
                    <a:pt x="1965" y="76109"/>
                    <a:pt x="1274" y="77895"/>
                  </a:cubicBezTo>
                  <a:cubicBezTo>
                    <a:pt x="0" y="81217"/>
                    <a:pt x="393" y="85111"/>
                    <a:pt x="774" y="88873"/>
                  </a:cubicBezTo>
                  <a:cubicBezTo>
                    <a:pt x="941" y="90576"/>
                    <a:pt x="1108" y="92183"/>
                    <a:pt x="1096" y="93647"/>
                  </a:cubicBezTo>
                  <a:cubicBezTo>
                    <a:pt x="1096" y="94159"/>
                    <a:pt x="1501" y="94564"/>
                    <a:pt x="2013" y="94564"/>
                  </a:cubicBezTo>
                  <a:cubicBezTo>
                    <a:pt x="2513" y="94564"/>
                    <a:pt x="2929" y="94159"/>
                    <a:pt x="2929" y="93647"/>
                  </a:cubicBezTo>
                  <a:cubicBezTo>
                    <a:pt x="2929" y="92088"/>
                    <a:pt x="2763" y="90445"/>
                    <a:pt x="2584" y="88694"/>
                  </a:cubicBezTo>
                  <a:cubicBezTo>
                    <a:pt x="2227" y="85134"/>
                    <a:pt x="1858" y="81467"/>
                    <a:pt x="2977" y="78550"/>
                  </a:cubicBezTo>
                  <a:cubicBezTo>
                    <a:pt x="3537" y="77110"/>
                    <a:pt x="4691" y="75895"/>
                    <a:pt x="5918" y="74621"/>
                  </a:cubicBezTo>
                  <a:cubicBezTo>
                    <a:pt x="6906" y="73585"/>
                    <a:pt x="7930" y="72514"/>
                    <a:pt x="8632" y="71287"/>
                  </a:cubicBezTo>
                  <a:cubicBezTo>
                    <a:pt x="9621" y="69537"/>
                    <a:pt x="10037" y="67751"/>
                    <a:pt x="10442" y="66013"/>
                  </a:cubicBezTo>
                  <a:cubicBezTo>
                    <a:pt x="10847" y="64263"/>
                    <a:pt x="11228" y="62608"/>
                    <a:pt x="12169" y="61036"/>
                  </a:cubicBezTo>
                  <a:cubicBezTo>
                    <a:pt x="13204" y="59310"/>
                    <a:pt x="14836" y="57976"/>
                    <a:pt x="16419" y="56679"/>
                  </a:cubicBezTo>
                  <a:cubicBezTo>
                    <a:pt x="17038" y="56167"/>
                    <a:pt x="17669" y="55655"/>
                    <a:pt x="18265" y="55119"/>
                  </a:cubicBezTo>
                  <a:cubicBezTo>
                    <a:pt x="23777" y="50094"/>
                    <a:pt x="24396" y="45272"/>
                    <a:pt x="25182" y="39176"/>
                  </a:cubicBezTo>
                  <a:cubicBezTo>
                    <a:pt x="25373" y="37688"/>
                    <a:pt x="25563" y="36152"/>
                    <a:pt x="25849" y="34509"/>
                  </a:cubicBezTo>
                  <a:cubicBezTo>
                    <a:pt x="26694" y="29556"/>
                    <a:pt x="29504" y="27782"/>
                    <a:pt x="33052" y="25532"/>
                  </a:cubicBezTo>
                  <a:cubicBezTo>
                    <a:pt x="34612" y="24544"/>
                    <a:pt x="36219" y="23532"/>
                    <a:pt x="37779" y="22150"/>
                  </a:cubicBezTo>
                  <a:cubicBezTo>
                    <a:pt x="40601" y="19674"/>
                    <a:pt x="41779" y="15721"/>
                    <a:pt x="42911" y="11899"/>
                  </a:cubicBezTo>
                  <a:cubicBezTo>
                    <a:pt x="44256" y="7363"/>
                    <a:pt x="45530" y="3077"/>
                    <a:pt x="49364" y="1779"/>
                  </a:cubicBezTo>
                  <a:cubicBezTo>
                    <a:pt x="49840" y="1612"/>
                    <a:pt x="50090" y="1100"/>
                    <a:pt x="49935" y="624"/>
                  </a:cubicBezTo>
                  <a:cubicBezTo>
                    <a:pt x="49803" y="238"/>
                    <a:pt x="49456" y="1"/>
                    <a:pt x="490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49"/>
            <p:cNvSpPr/>
            <p:nvPr/>
          </p:nvSpPr>
          <p:spPr>
            <a:xfrm>
              <a:off x="5733082" y="1588038"/>
              <a:ext cx="550061" cy="1038190"/>
            </a:xfrm>
            <a:custGeom>
              <a:avLst/>
              <a:gdLst/>
              <a:ahLst/>
              <a:cxnLst/>
              <a:rect l="l" t="t" r="r" b="b"/>
              <a:pathLst>
                <a:path w="50102" h="94563" extrusionOk="0">
                  <a:moveTo>
                    <a:pt x="49074" y="1"/>
                  </a:moveTo>
                  <a:cubicBezTo>
                    <a:pt x="48977" y="1"/>
                    <a:pt x="48878" y="17"/>
                    <a:pt x="48780" y="51"/>
                  </a:cubicBezTo>
                  <a:cubicBezTo>
                    <a:pt x="44053" y="1658"/>
                    <a:pt x="42589" y="6599"/>
                    <a:pt x="41160" y="11386"/>
                  </a:cubicBezTo>
                  <a:cubicBezTo>
                    <a:pt x="40100" y="14958"/>
                    <a:pt x="39005" y="18648"/>
                    <a:pt x="36576" y="20780"/>
                  </a:cubicBezTo>
                  <a:cubicBezTo>
                    <a:pt x="35123" y="22066"/>
                    <a:pt x="33576" y="23042"/>
                    <a:pt x="32075" y="23982"/>
                  </a:cubicBezTo>
                  <a:cubicBezTo>
                    <a:pt x="28456" y="26280"/>
                    <a:pt x="25039" y="28447"/>
                    <a:pt x="24051" y="34198"/>
                  </a:cubicBezTo>
                  <a:cubicBezTo>
                    <a:pt x="23753" y="35877"/>
                    <a:pt x="23563" y="37436"/>
                    <a:pt x="23372" y="38937"/>
                  </a:cubicBezTo>
                  <a:cubicBezTo>
                    <a:pt x="22610" y="44902"/>
                    <a:pt x="22050" y="49200"/>
                    <a:pt x="17038" y="53760"/>
                  </a:cubicBezTo>
                  <a:cubicBezTo>
                    <a:pt x="16478" y="54272"/>
                    <a:pt x="15871" y="54760"/>
                    <a:pt x="15264" y="55260"/>
                  </a:cubicBezTo>
                  <a:cubicBezTo>
                    <a:pt x="13561" y="56653"/>
                    <a:pt x="11799" y="58106"/>
                    <a:pt x="10609" y="60106"/>
                  </a:cubicBezTo>
                  <a:cubicBezTo>
                    <a:pt x="9513" y="61916"/>
                    <a:pt x="9085" y="63797"/>
                    <a:pt x="8656" y="65607"/>
                  </a:cubicBezTo>
                  <a:cubicBezTo>
                    <a:pt x="8275" y="67285"/>
                    <a:pt x="7906" y="68869"/>
                    <a:pt x="7037" y="70381"/>
                  </a:cubicBezTo>
                  <a:cubicBezTo>
                    <a:pt x="6453" y="71417"/>
                    <a:pt x="5560" y="72357"/>
                    <a:pt x="4596" y="73358"/>
                  </a:cubicBezTo>
                  <a:cubicBezTo>
                    <a:pt x="3298" y="74703"/>
                    <a:pt x="1965" y="76108"/>
                    <a:pt x="1274" y="77894"/>
                  </a:cubicBezTo>
                  <a:cubicBezTo>
                    <a:pt x="0" y="81216"/>
                    <a:pt x="393" y="85109"/>
                    <a:pt x="774" y="88883"/>
                  </a:cubicBezTo>
                  <a:cubicBezTo>
                    <a:pt x="941" y="90574"/>
                    <a:pt x="1107" y="92181"/>
                    <a:pt x="1095" y="93646"/>
                  </a:cubicBezTo>
                  <a:cubicBezTo>
                    <a:pt x="1095" y="94158"/>
                    <a:pt x="1512" y="94563"/>
                    <a:pt x="2012" y="94563"/>
                  </a:cubicBezTo>
                  <a:cubicBezTo>
                    <a:pt x="2512" y="94563"/>
                    <a:pt x="2929" y="94158"/>
                    <a:pt x="2929" y="93658"/>
                  </a:cubicBezTo>
                  <a:cubicBezTo>
                    <a:pt x="2929" y="92098"/>
                    <a:pt x="2762" y="90443"/>
                    <a:pt x="2584" y="88693"/>
                  </a:cubicBezTo>
                  <a:cubicBezTo>
                    <a:pt x="2227" y="85145"/>
                    <a:pt x="1857" y="81466"/>
                    <a:pt x="2977" y="78549"/>
                  </a:cubicBezTo>
                  <a:cubicBezTo>
                    <a:pt x="3536" y="77108"/>
                    <a:pt x="4691" y="75894"/>
                    <a:pt x="5917" y="74620"/>
                  </a:cubicBezTo>
                  <a:cubicBezTo>
                    <a:pt x="6906" y="73584"/>
                    <a:pt x="7930" y="72512"/>
                    <a:pt x="8632" y="71286"/>
                  </a:cubicBezTo>
                  <a:cubicBezTo>
                    <a:pt x="9620" y="69536"/>
                    <a:pt x="10037" y="67750"/>
                    <a:pt x="10442" y="66011"/>
                  </a:cubicBezTo>
                  <a:cubicBezTo>
                    <a:pt x="10847" y="64261"/>
                    <a:pt x="11228" y="62606"/>
                    <a:pt x="12168" y="61035"/>
                  </a:cubicBezTo>
                  <a:cubicBezTo>
                    <a:pt x="13204" y="59308"/>
                    <a:pt x="14847" y="57975"/>
                    <a:pt x="16419" y="56677"/>
                  </a:cubicBezTo>
                  <a:cubicBezTo>
                    <a:pt x="17038" y="56177"/>
                    <a:pt x="17669" y="55653"/>
                    <a:pt x="18264" y="55117"/>
                  </a:cubicBezTo>
                  <a:cubicBezTo>
                    <a:pt x="23789" y="50105"/>
                    <a:pt x="24396" y="45283"/>
                    <a:pt x="25182" y="39175"/>
                  </a:cubicBezTo>
                  <a:cubicBezTo>
                    <a:pt x="25372" y="37687"/>
                    <a:pt x="25563" y="36151"/>
                    <a:pt x="25849" y="34508"/>
                  </a:cubicBezTo>
                  <a:cubicBezTo>
                    <a:pt x="26694" y="29555"/>
                    <a:pt x="29504" y="27781"/>
                    <a:pt x="33052" y="25530"/>
                  </a:cubicBezTo>
                  <a:cubicBezTo>
                    <a:pt x="34612" y="24554"/>
                    <a:pt x="36219" y="23530"/>
                    <a:pt x="37779" y="22161"/>
                  </a:cubicBezTo>
                  <a:cubicBezTo>
                    <a:pt x="40600" y="19672"/>
                    <a:pt x="41779" y="15720"/>
                    <a:pt x="42910" y="11898"/>
                  </a:cubicBezTo>
                  <a:cubicBezTo>
                    <a:pt x="44267" y="7361"/>
                    <a:pt x="45541" y="3075"/>
                    <a:pt x="49363" y="1777"/>
                  </a:cubicBezTo>
                  <a:cubicBezTo>
                    <a:pt x="49840" y="1611"/>
                    <a:pt x="50102" y="1099"/>
                    <a:pt x="49935" y="622"/>
                  </a:cubicBezTo>
                  <a:cubicBezTo>
                    <a:pt x="49802" y="244"/>
                    <a:pt x="49452" y="1"/>
                    <a:pt x="490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49"/>
            <p:cNvSpPr/>
            <p:nvPr/>
          </p:nvSpPr>
          <p:spPr>
            <a:xfrm>
              <a:off x="5802095" y="1613794"/>
              <a:ext cx="550072" cy="1038311"/>
            </a:xfrm>
            <a:custGeom>
              <a:avLst/>
              <a:gdLst/>
              <a:ahLst/>
              <a:cxnLst/>
              <a:rect l="l" t="t" r="r" b="b"/>
              <a:pathLst>
                <a:path w="50103" h="94574" extrusionOk="0">
                  <a:moveTo>
                    <a:pt x="49076" y="0"/>
                  </a:moveTo>
                  <a:cubicBezTo>
                    <a:pt x="48978" y="0"/>
                    <a:pt x="48878" y="16"/>
                    <a:pt x="48780" y="50"/>
                  </a:cubicBezTo>
                  <a:cubicBezTo>
                    <a:pt x="44066" y="1658"/>
                    <a:pt x="42589" y="6599"/>
                    <a:pt x="41172" y="11385"/>
                  </a:cubicBezTo>
                  <a:cubicBezTo>
                    <a:pt x="40113" y="14957"/>
                    <a:pt x="39005" y="18648"/>
                    <a:pt x="36577" y="20791"/>
                  </a:cubicBezTo>
                  <a:cubicBezTo>
                    <a:pt x="35124" y="22065"/>
                    <a:pt x="33576" y="23041"/>
                    <a:pt x="32088" y="23994"/>
                  </a:cubicBezTo>
                  <a:cubicBezTo>
                    <a:pt x="28456" y="26280"/>
                    <a:pt x="25039" y="28447"/>
                    <a:pt x="24051" y="34198"/>
                  </a:cubicBezTo>
                  <a:cubicBezTo>
                    <a:pt x="23765" y="35888"/>
                    <a:pt x="23563" y="37436"/>
                    <a:pt x="23373" y="38948"/>
                  </a:cubicBezTo>
                  <a:cubicBezTo>
                    <a:pt x="22611" y="44901"/>
                    <a:pt x="22063" y="49199"/>
                    <a:pt x="17038" y="53771"/>
                  </a:cubicBezTo>
                  <a:cubicBezTo>
                    <a:pt x="16479" y="54271"/>
                    <a:pt x="15883" y="54771"/>
                    <a:pt x="15264" y="55272"/>
                  </a:cubicBezTo>
                  <a:cubicBezTo>
                    <a:pt x="13574" y="56665"/>
                    <a:pt x="11812" y="58105"/>
                    <a:pt x="10609" y="60105"/>
                  </a:cubicBezTo>
                  <a:cubicBezTo>
                    <a:pt x="9514" y="61927"/>
                    <a:pt x="9085" y="63796"/>
                    <a:pt x="8668" y="65606"/>
                  </a:cubicBezTo>
                  <a:cubicBezTo>
                    <a:pt x="8275" y="67285"/>
                    <a:pt x="7906" y="68868"/>
                    <a:pt x="7049" y="70381"/>
                  </a:cubicBezTo>
                  <a:cubicBezTo>
                    <a:pt x="6466" y="71416"/>
                    <a:pt x="5561" y="72357"/>
                    <a:pt x="4608" y="73357"/>
                  </a:cubicBezTo>
                  <a:cubicBezTo>
                    <a:pt x="3310" y="74714"/>
                    <a:pt x="1965" y="76107"/>
                    <a:pt x="1286" y="77893"/>
                  </a:cubicBezTo>
                  <a:cubicBezTo>
                    <a:pt x="1" y="81215"/>
                    <a:pt x="393" y="85120"/>
                    <a:pt x="774" y="88883"/>
                  </a:cubicBezTo>
                  <a:cubicBezTo>
                    <a:pt x="953" y="90585"/>
                    <a:pt x="1108" y="92181"/>
                    <a:pt x="1108" y="93657"/>
                  </a:cubicBezTo>
                  <a:cubicBezTo>
                    <a:pt x="1108" y="94157"/>
                    <a:pt x="1513" y="94574"/>
                    <a:pt x="2025" y="94574"/>
                  </a:cubicBezTo>
                  <a:cubicBezTo>
                    <a:pt x="2525" y="94574"/>
                    <a:pt x="2929" y="94157"/>
                    <a:pt x="2929" y="93657"/>
                  </a:cubicBezTo>
                  <a:cubicBezTo>
                    <a:pt x="2941" y="92098"/>
                    <a:pt x="2775" y="90443"/>
                    <a:pt x="2596" y="88704"/>
                  </a:cubicBezTo>
                  <a:cubicBezTo>
                    <a:pt x="2239" y="85144"/>
                    <a:pt x="1870" y="81465"/>
                    <a:pt x="2989" y="78560"/>
                  </a:cubicBezTo>
                  <a:cubicBezTo>
                    <a:pt x="3537" y="77108"/>
                    <a:pt x="4704" y="75905"/>
                    <a:pt x="5930" y="74619"/>
                  </a:cubicBezTo>
                  <a:cubicBezTo>
                    <a:pt x="6918" y="73583"/>
                    <a:pt x="7942" y="72512"/>
                    <a:pt x="8633" y="71285"/>
                  </a:cubicBezTo>
                  <a:cubicBezTo>
                    <a:pt x="9633" y="69547"/>
                    <a:pt x="10038" y="67749"/>
                    <a:pt x="10442" y="66023"/>
                  </a:cubicBezTo>
                  <a:cubicBezTo>
                    <a:pt x="10847" y="64273"/>
                    <a:pt x="11240" y="62618"/>
                    <a:pt x="12181" y="61046"/>
                  </a:cubicBezTo>
                  <a:cubicBezTo>
                    <a:pt x="13216" y="59320"/>
                    <a:pt x="14848" y="57974"/>
                    <a:pt x="16431" y="56676"/>
                  </a:cubicBezTo>
                  <a:cubicBezTo>
                    <a:pt x="17038" y="56176"/>
                    <a:pt x="17681" y="55653"/>
                    <a:pt x="18265" y="55117"/>
                  </a:cubicBezTo>
                  <a:cubicBezTo>
                    <a:pt x="23789" y="50104"/>
                    <a:pt x="24408" y="45282"/>
                    <a:pt x="25182" y="39174"/>
                  </a:cubicBezTo>
                  <a:cubicBezTo>
                    <a:pt x="25373" y="37686"/>
                    <a:pt x="25575" y="36150"/>
                    <a:pt x="25849" y="34507"/>
                  </a:cubicBezTo>
                  <a:cubicBezTo>
                    <a:pt x="26706" y="29554"/>
                    <a:pt x="29504" y="27780"/>
                    <a:pt x="33064" y="25542"/>
                  </a:cubicBezTo>
                  <a:cubicBezTo>
                    <a:pt x="34612" y="24553"/>
                    <a:pt x="36231" y="23541"/>
                    <a:pt x="37791" y="22160"/>
                  </a:cubicBezTo>
                  <a:cubicBezTo>
                    <a:pt x="40613" y="19672"/>
                    <a:pt x="41791" y="15731"/>
                    <a:pt x="42923" y="11909"/>
                  </a:cubicBezTo>
                  <a:cubicBezTo>
                    <a:pt x="44268" y="7373"/>
                    <a:pt x="45542" y="3087"/>
                    <a:pt x="49364" y="1777"/>
                  </a:cubicBezTo>
                  <a:cubicBezTo>
                    <a:pt x="49852" y="1622"/>
                    <a:pt x="50102" y="1098"/>
                    <a:pt x="49935" y="622"/>
                  </a:cubicBezTo>
                  <a:cubicBezTo>
                    <a:pt x="49812" y="243"/>
                    <a:pt x="49456" y="0"/>
                    <a:pt x="490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49"/>
            <p:cNvSpPr/>
            <p:nvPr/>
          </p:nvSpPr>
          <p:spPr>
            <a:xfrm>
              <a:off x="6012548" y="1698364"/>
              <a:ext cx="586664" cy="1084070"/>
            </a:xfrm>
            <a:custGeom>
              <a:avLst/>
              <a:gdLst/>
              <a:ahLst/>
              <a:cxnLst/>
              <a:rect l="l" t="t" r="r" b="b"/>
              <a:pathLst>
                <a:path w="53436" h="98742" extrusionOk="0">
                  <a:moveTo>
                    <a:pt x="52333" y="1"/>
                  </a:moveTo>
                  <a:cubicBezTo>
                    <a:pt x="52229" y="1"/>
                    <a:pt x="52123" y="17"/>
                    <a:pt x="52019" y="51"/>
                  </a:cubicBezTo>
                  <a:cubicBezTo>
                    <a:pt x="46983" y="1730"/>
                    <a:pt x="45423" y="6897"/>
                    <a:pt x="43899" y="11886"/>
                  </a:cubicBezTo>
                  <a:cubicBezTo>
                    <a:pt x="42768" y="15612"/>
                    <a:pt x="41601" y="19470"/>
                    <a:pt x="39005" y="21708"/>
                  </a:cubicBezTo>
                  <a:cubicBezTo>
                    <a:pt x="37458" y="23042"/>
                    <a:pt x="35803" y="24066"/>
                    <a:pt x="34207" y="25054"/>
                  </a:cubicBezTo>
                  <a:cubicBezTo>
                    <a:pt x="30350" y="27447"/>
                    <a:pt x="26694" y="29697"/>
                    <a:pt x="25647" y="35710"/>
                  </a:cubicBezTo>
                  <a:cubicBezTo>
                    <a:pt x="25337" y="37460"/>
                    <a:pt x="25123" y="39091"/>
                    <a:pt x="24920" y="40663"/>
                  </a:cubicBezTo>
                  <a:cubicBezTo>
                    <a:pt x="24111" y="46878"/>
                    <a:pt x="23527" y="51379"/>
                    <a:pt x="18170" y="56141"/>
                  </a:cubicBezTo>
                  <a:cubicBezTo>
                    <a:pt x="17562" y="56677"/>
                    <a:pt x="16931" y="57189"/>
                    <a:pt x="16276" y="57701"/>
                  </a:cubicBezTo>
                  <a:cubicBezTo>
                    <a:pt x="14467" y="59165"/>
                    <a:pt x="12586" y="60665"/>
                    <a:pt x="11312" y="62761"/>
                  </a:cubicBezTo>
                  <a:cubicBezTo>
                    <a:pt x="10145" y="64654"/>
                    <a:pt x="9680" y="66607"/>
                    <a:pt x="9228" y="68500"/>
                  </a:cubicBezTo>
                  <a:cubicBezTo>
                    <a:pt x="8823" y="70262"/>
                    <a:pt x="8430" y="71917"/>
                    <a:pt x="7513" y="73488"/>
                  </a:cubicBezTo>
                  <a:cubicBezTo>
                    <a:pt x="6882" y="74572"/>
                    <a:pt x="5918" y="75548"/>
                    <a:pt x="4906" y="76596"/>
                  </a:cubicBezTo>
                  <a:cubicBezTo>
                    <a:pt x="3525" y="78013"/>
                    <a:pt x="2096" y="79477"/>
                    <a:pt x="1358" y="81335"/>
                  </a:cubicBezTo>
                  <a:cubicBezTo>
                    <a:pt x="1" y="84799"/>
                    <a:pt x="417" y="88871"/>
                    <a:pt x="822" y="92812"/>
                  </a:cubicBezTo>
                  <a:cubicBezTo>
                    <a:pt x="1001" y="94586"/>
                    <a:pt x="1179" y="96253"/>
                    <a:pt x="1167" y="97789"/>
                  </a:cubicBezTo>
                  <a:cubicBezTo>
                    <a:pt x="1167" y="98313"/>
                    <a:pt x="1608" y="98742"/>
                    <a:pt x="2144" y="98742"/>
                  </a:cubicBezTo>
                  <a:cubicBezTo>
                    <a:pt x="2680" y="98742"/>
                    <a:pt x="3120" y="98313"/>
                    <a:pt x="3120" y="97789"/>
                  </a:cubicBezTo>
                  <a:cubicBezTo>
                    <a:pt x="3120" y="96158"/>
                    <a:pt x="2941" y="94443"/>
                    <a:pt x="2763" y="92610"/>
                  </a:cubicBezTo>
                  <a:cubicBezTo>
                    <a:pt x="2382" y="88907"/>
                    <a:pt x="1977" y="85061"/>
                    <a:pt x="3180" y="82025"/>
                  </a:cubicBezTo>
                  <a:cubicBezTo>
                    <a:pt x="3775" y="80513"/>
                    <a:pt x="5001" y="79251"/>
                    <a:pt x="6311" y="77918"/>
                  </a:cubicBezTo>
                  <a:cubicBezTo>
                    <a:pt x="7371" y="76834"/>
                    <a:pt x="8466" y="75715"/>
                    <a:pt x="9204" y="74441"/>
                  </a:cubicBezTo>
                  <a:cubicBezTo>
                    <a:pt x="10264" y="72619"/>
                    <a:pt x="10704" y="70738"/>
                    <a:pt x="11133" y="68940"/>
                  </a:cubicBezTo>
                  <a:cubicBezTo>
                    <a:pt x="11562" y="67107"/>
                    <a:pt x="11978" y="65380"/>
                    <a:pt x="12978" y="63737"/>
                  </a:cubicBezTo>
                  <a:cubicBezTo>
                    <a:pt x="14086" y="61939"/>
                    <a:pt x="15824" y="60534"/>
                    <a:pt x="17515" y="59177"/>
                  </a:cubicBezTo>
                  <a:cubicBezTo>
                    <a:pt x="18170" y="58653"/>
                    <a:pt x="18848" y="58117"/>
                    <a:pt x="19479" y="57558"/>
                  </a:cubicBezTo>
                  <a:cubicBezTo>
                    <a:pt x="25361" y="52319"/>
                    <a:pt x="26028" y="47283"/>
                    <a:pt x="26849" y="40901"/>
                  </a:cubicBezTo>
                  <a:cubicBezTo>
                    <a:pt x="27052" y="39353"/>
                    <a:pt x="27266" y="37746"/>
                    <a:pt x="27564" y="36031"/>
                  </a:cubicBezTo>
                  <a:cubicBezTo>
                    <a:pt x="28468" y="30864"/>
                    <a:pt x="31469" y="29007"/>
                    <a:pt x="35255" y="26661"/>
                  </a:cubicBezTo>
                  <a:cubicBezTo>
                    <a:pt x="36910" y="25637"/>
                    <a:pt x="38624" y="24578"/>
                    <a:pt x="40291" y="23137"/>
                  </a:cubicBezTo>
                  <a:cubicBezTo>
                    <a:pt x="43304" y="20541"/>
                    <a:pt x="44554" y="16422"/>
                    <a:pt x="45768" y="12433"/>
                  </a:cubicBezTo>
                  <a:cubicBezTo>
                    <a:pt x="47209" y="7695"/>
                    <a:pt x="48566" y="3218"/>
                    <a:pt x="52650" y="1861"/>
                  </a:cubicBezTo>
                  <a:cubicBezTo>
                    <a:pt x="53162" y="1694"/>
                    <a:pt x="53436" y="1146"/>
                    <a:pt x="53257" y="646"/>
                  </a:cubicBezTo>
                  <a:cubicBezTo>
                    <a:pt x="53115" y="248"/>
                    <a:pt x="52739" y="1"/>
                    <a:pt x="523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49"/>
            <p:cNvSpPr/>
            <p:nvPr/>
          </p:nvSpPr>
          <p:spPr>
            <a:xfrm>
              <a:off x="6092551" y="1698386"/>
              <a:ext cx="603000" cy="1114108"/>
            </a:xfrm>
            <a:custGeom>
              <a:avLst/>
              <a:gdLst/>
              <a:ahLst/>
              <a:cxnLst/>
              <a:rect l="l" t="t" r="r" b="b"/>
              <a:pathLst>
                <a:path w="54924" h="101478" extrusionOk="0">
                  <a:moveTo>
                    <a:pt x="53785" y="0"/>
                  </a:moveTo>
                  <a:cubicBezTo>
                    <a:pt x="53681" y="0"/>
                    <a:pt x="53575" y="16"/>
                    <a:pt x="53471" y="49"/>
                  </a:cubicBezTo>
                  <a:cubicBezTo>
                    <a:pt x="48304" y="1775"/>
                    <a:pt x="46685" y="7085"/>
                    <a:pt x="45125" y="12217"/>
                  </a:cubicBezTo>
                  <a:cubicBezTo>
                    <a:pt x="43970" y="16051"/>
                    <a:pt x="42767" y="20016"/>
                    <a:pt x="40100" y="22302"/>
                  </a:cubicBezTo>
                  <a:cubicBezTo>
                    <a:pt x="38505" y="23683"/>
                    <a:pt x="36814" y="24730"/>
                    <a:pt x="35171" y="25742"/>
                  </a:cubicBezTo>
                  <a:cubicBezTo>
                    <a:pt x="31207" y="28207"/>
                    <a:pt x="27444" y="30529"/>
                    <a:pt x="26373" y="36696"/>
                  </a:cubicBezTo>
                  <a:cubicBezTo>
                    <a:pt x="26051" y="38506"/>
                    <a:pt x="25837" y="40173"/>
                    <a:pt x="25622" y="41792"/>
                  </a:cubicBezTo>
                  <a:cubicBezTo>
                    <a:pt x="24789" y="48186"/>
                    <a:pt x="24182" y="52793"/>
                    <a:pt x="18681" y="57699"/>
                  </a:cubicBezTo>
                  <a:cubicBezTo>
                    <a:pt x="18062" y="58246"/>
                    <a:pt x="17407" y="58770"/>
                    <a:pt x="16740" y="59306"/>
                  </a:cubicBezTo>
                  <a:cubicBezTo>
                    <a:pt x="14871" y="60806"/>
                    <a:pt x="12942" y="62354"/>
                    <a:pt x="11633" y="64497"/>
                  </a:cubicBezTo>
                  <a:cubicBezTo>
                    <a:pt x="10442" y="66450"/>
                    <a:pt x="9966" y="68462"/>
                    <a:pt x="9501" y="70403"/>
                  </a:cubicBezTo>
                  <a:cubicBezTo>
                    <a:pt x="9073" y="72201"/>
                    <a:pt x="8668" y="73903"/>
                    <a:pt x="7727" y="75534"/>
                  </a:cubicBezTo>
                  <a:cubicBezTo>
                    <a:pt x="7084" y="76630"/>
                    <a:pt x="6096" y="77642"/>
                    <a:pt x="5048" y="78725"/>
                  </a:cubicBezTo>
                  <a:cubicBezTo>
                    <a:pt x="3632" y="80178"/>
                    <a:pt x="2155" y="81678"/>
                    <a:pt x="1405" y="83595"/>
                  </a:cubicBezTo>
                  <a:cubicBezTo>
                    <a:pt x="0" y="87155"/>
                    <a:pt x="441" y="91334"/>
                    <a:pt x="857" y="95382"/>
                  </a:cubicBezTo>
                  <a:cubicBezTo>
                    <a:pt x="1036" y="97204"/>
                    <a:pt x="1215" y="98930"/>
                    <a:pt x="1215" y="100502"/>
                  </a:cubicBezTo>
                  <a:cubicBezTo>
                    <a:pt x="1215" y="101037"/>
                    <a:pt x="1667" y="101478"/>
                    <a:pt x="2215" y="101478"/>
                  </a:cubicBezTo>
                  <a:cubicBezTo>
                    <a:pt x="2774" y="101478"/>
                    <a:pt x="3215" y="101049"/>
                    <a:pt x="3215" y="100502"/>
                  </a:cubicBezTo>
                  <a:cubicBezTo>
                    <a:pt x="3227" y="98835"/>
                    <a:pt x="3036" y="97061"/>
                    <a:pt x="2846" y="95180"/>
                  </a:cubicBezTo>
                  <a:cubicBezTo>
                    <a:pt x="2453" y="91370"/>
                    <a:pt x="2048" y="87429"/>
                    <a:pt x="3274" y="84297"/>
                  </a:cubicBezTo>
                  <a:cubicBezTo>
                    <a:pt x="3882" y="82749"/>
                    <a:pt x="5156" y="81452"/>
                    <a:pt x="6501" y="80071"/>
                  </a:cubicBezTo>
                  <a:cubicBezTo>
                    <a:pt x="7585" y="78963"/>
                    <a:pt x="8704" y="77820"/>
                    <a:pt x="9466" y="76499"/>
                  </a:cubicBezTo>
                  <a:cubicBezTo>
                    <a:pt x="10561" y="74629"/>
                    <a:pt x="11014" y="72701"/>
                    <a:pt x="11454" y="70843"/>
                  </a:cubicBezTo>
                  <a:cubicBezTo>
                    <a:pt x="11895" y="68962"/>
                    <a:pt x="12311" y="67188"/>
                    <a:pt x="13347" y="65509"/>
                  </a:cubicBezTo>
                  <a:cubicBezTo>
                    <a:pt x="14490" y="63652"/>
                    <a:pt x="16276" y="62211"/>
                    <a:pt x="18014" y="60818"/>
                  </a:cubicBezTo>
                  <a:cubicBezTo>
                    <a:pt x="18681" y="60282"/>
                    <a:pt x="19384" y="59723"/>
                    <a:pt x="20027" y="59151"/>
                  </a:cubicBezTo>
                  <a:cubicBezTo>
                    <a:pt x="26075" y="53758"/>
                    <a:pt x="26754" y="48590"/>
                    <a:pt x="27611" y="42042"/>
                  </a:cubicBezTo>
                  <a:cubicBezTo>
                    <a:pt x="27813" y="40447"/>
                    <a:pt x="28039" y="38792"/>
                    <a:pt x="28337" y="37030"/>
                  </a:cubicBezTo>
                  <a:cubicBezTo>
                    <a:pt x="29278" y="31719"/>
                    <a:pt x="32350" y="29814"/>
                    <a:pt x="36243" y="27397"/>
                  </a:cubicBezTo>
                  <a:cubicBezTo>
                    <a:pt x="37945" y="26350"/>
                    <a:pt x="39708" y="25254"/>
                    <a:pt x="41422" y="23778"/>
                  </a:cubicBezTo>
                  <a:cubicBezTo>
                    <a:pt x="44518" y="21111"/>
                    <a:pt x="45804" y="16872"/>
                    <a:pt x="47054" y="12777"/>
                  </a:cubicBezTo>
                  <a:cubicBezTo>
                    <a:pt x="48530" y="7907"/>
                    <a:pt x="49923" y="3299"/>
                    <a:pt x="54114" y="1906"/>
                  </a:cubicBezTo>
                  <a:cubicBezTo>
                    <a:pt x="54638" y="1728"/>
                    <a:pt x="54924" y="1180"/>
                    <a:pt x="54745" y="668"/>
                  </a:cubicBezTo>
                  <a:cubicBezTo>
                    <a:pt x="54602" y="257"/>
                    <a:pt x="54206" y="0"/>
                    <a:pt x="5378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49"/>
            <p:cNvSpPr/>
            <p:nvPr/>
          </p:nvSpPr>
          <p:spPr>
            <a:xfrm>
              <a:off x="5877520" y="1647258"/>
              <a:ext cx="550061" cy="1038190"/>
            </a:xfrm>
            <a:custGeom>
              <a:avLst/>
              <a:gdLst/>
              <a:ahLst/>
              <a:cxnLst/>
              <a:rect l="l" t="t" r="r" b="b"/>
              <a:pathLst>
                <a:path w="50102" h="94563" extrusionOk="0">
                  <a:moveTo>
                    <a:pt x="49074" y="0"/>
                  </a:moveTo>
                  <a:cubicBezTo>
                    <a:pt x="48977" y="0"/>
                    <a:pt x="48878" y="16"/>
                    <a:pt x="48780" y="50"/>
                  </a:cubicBezTo>
                  <a:cubicBezTo>
                    <a:pt x="44054" y="1658"/>
                    <a:pt x="42589" y="6599"/>
                    <a:pt x="41160" y="11385"/>
                  </a:cubicBezTo>
                  <a:cubicBezTo>
                    <a:pt x="40101" y="14957"/>
                    <a:pt x="39005" y="18648"/>
                    <a:pt x="36576" y="20779"/>
                  </a:cubicBezTo>
                  <a:cubicBezTo>
                    <a:pt x="35124" y="22065"/>
                    <a:pt x="33576" y="23041"/>
                    <a:pt x="32076" y="23982"/>
                  </a:cubicBezTo>
                  <a:cubicBezTo>
                    <a:pt x="28456" y="26280"/>
                    <a:pt x="25039" y="28447"/>
                    <a:pt x="24051" y="34198"/>
                  </a:cubicBezTo>
                  <a:cubicBezTo>
                    <a:pt x="23765" y="35876"/>
                    <a:pt x="23563" y="37436"/>
                    <a:pt x="23372" y="38936"/>
                  </a:cubicBezTo>
                  <a:cubicBezTo>
                    <a:pt x="22610" y="44901"/>
                    <a:pt x="22063" y="49199"/>
                    <a:pt x="17038" y="53759"/>
                  </a:cubicBezTo>
                  <a:cubicBezTo>
                    <a:pt x="16479" y="54271"/>
                    <a:pt x="15871" y="54760"/>
                    <a:pt x="15264" y="55260"/>
                  </a:cubicBezTo>
                  <a:cubicBezTo>
                    <a:pt x="13562" y="56653"/>
                    <a:pt x="11800" y="58105"/>
                    <a:pt x="10609" y="60105"/>
                  </a:cubicBezTo>
                  <a:cubicBezTo>
                    <a:pt x="9514" y="61915"/>
                    <a:pt x="9085" y="63796"/>
                    <a:pt x="8656" y="65606"/>
                  </a:cubicBezTo>
                  <a:cubicBezTo>
                    <a:pt x="8275" y="67285"/>
                    <a:pt x="7906" y="68868"/>
                    <a:pt x="7049" y="70381"/>
                  </a:cubicBezTo>
                  <a:cubicBezTo>
                    <a:pt x="6466" y="71416"/>
                    <a:pt x="5561" y="72357"/>
                    <a:pt x="4596" y="73357"/>
                  </a:cubicBezTo>
                  <a:cubicBezTo>
                    <a:pt x="3310" y="74703"/>
                    <a:pt x="1965" y="76107"/>
                    <a:pt x="1274" y="77893"/>
                  </a:cubicBezTo>
                  <a:cubicBezTo>
                    <a:pt x="0" y="81215"/>
                    <a:pt x="393" y="85109"/>
                    <a:pt x="774" y="88883"/>
                  </a:cubicBezTo>
                  <a:cubicBezTo>
                    <a:pt x="941" y="90574"/>
                    <a:pt x="1108" y="92181"/>
                    <a:pt x="1108" y="93645"/>
                  </a:cubicBezTo>
                  <a:cubicBezTo>
                    <a:pt x="1096" y="94157"/>
                    <a:pt x="1513" y="94562"/>
                    <a:pt x="2013" y="94562"/>
                  </a:cubicBezTo>
                  <a:cubicBezTo>
                    <a:pt x="2525" y="94562"/>
                    <a:pt x="2929" y="94157"/>
                    <a:pt x="2929" y="93657"/>
                  </a:cubicBezTo>
                  <a:cubicBezTo>
                    <a:pt x="2929" y="92097"/>
                    <a:pt x="2763" y="90443"/>
                    <a:pt x="2596" y="88692"/>
                  </a:cubicBezTo>
                  <a:cubicBezTo>
                    <a:pt x="2227" y="85144"/>
                    <a:pt x="1858" y="81465"/>
                    <a:pt x="2977" y="78548"/>
                  </a:cubicBezTo>
                  <a:cubicBezTo>
                    <a:pt x="3537" y="77108"/>
                    <a:pt x="4692" y="75893"/>
                    <a:pt x="5918" y="74619"/>
                  </a:cubicBezTo>
                  <a:cubicBezTo>
                    <a:pt x="6918" y="73583"/>
                    <a:pt x="7942" y="72512"/>
                    <a:pt x="8632" y="71285"/>
                  </a:cubicBezTo>
                  <a:cubicBezTo>
                    <a:pt x="9621" y="69535"/>
                    <a:pt x="10037" y="67749"/>
                    <a:pt x="10442" y="66011"/>
                  </a:cubicBezTo>
                  <a:cubicBezTo>
                    <a:pt x="10847" y="64261"/>
                    <a:pt x="11228" y="62606"/>
                    <a:pt x="12169" y="61046"/>
                  </a:cubicBezTo>
                  <a:cubicBezTo>
                    <a:pt x="13204" y="59308"/>
                    <a:pt x="14848" y="57974"/>
                    <a:pt x="16419" y="56676"/>
                  </a:cubicBezTo>
                  <a:cubicBezTo>
                    <a:pt x="17038" y="56176"/>
                    <a:pt x="17669" y="55653"/>
                    <a:pt x="18265" y="55117"/>
                  </a:cubicBezTo>
                  <a:cubicBezTo>
                    <a:pt x="23789" y="50104"/>
                    <a:pt x="24396" y="45270"/>
                    <a:pt x="25182" y="39174"/>
                  </a:cubicBezTo>
                  <a:cubicBezTo>
                    <a:pt x="25373" y="37686"/>
                    <a:pt x="25563" y="36150"/>
                    <a:pt x="25849" y="34507"/>
                  </a:cubicBezTo>
                  <a:cubicBezTo>
                    <a:pt x="26694" y="29554"/>
                    <a:pt x="29504" y="27780"/>
                    <a:pt x="33052" y="25530"/>
                  </a:cubicBezTo>
                  <a:cubicBezTo>
                    <a:pt x="34612" y="24553"/>
                    <a:pt x="36219" y="23530"/>
                    <a:pt x="37779" y="22160"/>
                  </a:cubicBezTo>
                  <a:cubicBezTo>
                    <a:pt x="40613" y="19672"/>
                    <a:pt x="41779" y="15719"/>
                    <a:pt x="42922" y="11897"/>
                  </a:cubicBezTo>
                  <a:cubicBezTo>
                    <a:pt x="44268" y="7361"/>
                    <a:pt x="45542" y="3075"/>
                    <a:pt x="49364" y="1777"/>
                  </a:cubicBezTo>
                  <a:cubicBezTo>
                    <a:pt x="49840" y="1610"/>
                    <a:pt x="50102" y="1098"/>
                    <a:pt x="49935" y="622"/>
                  </a:cubicBezTo>
                  <a:cubicBezTo>
                    <a:pt x="49803" y="243"/>
                    <a:pt x="49452" y="0"/>
                    <a:pt x="490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49"/>
            <p:cNvSpPr/>
            <p:nvPr/>
          </p:nvSpPr>
          <p:spPr>
            <a:xfrm>
              <a:off x="5947587" y="1684037"/>
              <a:ext cx="550061" cy="1038267"/>
            </a:xfrm>
            <a:custGeom>
              <a:avLst/>
              <a:gdLst/>
              <a:ahLst/>
              <a:cxnLst/>
              <a:rect l="l" t="t" r="r" b="b"/>
              <a:pathLst>
                <a:path w="50102" h="94570" extrusionOk="0">
                  <a:moveTo>
                    <a:pt x="49067" y="0"/>
                  </a:moveTo>
                  <a:cubicBezTo>
                    <a:pt x="48972" y="0"/>
                    <a:pt x="48875" y="15"/>
                    <a:pt x="48780" y="46"/>
                  </a:cubicBezTo>
                  <a:cubicBezTo>
                    <a:pt x="44053" y="1653"/>
                    <a:pt x="42589" y="6606"/>
                    <a:pt x="41160" y="11381"/>
                  </a:cubicBezTo>
                  <a:cubicBezTo>
                    <a:pt x="40100" y="14953"/>
                    <a:pt x="39005" y="18644"/>
                    <a:pt x="36576" y="20787"/>
                  </a:cubicBezTo>
                  <a:cubicBezTo>
                    <a:pt x="35124" y="22073"/>
                    <a:pt x="33576" y="23049"/>
                    <a:pt x="32088" y="23990"/>
                  </a:cubicBezTo>
                  <a:cubicBezTo>
                    <a:pt x="28456" y="26287"/>
                    <a:pt x="25039" y="28442"/>
                    <a:pt x="24051" y="34193"/>
                  </a:cubicBezTo>
                  <a:cubicBezTo>
                    <a:pt x="23765" y="35884"/>
                    <a:pt x="23563" y="37432"/>
                    <a:pt x="23372" y="38944"/>
                  </a:cubicBezTo>
                  <a:cubicBezTo>
                    <a:pt x="22610" y="44897"/>
                    <a:pt x="22062" y="49207"/>
                    <a:pt x="17038" y="53767"/>
                  </a:cubicBezTo>
                  <a:cubicBezTo>
                    <a:pt x="16478" y="54279"/>
                    <a:pt x="15871" y="54767"/>
                    <a:pt x="15264" y="55267"/>
                  </a:cubicBezTo>
                  <a:cubicBezTo>
                    <a:pt x="13561" y="56660"/>
                    <a:pt x="11811" y="58101"/>
                    <a:pt x="10609" y="60101"/>
                  </a:cubicBezTo>
                  <a:cubicBezTo>
                    <a:pt x="9513" y="61923"/>
                    <a:pt x="9085" y="63792"/>
                    <a:pt x="8656" y="65602"/>
                  </a:cubicBezTo>
                  <a:cubicBezTo>
                    <a:pt x="8275" y="67281"/>
                    <a:pt x="7906" y="68876"/>
                    <a:pt x="7049" y="70388"/>
                  </a:cubicBezTo>
                  <a:cubicBezTo>
                    <a:pt x="6465" y="71412"/>
                    <a:pt x="5560" y="72353"/>
                    <a:pt x="4608" y="73353"/>
                  </a:cubicBezTo>
                  <a:cubicBezTo>
                    <a:pt x="3310" y="74710"/>
                    <a:pt x="1965" y="76115"/>
                    <a:pt x="1274" y="77901"/>
                  </a:cubicBezTo>
                  <a:cubicBezTo>
                    <a:pt x="0" y="81211"/>
                    <a:pt x="393" y="85116"/>
                    <a:pt x="774" y="88878"/>
                  </a:cubicBezTo>
                  <a:cubicBezTo>
                    <a:pt x="941" y="90581"/>
                    <a:pt x="1107" y="92188"/>
                    <a:pt x="1107" y="93653"/>
                  </a:cubicBezTo>
                  <a:cubicBezTo>
                    <a:pt x="1107" y="94153"/>
                    <a:pt x="1512" y="94570"/>
                    <a:pt x="2012" y="94570"/>
                  </a:cubicBezTo>
                  <a:cubicBezTo>
                    <a:pt x="2524" y="94570"/>
                    <a:pt x="2929" y="94165"/>
                    <a:pt x="2929" y="93653"/>
                  </a:cubicBezTo>
                  <a:cubicBezTo>
                    <a:pt x="2929" y="92093"/>
                    <a:pt x="2762" y="90450"/>
                    <a:pt x="2596" y="88700"/>
                  </a:cubicBezTo>
                  <a:cubicBezTo>
                    <a:pt x="2239" y="85140"/>
                    <a:pt x="1858" y="81461"/>
                    <a:pt x="2989" y="78556"/>
                  </a:cubicBezTo>
                  <a:cubicBezTo>
                    <a:pt x="3536" y="77115"/>
                    <a:pt x="4703" y="75901"/>
                    <a:pt x="5918" y="74615"/>
                  </a:cubicBezTo>
                  <a:cubicBezTo>
                    <a:pt x="6918" y="73579"/>
                    <a:pt x="7942" y="72507"/>
                    <a:pt x="8632" y="71281"/>
                  </a:cubicBezTo>
                  <a:cubicBezTo>
                    <a:pt x="9620" y="69543"/>
                    <a:pt x="10037" y="67757"/>
                    <a:pt x="10442" y="66019"/>
                  </a:cubicBezTo>
                  <a:cubicBezTo>
                    <a:pt x="10847" y="64268"/>
                    <a:pt x="11228" y="62613"/>
                    <a:pt x="12168" y="61042"/>
                  </a:cubicBezTo>
                  <a:cubicBezTo>
                    <a:pt x="13204" y="59315"/>
                    <a:pt x="14847" y="57970"/>
                    <a:pt x="16431" y="56684"/>
                  </a:cubicBezTo>
                  <a:cubicBezTo>
                    <a:pt x="17038" y="56172"/>
                    <a:pt x="17681" y="55648"/>
                    <a:pt x="18264" y="55124"/>
                  </a:cubicBezTo>
                  <a:cubicBezTo>
                    <a:pt x="23789" y="50100"/>
                    <a:pt x="24408" y="45278"/>
                    <a:pt x="25182" y="39170"/>
                  </a:cubicBezTo>
                  <a:cubicBezTo>
                    <a:pt x="25372" y="37682"/>
                    <a:pt x="25575" y="36146"/>
                    <a:pt x="25849" y="34503"/>
                  </a:cubicBezTo>
                  <a:cubicBezTo>
                    <a:pt x="26694" y="29562"/>
                    <a:pt x="29504" y="27776"/>
                    <a:pt x="33064" y="25537"/>
                  </a:cubicBezTo>
                  <a:cubicBezTo>
                    <a:pt x="34612" y="24549"/>
                    <a:pt x="36219" y="23537"/>
                    <a:pt x="37791" y="22156"/>
                  </a:cubicBezTo>
                  <a:cubicBezTo>
                    <a:pt x="40612" y="19679"/>
                    <a:pt x="41779" y="15727"/>
                    <a:pt x="42922" y="11905"/>
                  </a:cubicBezTo>
                  <a:cubicBezTo>
                    <a:pt x="44268" y="7368"/>
                    <a:pt x="45542" y="3082"/>
                    <a:pt x="49364" y="1784"/>
                  </a:cubicBezTo>
                  <a:cubicBezTo>
                    <a:pt x="49840" y="1618"/>
                    <a:pt x="50102" y="1094"/>
                    <a:pt x="49935" y="618"/>
                  </a:cubicBezTo>
                  <a:cubicBezTo>
                    <a:pt x="49802" y="237"/>
                    <a:pt x="49447" y="0"/>
                    <a:pt x="490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49"/>
            <p:cNvSpPr/>
            <p:nvPr/>
          </p:nvSpPr>
          <p:spPr>
            <a:xfrm>
              <a:off x="5634778" y="1283760"/>
              <a:ext cx="1315416" cy="452547"/>
            </a:xfrm>
            <a:custGeom>
              <a:avLst/>
              <a:gdLst/>
              <a:ahLst/>
              <a:cxnLst/>
              <a:rect l="l" t="t" r="r" b="b"/>
              <a:pathLst>
                <a:path w="119814" h="41220" extrusionOk="0">
                  <a:moveTo>
                    <a:pt x="79237" y="1"/>
                  </a:moveTo>
                  <a:cubicBezTo>
                    <a:pt x="64842" y="1"/>
                    <a:pt x="52198" y="7442"/>
                    <a:pt x="44994" y="18741"/>
                  </a:cubicBezTo>
                  <a:cubicBezTo>
                    <a:pt x="40291" y="15241"/>
                    <a:pt x="34410" y="13205"/>
                    <a:pt x="28028" y="13205"/>
                  </a:cubicBezTo>
                  <a:cubicBezTo>
                    <a:pt x="12550" y="13205"/>
                    <a:pt x="1" y="25123"/>
                    <a:pt x="1" y="41220"/>
                  </a:cubicBezTo>
                  <a:lnTo>
                    <a:pt x="119813" y="40577"/>
                  </a:lnTo>
                  <a:cubicBezTo>
                    <a:pt x="119813" y="18039"/>
                    <a:pt x="101644" y="1"/>
                    <a:pt x="792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0" name="Google Shape;720;p49"/>
          <p:cNvSpPr/>
          <p:nvPr/>
        </p:nvSpPr>
        <p:spPr>
          <a:xfrm>
            <a:off x="4911911" y="2408836"/>
            <a:ext cx="861310" cy="447189"/>
          </a:xfrm>
          <a:custGeom>
            <a:avLst/>
            <a:gdLst/>
            <a:ahLst/>
            <a:cxnLst/>
            <a:rect l="l" t="t" r="r" b="b"/>
            <a:pathLst>
              <a:path w="78452" h="40732" extrusionOk="0">
                <a:moveTo>
                  <a:pt x="39196" y="1"/>
                </a:moveTo>
                <a:cubicBezTo>
                  <a:pt x="33303" y="1"/>
                  <a:pt x="28004" y="2584"/>
                  <a:pt x="24397" y="6692"/>
                </a:cubicBezTo>
                <a:cubicBezTo>
                  <a:pt x="22313" y="9062"/>
                  <a:pt x="19311" y="10299"/>
                  <a:pt x="16174" y="10299"/>
                </a:cubicBezTo>
                <a:cubicBezTo>
                  <a:pt x="15923" y="10299"/>
                  <a:pt x="15672" y="10291"/>
                  <a:pt x="15420" y="10276"/>
                </a:cubicBezTo>
                <a:cubicBezTo>
                  <a:pt x="15122" y="10264"/>
                  <a:pt x="14824" y="10252"/>
                  <a:pt x="14527" y="10252"/>
                </a:cubicBezTo>
                <a:cubicBezTo>
                  <a:pt x="6502" y="10252"/>
                  <a:pt x="1" y="16741"/>
                  <a:pt x="1" y="24754"/>
                </a:cubicBezTo>
                <a:cubicBezTo>
                  <a:pt x="1" y="32766"/>
                  <a:pt x="6502" y="39255"/>
                  <a:pt x="14527" y="39255"/>
                </a:cubicBezTo>
                <a:cubicBezTo>
                  <a:pt x="16420" y="39255"/>
                  <a:pt x="18229" y="38898"/>
                  <a:pt x="19884" y="38243"/>
                </a:cubicBezTo>
                <a:cubicBezTo>
                  <a:pt x="21880" y="37452"/>
                  <a:pt x="23979" y="37091"/>
                  <a:pt x="26087" y="37091"/>
                </a:cubicBezTo>
                <a:cubicBezTo>
                  <a:pt x="28356" y="37091"/>
                  <a:pt x="30636" y="37509"/>
                  <a:pt x="32815" y="38255"/>
                </a:cubicBezTo>
                <a:cubicBezTo>
                  <a:pt x="34815" y="38946"/>
                  <a:pt x="36970" y="39315"/>
                  <a:pt x="39196" y="39315"/>
                </a:cubicBezTo>
                <a:cubicBezTo>
                  <a:pt x="40637" y="39315"/>
                  <a:pt x="42042" y="39160"/>
                  <a:pt x="43387" y="38862"/>
                </a:cubicBezTo>
                <a:cubicBezTo>
                  <a:pt x="44179" y="38691"/>
                  <a:pt x="44979" y="38607"/>
                  <a:pt x="45775" y="38607"/>
                </a:cubicBezTo>
                <a:cubicBezTo>
                  <a:pt x="47362" y="38607"/>
                  <a:pt x="48934" y="38943"/>
                  <a:pt x="50400" y="39601"/>
                </a:cubicBezTo>
                <a:cubicBezTo>
                  <a:pt x="52019" y="40327"/>
                  <a:pt x="53805" y="40732"/>
                  <a:pt x="55698" y="40732"/>
                </a:cubicBezTo>
                <a:cubicBezTo>
                  <a:pt x="58354" y="40732"/>
                  <a:pt x="60830" y="39922"/>
                  <a:pt x="62890" y="38553"/>
                </a:cubicBezTo>
                <a:cubicBezTo>
                  <a:pt x="64240" y="37652"/>
                  <a:pt x="65827" y="37207"/>
                  <a:pt x="67430" y="37207"/>
                </a:cubicBezTo>
                <a:cubicBezTo>
                  <a:pt x="68074" y="37207"/>
                  <a:pt x="68720" y="37278"/>
                  <a:pt x="69355" y="37422"/>
                </a:cubicBezTo>
                <a:cubicBezTo>
                  <a:pt x="69855" y="37529"/>
                  <a:pt x="70367" y="37588"/>
                  <a:pt x="70903" y="37588"/>
                </a:cubicBezTo>
                <a:cubicBezTo>
                  <a:pt x="75106" y="37588"/>
                  <a:pt x="78451" y="33957"/>
                  <a:pt x="77975" y="29671"/>
                </a:cubicBezTo>
                <a:cubicBezTo>
                  <a:pt x="77630" y="26504"/>
                  <a:pt x="75082" y="23896"/>
                  <a:pt x="71927" y="23456"/>
                </a:cubicBezTo>
                <a:cubicBezTo>
                  <a:pt x="71891" y="23444"/>
                  <a:pt x="71855" y="23444"/>
                  <a:pt x="71819" y="23432"/>
                </a:cubicBezTo>
                <a:cubicBezTo>
                  <a:pt x="69533" y="23158"/>
                  <a:pt x="67521" y="21967"/>
                  <a:pt x="66164" y="20122"/>
                </a:cubicBezTo>
                <a:cubicBezTo>
                  <a:pt x="64973" y="18503"/>
                  <a:pt x="63426" y="17181"/>
                  <a:pt x="61640" y="16264"/>
                </a:cubicBezTo>
                <a:cubicBezTo>
                  <a:pt x="59556" y="15181"/>
                  <a:pt x="57996" y="13335"/>
                  <a:pt x="56984" y="11216"/>
                </a:cubicBezTo>
                <a:cubicBezTo>
                  <a:pt x="53829" y="4584"/>
                  <a:pt x="47054" y="1"/>
                  <a:pt x="3919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1" name="Google Shape;721;p49"/>
          <p:cNvSpPr/>
          <p:nvPr/>
        </p:nvSpPr>
        <p:spPr>
          <a:xfrm>
            <a:off x="7570431" y="1005733"/>
            <a:ext cx="535426" cy="278039"/>
          </a:xfrm>
          <a:custGeom>
            <a:avLst/>
            <a:gdLst/>
            <a:ahLst/>
            <a:cxnLst/>
            <a:rect l="l" t="t" r="r" b="b"/>
            <a:pathLst>
              <a:path w="48769" h="25325" extrusionOk="0">
                <a:moveTo>
                  <a:pt x="24372" y="0"/>
                </a:moveTo>
                <a:cubicBezTo>
                  <a:pt x="20705" y="0"/>
                  <a:pt x="17419" y="1607"/>
                  <a:pt x="15169" y="4155"/>
                </a:cubicBezTo>
                <a:cubicBezTo>
                  <a:pt x="13866" y="5635"/>
                  <a:pt x="12000" y="6408"/>
                  <a:pt x="10045" y="6408"/>
                </a:cubicBezTo>
                <a:cubicBezTo>
                  <a:pt x="9892" y="6408"/>
                  <a:pt x="9739" y="6403"/>
                  <a:pt x="9585" y="6394"/>
                </a:cubicBezTo>
                <a:cubicBezTo>
                  <a:pt x="9406" y="6382"/>
                  <a:pt x="9216" y="6370"/>
                  <a:pt x="9037" y="6370"/>
                </a:cubicBezTo>
                <a:cubicBezTo>
                  <a:pt x="4048" y="6370"/>
                  <a:pt x="0" y="10418"/>
                  <a:pt x="0" y="15395"/>
                </a:cubicBezTo>
                <a:cubicBezTo>
                  <a:pt x="0" y="20372"/>
                  <a:pt x="4048" y="24408"/>
                  <a:pt x="9037" y="24408"/>
                </a:cubicBezTo>
                <a:cubicBezTo>
                  <a:pt x="10204" y="24408"/>
                  <a:pt x="11335" y="24182"/>
                  <a:pt x="12359" y="23777"/>
                </a:cubicBezTo>
                <a:cubicBezTo>
                  <a:pt x="13593" y="23285"/>
                  <a:pt x="14893" y="23063"/>
                  <a:pt x="16201" y="23063"/>
                </a:cubicBezTo>
                <a:cubicBezTo>
                  <a:pt x="17619" y="23063"/>
                  <a:pt x="19045" y="23324"/>
                  <a:pt x="20408" y="23789"/>
                </a:cubicBezTo>
                <a:cubicBezTo>
                  <a:pt x="21646" y="24217"/>
                  <a:pt x="22979" y="24444"/>
                  <a:pt x="24372" y="24444"/>
                </a:cubicBezTo>
                <a:cubicBezTo>
                  <a:pt x="25265" y="24444"/>
                  <a:pt x="26135" y="24348"/>
                  <a:pt x="26980" y="24170"/>
                </a:cubicBezTo>
                <a:cubicBezTo>
                  <a:pt x="27470" y="24062"/>
                  <a:pt x="27967" y="24009"/>
                  <a:pt x="28462" y="24009"/>
                </a:cubicBezTo>
                <a:cubicBezTo>
                  <a:pt x="29447" y="24009"/>
                  <a:pt x="30427" y="24218"/>
                  <a:pt x="31338" y="24622"/>
                </a:cubicBezTo>
                <a:cubicBezTo>
                  <a:pt x="32338" y="25075"/>
                  <a:pt x="33457" y="25325"/>
                  <a:pt x="34624" y="25325"/>
                </a:cubicBezTo>
                <a:cubicBezTo>
                  <a:pt x="36279" y="25325"/>
                  <a:pt x="37815" y="24825"/>
                  <a:pt x="39100" y="23967"/>
                </a:cubicBezTo>
                <a:cubicBezTo>
                  <a:pt x="39941" y="23407"/>
                  <a:pt x="40926" y="23131"/>
                  <a:pt x="41923" y="23131"/>
                </a:cubicBezTo>
                <a:cubicBezTo>
                  <a:pt x="42325" y="23131"/>
                  <a:pt x="42728" y="23176"/>
                  <a:pt x="43125" y="23265"/>
                </a:cubicBezTo>
                <a:cubicBezTo>
                  <a:pt x="43434" y="23336"/>
                  <a:pt x="43756" y="23372"/>
                  <a:pt x="44077" y="23372"/>
                </a:cubicBezTo>
                <a:cubicBezTo>
                  <a:pt x="46697" y="23372"/>
                  <a:pt x="48768" y="21110"/>
                  <a:pt x="48483" y="18455"/>
                </a:cubicBezTo>
                <a:cubicBezTo>
                  <a:pt x="48256" y="16478"/>
                  <a:pt x="46685" y="14859"/>
                  <a:pt x="44720" y="14585"/>
                </a:cubicBezTo>
                <a:cubicBezTo>
                  <a:pt x="44696" y="14573"/>
                  <a:pt x="44673" y="14573"/>
                  <a:pt x="44649" y="14573"/>
                </a:cubicBezTo>
                <a:cubicBezTo>
                  <a:pt x="43232" y="14395"/>
                  <a:pt x="41982" y="13657"/>
                  <a:pt x="41136" y="12514"/>
                </a:cubicBezTo>
                <a:cubicBezTo>
                  <a:pt x="40398" y="11513"/>
                  <a:pt x="39434" y="10680"/>
                  <a:pt x="38327" y="10108"/>
                </a:cubicBezTo>
                <a:cubicBezTo>
                  <a:pt x="37029" y="9442"/>
                  <a:pt x="36052" y="8299"/>
                  <a:pt x="35433" y="6977"/>
                </a:cubicBezTo>
                <a:cubicBezTo>
                  <a:pt x="33469" y="2858"/>
                  <a:pt x="29254" y="0"/>
                  <a:pt x="2437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2" name="Google Shape;722;p49"/>
          <p:cNvSpPr txBox="1">
            <a:spLocks noGrp="1"/>
          </p:cNvSpPr>
          <p:nvPr>
            <p:ph type="ctrTitle"/>
          </p:nvPr>
        </p:nvSpPr>
        <p:spPr>
          <a:xfrm>
            <a:off x="810000" y="1137600"/>
            <a:ext cx="44874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500"/>
              <a:t>Sanofi at a Glance</a:t>
            </a:r>
            <a:endParaRPr sz="6500"/>
          </a:p>
        </p:txBody>
      </p:sp>
      <p:sp>
        <p:nvSpPr>
          <p:cNvPr id="723" name="Google Shape;723;p49"/>
          <p:cNvSpPr txBox="1">
            <a:spLocks noGrp="1"/>
          </p:cNvSpPr>
          <p:nvPr>
            <p:ph type="subTitle" idx="1"/>
          </p:nvPr>
        </p:nvSpPr>
        <p:spPr>
          <a:xfrm>
            <a:off x="810000" y="3489053"/>
            <a:ext cx="3988500" cy="44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Muhammed Catovic</a:t>
            </a:r>
            <a:endParaRPr sz="24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4" name="Google Shape;724;p49"/>
          <p:cNvGrpSpPr/>
          <p:nvPr/>
        </p:nvGrpSpPr>
        <p:grpSpPr>
          <a:xfrm>
            <a:off x="5082500" y="889203"/>
            <a:ext cx="3763604" cy="2721846"/>
            <a:chOff x="5082500" y="889203"/>
            <a:chExt cx="3763604" cy="2721846"/>
          </a:xfrm>
        </p:grpSpPr>
        <p:sp>
          <p:nvSpPr>
            <p:cNvPr id="725" name="Google Shape;725;p49"/>
            <p:cNvSpPr/>
            <p:nvPr/>
          </p:nvSpPr>
          <p:spPr>
            <a:xfrm>
              <a:off x="7467033" y="2375505"/>
              <a:ext cx="929016" cy="1078153"/>
            </a:xfrm>
            <a:custGeom>
              <a:avLst/>
              <a:gdLst/>
              <a:ahLst/>
              <a:cxnLst/>
              <a:rect l="l" t="t" r="r" b="b"/>
              <a:pathLst>
                <a:path w="84619" h="98203" extrusionOk="0">
                  <a:moveTo>
                    <a:pt x="54924" y="0"/>
                  </a:moveTo>
                  <a:lnTo>
                    <a:pt x="0" y="98203"/>
                  </a:lnTo>
                  <a:lnTo>
                    <a:pt x="84094" y="97953"/>
                  </a:lnTo>
                  <a:cubicBezTo>
                    <a:pt x="84618" y="96393"/>
                    <a:pt x="54924" y="0"/>
                    <a:pt x="549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49"/>
            <p:cNvSpPr/>
            <p:nvPr/>
          </p:nvSpPr>
          <p:spPr>
            <a:xfrm>
              <a:off x="7467033" y="2387142"/>
              <a:ext cx="742091" cy="1066515"/>
            </a:xfrm>
            <a:custGeom>
              <a:avLst/>
              <a:gdLst/>
              <a:ahLst/>
              <a:cxnLst/>
              <a:rect l="l" t="t" r="r" b="b"/>
              <a:pathLst>
                <a:path w="67593" h="97143" extrusionOk="0">
                  <a:moveTo>
                    <a:pt x="54329" y="0"/>
                  </a:moveTo>
                  <a:lnTo>
                    <a:pt x="0" y="97143"/>
                  </a:lnTo>
                  <a:lnTo>
                    <a:pt x="0" y="97143"/>
                  </a:lnTo>
                  <a:lnTo>
                    <a:pt x="66795" y="96941"/>
                  </a:lnTo>
                  <a:cubicBezTo>
                    <a:pt x="67592" y="93845"/>
                    <a:pt x="67485" y="90654"/>
                    <a:pt x="65521" y="87808"/>
                  </a:cubicBezTo>
                  <a:cubicBezTo>
                    <a:pt x="63282" y="84570"/>
                    <a:pt x="59651" y="82594"/>
                    <a:pt x="55805" y="82105"/>
                  </a:cubicBezTo>
                  <a:cubicBezTo>
                    <a:pt x="52221" y="81653"/>
                    <a:pt x="48530" y="82034"/>
                    <a:pt x="44982" y="81212"/>
                  </a:cubicBezTo>
                  <a:cubicBezTo>
                    <a:pt x="39851" y="80034"/>
                    <a:pt x="36005" y="74878"/>
                    <a:pt x="38470" y="69782"/>
                  </a:cubicBezTo>
                  <a:cubicBezTo>
                    <a:pt x="40922" y="64687"/>
                    <a:pt x="46018" y="61115"/>
                    <a:pt x="50745" y="58293"/>
                  </a:cubicBezTo>
                  <a:cubicBezTo>
                    <a:pt x="52971" y="56971"/>
                    <a:pt x="55234" y="55352"/>
                    <a:pt x="56162" y="52923"/>
                  </a:cubicBezTo>
                  <a:cubicBezTo>
                    <a:pt x="59222" y="45041"/>
                    <a:pt x="46637" y="45756"/>
                    <a:pt x="42899" y="42470"/>
                  </a:cubicBezTo>
                  <a:cubicBezTo>
                    <a:pt x="39363" y="39374"/>
                    <a:pt x="40267" y="34981"/>
                    <a:pt x="42589" y="31218"/>
                  </a:cubicBezTo>
                  <a:cubicBezTo>
                    <a:pt x="44994" y="27313"/>
                    <a:pt x="48804" y="24515"/>
                    <a:pt x="51638" y="20943"/>
                  </a:cubicBezTo>
                  <a:cubicBezTo>
                    <a:pt x="54091" y="17848"/>
                    <a:pt x="54781" y="14097"/>
                    <a:pt x="55114" y="10216"/>
                  </a:cubicBezTo>
                  <a:cubicBezTo>
                    <a:pt x="55388" y="6918"/>
                    <a:pt x="55412" y="3227"/>
                    <a:pt x="543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49"/>
            <p:cNvSpPr/>
            <p:nvPr/>
          </p:nvSpPr>
          <p:spPr>
            <a:xfrm>
              <a:off x="7998265" y="1442580"/>
              <a:ext cx="64720" cy="50206"/>
            </a:xfrm>
            <a:custGeom>
              <a:avLst/>
              <a:gdLst/>
              <a:ahLst/>
              <a:cxnLst/>
              <a:rect l="l" t="t" r="r" b="b"/>
              <a:pathLst>
                <a:path w="5895" h="4573" extrusionOk="0">
                  <a:moveTo>
                    <a:pt x="2941" y="1"/>
                  </a:moveTo>
                  <a:cubicBezTo>
                    <a:pt x="12" y="1"/>
                    <a:pt x="0" y="4573"/>
                    <a:pt x="2941" y="4573"/>
                  </a:cubicBezTo>
                  <a:cubicBezTo>
                    <a:pt x="5882" y="4573"/>
                    <a:pt x="5894" y="1"/>
                    <a:pt x="29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49"/>
            <p:cNvSpPr/>
            <p:nvPr/>
          </p:nvSpPr>
          <p:spPr>
            <a:xfrm>
              <a:off x="7884546" y="1442580"/>
              <a:ext cx="64709" cy="50206"/>
            </a:xfrm>
            <a:custGeom>
              <a:avLst/>
              <a:gdLst/>
              <a:ahLst/>
              <a:cxnLst/>
              <a:rect l="l" t="t" r="r" b="b"/>
              <a:pathLst>
                <a:path w="5894" h="4573" extrusionOk="0">
                  <a:moveTo>
                    <a:pt x="2953" y="1"/>
                  </a:moveTo>
                  <a:cubicBezTo>
                    <a:pt x="12" y="1"/>
                    <a:pt x="0" y="4573"/>
                    <a:pt x="2953" y="4573"/>
                  </a:cubicBezTo>
                  <a:cubicBezTo>
                    <a:pt x="5894" y="4573"/>
                    <a:pt x="5894" y="1"/>
                    <a:pt x="295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49"/>
            <p:cNvSpPr/>
            <p:nvPr/>
          </p:nvSpPr>
          <p:spPr>
            <a:xfrm>
              <a:off x="8108591" y="1442580"/>
              <a:ext cx="64709" cy="50206"/>
            </a:xfrm>
            <a:custGeom>
              <a:avLst/>
              <a:gdLst/>
              <a:ahLst/>
              <a:cxnLst/>
              <a:rect l="l" t="t" r="r" b="b"/>
              <a:pathLst>
                <a:path w="5894" h="4573" extrusionOk="0">
                  <a:moveTo>
                    <a:pt x="2953" y="1"/>
                  </a:moveTo>
                  <a:cubicBezTo>
                    <a:pt x="12" y="1"/>
                    <a:pt x="0" y="4573"/>
                    <a:pt x="2953" y="4573"/>
                  </a:cubicBezTo>
                  <a:cubicBezTo>
                    <a:pt x="5882" y="4573"/>
                    <a:pt x="5894" y="1"/>
                    <a:pt x="295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49"/>
            <p:cNvSpPr/>
            <p:nvPr/>
          </p:nvSpPr>
          <p:spPr>
            <a:xfrm>
              <a:off x="5190345" y="2915498"/>
              <a:ext cx="61317" cy="50206"/>
            </a:xfrm>
            <a:custGeom>
              <a:avLst/>
              <a:gdLst/>
              <a:ahLst/>
              <a:cxnLst/>
              <a:rect l="l" t="t" r="r" b="b"/>
              <a:pathLst>
                <a:path w="5585" h="4573" extrusionOk="0">
                  <a:moveTo>
                    <a:pt x="2786" y="0"/>
                  </a:moveTo>
                  <a:cubicBezTo>
                    <a:pt x="0" y="0"/>
                    <a:pt x="0" y="4572"/>
                    <a:pt x="2786" y="4572"/>
                  </a:cubicBezTo>
                  <a:cubicBezTo>
                    <a:pt x="5572" y="4572"/>
                    <a:pt x="5584" y="0"/>
                    <a:pt x="27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49"/>
            <p:cNvSpPr/>
            <p:nvPr/>
          </p:nvSpPr>
          <p:spPr>
            <a:xfrm>
              <a:off x="5082500" y="2915498"/>
              <a:ext cx="61317" cy="50206"/>
            </a:xfrm>
            <a:custGeom>
              <a:avLst/>
              <a:gdLst/>
              <a:ahLst/>
              <a:cxnLst/>
              <a:rect l="l" t="t" r="r" b="b"/>
              <a:pathLst>
                <a:path w="5585" h="4573" extrusionOk="0">
                  <a:moveTo>
                    <a:pt x="2799" y="0"/>
                  </a:moveTo>
                  <a:cubicBezTo>
                    <a:pt x="13" y="0"/>
                    <a:pt x="1" y="4572"/>
                    <a:pt x="2799" y="4572"/>
                  </a:cubicBezTo>
                  <a:cubicBezTo>
                    <a:pt x="5585" y="4572"/>
                    <a:pt x="5585" y="0"/>
                    <a:pt x="27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49"/>
            <p:cNvSpPr/>
            <p:nvPr/>
          </p:nvSpPr>
          <p:spPr>
            <a:xfrm>
              <a:off x="5294918" y="2915498"/>
              <a:ext cx="61317" cy="50206"/>
            </a:xfrm>
            <a:custGeom>
              <a:avLst/>
              <a:gdLst/>
              <a:ahLst/>
              <a:cxnLst/>
              <a:rect l="l" t="t" r="r" b="b"/>
              <a:pathLst>
                <a:path w="5585" h="4573" extrusionOk="0">
                  <a:moveTo>
                    <a:pt x="2786" y="0"/>
                  </a:moveTo>
                  <a:cubicBezTo>
                    <a:pt x="0" y="0"/>
                    <a:pt x="0" y="4572"/>
                    <a:pt x="2786" y="4572"/>
                  </a:cubicBezTo>
                  <a:cubicBezTo>
                    <a:pt x="5572" y="4572"/>
                    <a:pt x="5584" y="0"/>
                    <a:pt x="27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49"/>
            <p:cNvSpPr/>
            <p:nvPr/>
          </p:nvSpPr>
          <p:spPr>
            <a:xfrm>
              <a:off x="5223940" y="1908850"/>
              <a:ext cx="64709" cy="50206"/>
            </a:xfrm>
            <a:custGeom>
              <a:avLst/>
              <a:gdLst/>
              <a:ahLst/>
              <a:cxnLst/>
              <a:rect l="l" t="t" r="r" b="b"/>
              <a:pathLst>
                <a:path w="5894" h="4573" extrusionOk="0">
                  <a:moveTo>
                    <a:pt x="2941" y="0"/>
                  </a:moveTo>
                  <a:cubicBezTo>
                    <a:pt x="0" y="0"/>
                    <a:pt x="0" y="4572"/>
                    <a:pt x="2941" y="4572"/>
                  </a:cubicBezTo>
                  <a:cubicBezTo>
                    <a:pt x="5882" y="4572"/>
                    <a:pt x="5894" y="0"/>
                    <a:pt x="29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49"/>
            <p:cNvSpPr/>
            <p:nvPr/>
          </p:nvSpPr>
          <p:spPr>
            <a:xfrm>
              <a:off x="5123681" y="1908850"/>
              <a:ext cx="64577" cy="50206"/>
            </a:xfrm>
            <a:custGeom>
              <a:avLst/>
              <a:gdLst/>
              <a:ahLst/>
              <a:cxnLst/>
              <a:rect l="l" t="t" r="r" b="b"/>
              <a:pathLst>
                <a:path w="5882" h="4573" extrusionOk="0">
                  <a:moveTo>
                    <a:pt x="2941" y="0"/>
                  </a:moveTo>
                  <a:cubicBezTo>
                    <a:pt x="0" y="0"/>
                    <a:pt x="0" y="4572"/>
                    <a:pt x="2941" y="4572"/>
                  </a:cubicBezTo>
                  <a:cubicBezTo>
                    <a:pt x="5882" y="4572"/>
                    <a:pt x="5882" y="0"/>
                    <a:pt x="29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49"/>
            <p:cNvSpPr/>
            <p:nvPr/>
          </p:nvSpPr>
          <p:spPr>
            <a:xfrm>
              <a:off x="8561654" y="2771708"/>
              <a:ext cx="64709" cy="50206"/>
            </a:xfrm>
            <a:custGeom>
              <a:avLst/>
              <a:gdLst/>
              <a:ahLst/>
              <a:cxnLst/>
              <a:rect l="l" t="t" r="r" b="b"/>
              <a:pathLst>
                <a:path w="5894" h="4573" extrusionOk="0">
                  <a:moveTo>
                    <a:pt x="2953" y="0"/>
                  </a:moveTo>
                  <a:cubicBezTo>
                    <a:pt x="12" y="0"/>
                    <a:pt x="0" y="4572"/>
                    <a:pt x="2953" y="4572"/>
                  </a:cubicBezTo>
                  <a:cubicBezTo>
                    <a:pt x="5894" y="4572"/>
                    <a:pt x="5894" y="0"/>
                    <a:pt x="29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49"/>
            <p:cNvSpPr/>
            <p:nvPr/>
          </p:nvSpPr>
          <p:spPr>
            <a:xfrm>
              <a:off x="8461395" y="2771708"/>
              <a:ext cx="64709" cy="50206"/>
            </a:xfrm>
            <a:custGeom>
              <a:avLst/>
              <a:gdLst/>
              <a:ahLst/>
              <a:cxnLst/>
              <a:rect l="l" t="t" r="r" b="b"/>
              <a:pathLst>
                <a:path w="5894" h="4573" extrusionOk="0">
                  <a:moveTo>
                    <a:pt x="2941" y="0"/>
                  </a:moveTo>
                  <a:cubicBezTo>
                    <a:pt x="0" y="0"/>
                    <a:pt x="0" y="4572"/>
                    <a:pt x="2941" y="4572"/>
                  </a:cubicBezTo>
                  <a:cubicBezTo>
                    <a:pt x="5882" y="4572"/>
                    <a:pt x="5894" y="0"/>
                    <a:pt x="29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49"/>
            <p:cNvSpPr/>
            <p:nvPr/>
          </p:nvSpPr>
          <p:spPr>
            <a:xfrm>
              <a:off x="5733082" y="1477745"/>
              <a:ext cx="1433340" cy="1688526"/>
            </a:xfrm>
            <a:custGeom>
              <a:avLst/>
              <a:gdLst/>
              <a:ahLst/>
              <a:cxnLst/>
              <a:rect l="l" t="t" r="r" b="b"/>
              <a:pathLst>
                <a:path w="130541" h="153782" extrusionOk="0">
                  <a:moveTo>
                    <a:pt x="52566" y="0"/>
                  </a:moveTo>
                  <a:cubicBezTo>
                    <a:pt x="52566" y="0"/>
                    <a:pt x="0" y="150995"/>
                    <a:pt x="798" y="153400"/>
                  </a:cubicBezTo>
                  <a:lnTo>
                    <a:pt x="130540" y="153781"/>
                  </a:lnTo>
                  <a:lnTo>
                    <a:pt x="5256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49"/>
            <p:cNvSpPr/>
            <p:nvPr/>
          </p:nvSpPr>
          <p:spPr>
            <a:xfrm>
              <a:off x="5982225" y="1489119"/>
              <a:ext cx="1184171" cy="1677151"/>
            </a:xfrm>
            <a:custGeom>
              <a:avLst/>
              <a:gdLst/>
              <a:ahLst/>
              <a:cxnLst/>
              <a:rect l="l" t="t" r="r" b="b"/>
              <a:pathLst>
                <a:path w="107848" h="152746" extrusionOk="0">
                  <a:moveTo>
                    <a:pt x="30409" y="0"/>
                  </a:moveTo>
                  <a:cubicBezTo>
                    <a:pt x="27111" y="11073"/>
                    <a:pt x="35517" y="19693"/>
                    <a:pt x="39815" y="29361"/>
                  </a:cubicBezTo>
                  <a:cubicBezTo>
                    <a:pt x="40994" y="32028"/>
                    <a:pt x="42148" y="35124"/>
                    <a:pt x="41398" y="38065"/>
                  </a:cubicBezTo>
                  <a:cubicBezTo>
                    <a:pt x="40720" y="40767"/>
                    <a:pt x="38541" y="42744"/>
                    <a:pt x="36457" y="44422"/>
                  </a:cubicBezTo>
                  <a:cubicBezTo>
                    <a:pt x="31088" y="48780"/>
                    <a:pt x="19967" y="54971"/>
                    <a:pt x="23468" y="63520"/>
                  </a:cubicBezTo>
                  <a:cubicBezTo>
                    <a:pt x="24968" y="67175"/>
                    <a:pt x="28421" y="69926"/>
                    <a:pt x="31480" y="72247"/>
                  </a:cubicBezTo>
                  <a:cubicBezTo>
                    <a:pt x="34564" y="74593"/>
                    <a:pt x="37267" y="77046"/>
                    <a:pt x="39327" y="80379"/>
                  </a:cubicBezTo>
                  <a:cubicBezTo>
                    <a:pt x="43458" y="87059"/>
                    <a:pt x="45089" y="96298"/>
                    <a:pt x="41875" y="103692"/>
                  </a:cubicBezTo>
                  <a:cubicBezTo>
                    <a:pt x="39017" y="110276"/>
                    <a:pt x="32362" y="113598"/>
                    <a:pt x="26218" y="116527"/>
                  </a:cubicBezTo>
                  <a:cubicBezTo>
                    <a:pt x="19027" y="119956"/>
                    <a:pt x="11049" y="123837"/>
                    <a:pt x="6180" y="130397"/>
                  </a:cubicBezTo>
                  <a:cubicBezTo>
                    <a:pt x="1584" y="136600"/>
                    <a:pt x="0" y="145328"/>
                    <a:pt x="3286" y="152436"/>
                  </a:cubicBezTo>
                  <a:lnTo>
                    <a:pt x="107847" y="152745"/>
                  </a:lnTo>
                  <a:lnTo>
                    <a:pt x="107847" y="152745"/>
                  </a:lnTo>
                  <a:lnTo>
                    <a:pt x="304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49"/>
            <p:cNvSpPr/>
            <p:nvPr/>
          </p:nvSpPr>
          <p:spPr>
            <a:xfrm>
              <a:off x="5300407" y="2213282"/>
              <a:ext cx="1086003" cy="1260379"/>
            </a:xfrm>
            <a:custGeom>
              <a:avLst/>
              <a:gdLst/>
              <a:ahLst/>
              <a:cxnLst/>
              <a:rect l="l" t="t" r="r" b="b"/>
              <a:pathLst>
                <a:path w="98918" h="114801" extrusionOk="0">
                  <a:moveTo>
                    <a:pt x="34719" y="1"/>
                  </a:moveTo>
                  <a:cubicBezTo>
                    <a:pt x="34719" y="1"/>
                    <a:pt x="0" y="112693"/>
                    <a:pt x="608" y="114515"/>
                  </a:cubicBezTo>
                  <a:lnTo>
                    <a:pt x="98917" y="114801"/>
                  </a:lnTo>
                  <a:lnTo>
                    <a:pt x="347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49"/>
            <p:cNvSpPr/>
            <p:nvPr/>
          </p:nvSpPr>
          <p:spPr>
            <a:xfrm>
              <a:off x="5518963" y="2226884"/>
              <a:ext cx="867447" cy="1246776"/>
            </a:xfrm>
            <a:custGeom>
              <a:avLst/>
              <a:gdLst/>
              <a:ahLst/>
              <a:cxnLst/>
              <a:rect l="l" t="t" r="r" b="b"/>
              <a:pathLst>
                <a:path w="79011" h="113562" extrusionOk="0">
                  <a:moveTo>
                    <a:pt x="15514" y="0"/>
                  </a:moveTo>
                  <a:cubicBezTo>
                    <a:pt x="14240" y="3774"/>
                    <a:pt x="14264" y="8084"/>
                    <a:pt x="14586" y="11954"/>
                  </a:cubicBezTo>
                  <a:cubicBezTo>
                    <a:pt x="14967" y="16478"/>
                    <a:pt x="15788" y="20872"/>
                    <a:pt x="18658" y="24491"/>
                  </a:cubicBezTo>
                  <a:cubicBezTo>
                    <a:pt x="21968" y="28658"/>
                    <a:pt x="26421" y="31944"/>
                    <a:pt x="29230" y="36493"/>
                  </a:cubicBezTo>
                  <a:cubicBezTo>
                    <a:pt x="31945" y="40886"/>
                    <a:pt x="32993" y="46030"/>
                    <a:pt x="28873" y="49649"/>
                  </a:cubicBezTo>
                  <a:cubicBezTo>
                    <a:pt x="24492" y="53495"/>
                    <a:pt x="9788" y="52661"/>
                    <a:pt x="13359" y="61877"/>
                  </a:cubicBezTo>
                  <a:cubicBezTo>
                    <a:pt x="14455" y="64710"/>
                    <a:pt x="17098" y="66603"/>
                    <a:pt x="19705" y="68151"/>
                  </a:cubicBezTo>
                  <a:cubicBezTo>
                    <a:pt x="25218" y="71449"/>
                    <a:pt x="31171" y="75628"/>
                    <a:pt x="34052" y="81582"/>
                  </a:cubicBezTo>
                  <a:cubicBezTo>
                    <a:pt x="36934" y="87547"/>
                    <a:pt x="32433" y="93559"/>
                    <a:pt x="26432" y="94952"/>
                  </a:cubicBezTo>
                  <a:cubicBezTo>
                    <a:pt x="22289" y="95905"/>
                    <a:pt x="17967" y="95464"/>
                    <a:pt x="13776" y="96000"/>
                  </a:cubicBezTo>
                  <a:cubicBezTo>
                    <a:pt x="9287" y="96560"/>
                    <a:pt x="5037" y="98869"/>
                    <a:pt x="2429" y="102656"/>
                  </a:cubicBezTo>
                  <a:cubicBezTo>
                    <a:pt x="132" y="105977"/>
                    <a:pt x="1" y="109716"/>
                    <a:pt x="941" y="113335"/>
                  </a:cubicBezTo>
                  <a:lnTo>
                    <a:pt x="79010" y="113562"/>
                  </a:lnTo>
                  <a:lnTo>
                    <a:pt x="1551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49"/>
            <p:cNvSpPr/>
            <p:nvPr/>
          </p:nvSpPr>
          <p:spPr>
            <a:xfrm>
              <a:off x="5257140" y="1167429"/>
              <a:ext cx="2873202" cy="2363610"/>
            </a:xfrm>
            <a:custGeom>
              <a:avLst/>
              <a:gdLst/>
              <a:ahLst/>
              <a:cxnLst/>
              <a:rect l="l" t="t" r="r" b="b"/>
              <a:pathLst>
                <a:path w="261676" h="215265" extrusionOk="0">
                  <a:moveTo>
                    <a:pt x="233732" y="215265"/>
                  </a:moveTo>
                  <a:lnTo>
                    <a:pt x="3834" y="215265"/>
                  </a:lnTo>
                  <a:cubicBezTo>
                    <a:pt x="3858" y="203704"/>
                    <a:pt x="0" y="186213"/>
                    <a:pt x="7263" y="176819"/>
                  </a:cubicBezTo>
                  <a:cubicBezTo>
                    <a:pt x="15443" y="166235"/>
                    <a:pt x="29957" y="171224"/>
                    <a:pt x="39124" y="176998"/>
                  </a:cubicBezTo>
                  <a:cubicBezTo>
                    <a:pt x="45923" y="181284"/>
                    <a:pt x="55579" y="185463"/>
                    <a:pt x="63413" y="181844"/>
                  </a:cubicBezTo>
                  <a:cubicBezTo>
                    <a:pt x="72188" y="177796"/>
                    <a:pt x="75700" y="170473"/>
                    <a:pt x="76105" y="161675"/>
                  </a:cubicBezTo>
                  <a:cubicBezTo>
                    <a:pt x="76653" y="149649"/>
                    <a:pt x="75986" y="136291"/>
                    <a:pt x="81403" y="125194"/>
                  </a:cubicBezTo>
                  <a:cubicBezTo>
                    <a:pt x="88297" y="111085"/>
                    <a:pt x="99501" y="114645"/>
                    <a:pt x="111812" y="110049"/>
                  </a:cubicBezTo>
                  <a:cubicBezTo>
                    <a:pt x="120432" y="106847"/>
                    <a:pt x="119825" y="97310"/>
                    <a:pt x="121801" y="89630"/>
                  </a:cubicBezTo>
                  <a:cubicBezTo>
                    <a:pt x="126933" y="69771"/>
                    <a:pt x="120325" y="51006"/>
                    <a:pt x="129528" y="32230"/>
                  </a:cubicBezTo>
                  <a:cubicBezTo>
                    <a:pt x="144911" y="881"/>
                    <a:pt x="188667" y="0"/>
                    <a:pt x="205062" y="22312"/>
                  </a:cubicBezTo>
                  <a:cubicBezTo>
                    <a:pt x="220278" y="43017"/>
                    <a:pt x="219159" y="70687"/>
                    <a:pt x="217670" y="95059"/>
                  </a:cubicBezTo>
                  <a:cubicBezTo>
                    <a:pt x="216825" y="108978"/>
                    <a:pt x="214158" y="122777"/>
                    <a:pt x="215432" y="136779"/>
                  </a:cubicBezTo>
                  <a:cubicBezTo>
                    <a:pt x="216004" y="143137"/>
                    <a:pt x="217135" y="150388"/>
                    <a:pt x="221195" y="155579"/>
                  </a:cubicBezTo>
                  <a:cubicBezTo>
                    <a:pt x="226683" y="162580"/>
                    <a:pt x="238721" y="163234"/>
                    <a:pt x="245864" y="168676"/>
                  </a:cubicBezTo>
                  <a:cubicBezTo>
                    <a:pt x="261676" y="180737"/>
                    <a:pt x="259473" y="197643"/>
                    <a:pt x="259473" y="215265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49"/>
            <p:cNvSpPr/>
            <p:nvPr/>
          </p:nvSpPr>
          <p:spPr>
            <a:xfrm>
              <a:off x="7104424" y="1484672"/>
              <a:ext cx="396214" cy="499218"/>
            </a:xfrm>
            <a:custGeom>
              <a:avLst/>
              <a:gdLst/>
              <a:ahLst/>
              <a:cxnLst/>
              <a:rect l="l" t="t" r="r" b="b"/>
              <a:pathLst>
                <a:path w="36089" h="45471" extrusionOk="0">
                  <a:moveTo>
                    <a:pt x="10883" y="1"/>
                  </a:moveTo>
                  <a:lnTo>
                    <a:pt x="6847" y="39077"/>
                  </a:lnTo>
                  <a:lnTo>
                    <a:pt x="5025" y="15324"/>
                  </a:lnTo>
                  <a:lnTo>
                    <a:pt x="1" y="45470"/>
                  </a:lnTo>
                  <a:lnTo>
                    <a:pt x="35636" y="44554"/>
                  </a:lnTo>
                  <a:cubicBezTo>
                    <a:pt x="35636" y="43184"/>
                    <a:pt x="36088" y="5730"/>
                    <a:pt x="36088" y="5727"/>
                  </a:cubicBezTo>
                  <a:lnTo>
                    <a:pt x="36088" y="5727"/>
                  </a:lnTo>
                  <a:lnTo>
                    <a:pt x="29695" y="33588"/>
                  </a:lnTo>
                  <a:lnTo>
                    <a:pt x="27861" y="16229"/>
                  </a:lnTo>
                  <a:lnTo>
                    <a:pt x="24206" y="37243"/>
                  </a:lnTo>
                  <a:lnTo>
                    <a:pt x="20551" y="2989"/>
                  </a:lnTo>
                  <a:lnTo>
                    <a:pt x="17360" y="36791"/>
                  </a:lnTo>
                  <a:lnTo>
                    <a:pt x="12788" y="19884"/>
                  </a:lnTo>
                  <a:lnTo>
                    <a:pt x="10966" y="31766"/>
                  </a:lnTo>
                  <a:lnTo>
                    <a:pt x="1088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49"/>
            <p:cNvSpPr/>
            <p:nvPr/>
          </p:nvSpPr>
          <p:spPr>
            <a:xfrm>
              <a:off x="7291613" y="1885553"/>
              <a:ext cx="487119" cy="1679089"/>
            </a:xfrm>
            <a:custGeom>
              <a:avLst/>
              <a:gdLst/>
              <a:ahLst/>
              <a:cxnLst/>
              <a:rect l="l" t="t" r="r" b="b"/>
              <a:pathLst>
                <a:path w="44369" h="152939" extrusionOk="0">
                  <a:moveTo>
                    <a:pt x="6201" y="0"/>
                  </a:moveTo>
                  <a:cubicBezTo>
                    <a:pt x="4031" y="0"/>
                    <a:pt x="1887" y="696"/>
                    <a:pt x="0" y="2325"/>
                  </a:cubicBezTo>
                  <a:cubicBezTo>
                    <a:pt x="2596" y="6635"/>
                    <a:pt x="1512" y="12993"/>
                    <a:pt x="2191" y="17636"/>
                  </a:cubicBezTo>
                  <a:cubicBezTo>
                    <a:pt x="4298" y="32174"/>
                    <a:pt x="5001" y="46354"/>
                    <a:pt x="5858" y="60998"/>
                  </a:cubicBezTo>
                  <a:cubicBezTo>
                    <a:pt x="6715" y="75393"/>
                    <a:pt x="5346" y="89764"/>
                    <a:pt x="5215" y="104182"/>
                  </a:cubicBezTo>
                  <a:cubicBezTo>
                    <a:pt x="5096" y="118422"/>
                    <a:pt x="4215" y="133769"/>
                    <a:pt x="631" y="147473"/>
                  </a:cubicBezTo>
                  <a:cubicBezTo>
                    <a:pt x="7632" y="149045"/>
                    <a:pt x="15228" y="148640"/>
                    <a:pt x="22360" y="149962"/>
                  </a:cubicBezTo>
                  <a:cubicBezTo>
                    <a:pt x="28635" y="151129"/>
                    <a:pt x="37576" y="150664"/>
                    <a:pt x="43291" y="152938"/>
                  </a:cubicBezTo>
                  <a:cubicBezTo>
                    <a:pt x="44369" y="146407"/>
                    <a:pt x="42371" y="144481"/>
                    <a:pt x="39064" y="144481"/>
                  </a:cubicBezTo>
                  <a:cubicBezTo>
                    <a:pt x="34313" y="144481"/>
                    <a:pt x="26861" y="148456"/>
                    <a:pt x="21950" y="148456"/>
                  </a:cubicBezTo>
                  <a:cubicBezTo>
                    <a:pt x="19288" y="148456"/>
                    <a:pt x="17373" y="147289"/>
                    <a:pt x="17038" y="143687"/>
                  </a:cubicBezTo>
                  <a:cubicBezTo>
                    <a:pt x="16133" y="133853"/>
                    <a:pt x="29766" y="131686"/>
                    <a:pt x="20812" y="120601"/>
                  </a:cubicBezTo>
                  <a:cubicBezTo>
                    <a:pt x="17812" y="116874"/>
                    <a:pt x="14335" y="116005"/>
                    <a:pt x="14669" y="110481"/>
                  </a:cubicBezTo>
                  <a:cubicBezTo>
                    <a:pt x="15074" y="103932"/>
                    <a:pt x="20122" y="104444"/>
                    <a:pt x="23206" y="100015"/>
                  </a:cubicBezTo>
                  <a:cubicBezTo>
                    <a:pt x="27778" y="93443"/>
                    <a:pt x="22622" y="88823"/>
                    <a:pt x="18991" y="83620"/>
                  </a:cubicBezTo>
                  <a:cubicBezTo>
                    <a:pt x="13907" y="76322"/>
                    <a:pt x="16252" y="72559"/>
                    <a:pt x="21384" y="66618"/>
                  </a:cubicBezTo>
                  <a:cubicBezTo>
                    <a:pt x="25765" y="61546"/>
                    <a:pt x="28230" y="57081"/>
                    <a:pt x="25670" y="50414"/>
                  </a:cubicBezTo>
                  <a:cubicBezTo>
                    <a:pt x="22598" y="42401"/>
                    <a:pt x="13835" y="39401"/>
                    <a:pt x="15538" y="29780"/>
                  </a:cubicBezTo>
                  <a:cubicBezTo>
                    <a:pt x="16681" y="23280"/>
                    <a:pt x="21229" y="19100"/>
                    <a:pt x="20169" y="12159"/>
                  </a:cubicBezTo>
                  <a:cubicBezTo>
                    <a:pt x="19253" y="6083"/>
                    <a:pt x="12613" y="0"/>
                    <a:pt x="62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49"/>
            <p:cNvSpPr/>
            <p:nvPr/>
          </p:nvSpPr>
          <p:spPr>
            <a:xfrm>
              <a:off x="7198930" y="1858600"/>
              <a:ext cx="525073" cy="1680945"/>
            </a:xfrm>
            <a:custGeom>
              <a:avLst/>
              <a:gdLst/>
              <a:ahLst/>
              <a:cxnLst/>
              <a:rect l="l" t="t" r="r" b="b"/>
              <a:pathLst>
                <a:path w="47826" h="153108" extrusionOk="0">
                  <a:moveTo>
                    <a:pt x="6564" y="0"/>
                  </a:moveTo>
                  <a:cubicBezTo>
                    <a:pt x="4265" y="0"/>
                    <a:pt x="1997" y="690"/>
                    <a:pt x="1" y="2303"/>
                  </a:cubicBezTo>
                  <a:cubicBezTo>
                    <a:pt x="2787" y="6625"/>
                    <a:pt x="1668" y="12971"/>
                    <a:pt x="2394" y="17626"/>
                  </a:cubicBezTo>
                  <a:cubicBezTo>
                    <a:pt x="4704" y="32176"/>
                    <a:pt x="5490" y="46356"/>
                    <a:pt x="6466" y="61013"/>
                  </a:cubicBezTo>
                  <a:cubicBezTo>
                    <a:pt x="7430" y="75419"/>
                    <a:pt x="6025" y="89790"/>
                    <a:pt x="5942" y="104208"/>
                  </a:cubicBezTo>
                  <a:cubicBezTo>
                    <a:pt x="5859" y="118448"/>
                    <a:pt x="4978" y="133784"/>
                    <a:pt x="1215" y="147476"/>
                  </a:cubicBezTo>
                  <a:cubicBezTo>
                    <a:pt x="8680" y="149083"/>
                    <a:pt x="16777" y="148702"/>
                    <a:pt x="24385" y="150059"/>
                  </a:cubicBezTo>
                  <a:cubicBezTo>
                    <a:pt x="31076" y="151250"/>
                    <a:pt x="40601" y="150809"/>
                    <a:pt x="46697" y="153107"/>
                  </a:cubicBezTo>
                  <a:cubicBezTo>
                    <a:pt x="47826" y="146560"/>
                    <a:pt x="45675" y="144636"/>
                    <a:pt x="42133" y="144636"/>
                  </a:cubicBezTo>
                  <a:cubicBezTo>
                    <a:pt x="37082" y="144636"/>
                    <a:pt x="29203" y="148551"/>
                    <a:pt x="23980" y="148551"/>
                  </a:cubicBezTo>
                  <a:cubicBezTo>
                    <a:pt x="21125" y="148551"/>
                    <a:pt x="19064" y="147381"/>
                    <a:pt x="18694" y="143761"/>
                  </a:cubicBezTo>
                  <a:cubicBezTo>
                    <a:pt x="17682" y="133915"/>
                    <a:pt x="32207" y="131807"/>
                    <a:pt x="22635" y="120675"/>
                  </a:cubicBezTo>
                  <a:cubicBezTo>
                    <a:pt x="19408" y="116936"/>
                    <a:pt x="15705" y="116055"/>
                    <a:pt x="16038" y="110531"/>
                  </a:cubicBezTo>
                  <a:cubicBezTo>
                    <a:pt x="16443" y="103994"/>
                    <a:pt x="21825" y="104518"/>
                    <a:pt x="25099" y="100101"/>
                  </a:cubicBezTo>
                  <a:cubicBezTo>
                    <a:pt x="29957" y="93552"/>
                    <a:pt x="24432" y="88909"/>
                    <a:pt x="20539" y="83682"/>
                  </a:cubicBezTo>
                  <a:cubicBezTo>
                    <a:pt x="15098" y="76372"/>
                    <a:pt x="17586" y="72609"/>
                    <a:pt x="23027" y="66692"/>
                  </a:cubicBezTo>
                  <a:cubicBezTo>
                    <a:pt x="27695" y="61632"/>
                    <a:pt x="30290" y="57179"/>
                    <a:pt x="27540" y="50500"/>
                  </a:cubicBezTo>
                  <a:cubicBezTo>
                    <a:pt x="24242" y="42463"/>
                    <a:pt x="14884" y="39439"/>
                    <a:pt x="16669" y="29818"/>
                  </a:cubicBezTo>
                  <a:cubicBezTo>
                    <a:pt x="17860" y="23318"/>
                    <a:pt x="22682" y="19162"/>
                    <a:pt x="21539" y="12221"/>
                  </a:cubicBezTo>
                  <a:cubicBezTo>
                    <a:pt x="20532" y="6124"/>
                    <a:pt x="13412" y="0"/>
                    <a:pt x="65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49"/>
            <p:cNvSpPr/>
            <p:nvPr/>
          </p:nvSpPr>
          <p:spPr>
            <a:xfrm>
              <a:off x="7111089" y="1785283"/>
              <a:ext cx="487042" cy="1679100"/>
            </a:xfrm>
            <a:custGeom>
              <a:avLst/>
              <a:gdLst/>
              <a:ahLst/>
              <a:cxnLst/>
              <a:rect l="l" t="t" r="r" b="b"/>
              <a:pathLst>
                <a:path w="44362" h="152940" extrusionOk="0">
                  <a:moveTo>
                    <a:pt x="6199" y="1"/>
                  </a:moveTo>
                  <a:cubicBezTo>
                    <a:pt x="4031" y="1"/>
                    <a:pt x="1888" y="697"/>
                    <a:pt x="1" y="2326"/>
                  </a:cubicBezTo>
                  <a:cubicBezTo>
                    <a:pt x="2596" y="6636"/>
                    <a:pt x="1513" y="12982"/>
                    <a:pt x="2191" y="17637"/>
                  </a:cubicBezTo>
                  <a:cubicBezTo>
                    <a:pt x="4299" y="32174"/>
                    <a:pt x="4989" y="46355"/>
                    <a:pt x="5859" y="60988"/>
                  </a:cubicBezTo>
                  <a:cubicBezTo>
                    <a:pt x="6704" y="75394"/>
                    <a:pt x="5335" y="89765"/>
                    <a:pt x="5216" y="104183"/>
                  </a:cubicBezTo>
                  <a:cubicBezTo>
                    <a:pt x="5085" y="118423"/>
                    <a:pt x="4204" y="133758"/>
                    <a:pt x="620" y="147462"/>
                  </a:cubicBezTo>
                  <a:cubicBezTo>
                    <a:pt x="7621" y="149046"/>
                    <a:pt x="15229" y="148641"/>
                    <a:pt x="22361" y="149963"/>
                  </a:cubicBezTo>
                  <a:cubicBezTo>
                    <a:pt x="28635" y="151130"/>
                    <a:pt x="37577" y="150665"/>
                    <a:pt x="43280" y="152939"/>
                  </a:cubicBezTo>
                  <a:cubicBezTo>
                    <a:pt x="44361" y="146408"/>
                    <a:pt x="42366" y="144482"/>
                    <a:pt x="39061" y="144482"/>
                  </a:cubicBezTo>
                  <a:cubicBezTo>
                    <a:pt x="34312" y="144482"/>
                    <a:pt x="26861" y="148457"/>
                    <a:pt x="21950" y="148457"/>
                  </a:cubicBezTo>
                  <a:cubicBezTo>
                    <a:pt x="19289" y="148457"/>
                    <a:pt x="17373" y="147290"/>
                    <a:pt x="17039" y="143688"/>
                  </a:cubicBezTo>
                  <a:cubicBezTo>
                    <a:pt x="16134" y="133854"/>
                    <a:pt x="29766" y="131687"/>
                    <a:pt x="20813" y="120602"/>
                  </a:cubicBezTo>
                  <a:cubicBezTo>
                    <a:pt x="17801" y="116863"/>
                    <a:pt x="14336" y="115994"/>
                    <a:pt x="14669" y="110470"/>
                  </a:cubicBezTo>
                  <a:cubicBezTo>
                    <a:pt x="15074" y="103933"/>
                    <a:pt x="20122" y="104445"/>
                    <a:pt x="23206" y="100016"/>
                  </a:cubicBezTo>
                  <a:cubicBezTo>
                    <a:pt x="27778" y="93444"/>
                    <a:pt x="22623" y="88824"/>
                    <a:pt x="18979" y="83609"/>
                  </a:cubicBezTo>
                  <a:cubicBezTo>
                    <a:pt x="13895" y="76323"/>
                    <a:pt x="16253" y="72560"/>
                    <a:pt x="21384" y="66619"/>
                  </a:cubicBezTo>
                  <a:cubicBezTo>
                    <a:pt x="25766" y="61535"/>
                    <a:pt x="28219" y="57082"/>
                    <a:pt x="25671" y="50415"/>
                  </a:cubicBezTo>
                  <a:cubicBezTo>
                    <a:pt x="22599" y="42390"/>
                    <a:pt x="13836" y="39402"/>
                    <a:pt x="15526" y="29769"/>
                  </a:cubicBezTo>
                  <a:cubicBezTo>
                    <a:pt x="16681" y="23269"/>
                    <a:pt x="21218" y="19101"/>
                    <a:pt x="20170" y="12160"/>
                  </a:cubicBezTo>
                  <a:cubicBezTo>
                    <a:pt x="19245" y="6084"/>
                    <a:pt x="12609" y="1"/>
                    <a:pt x="61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49"/>
            <p:cNvSpPr/>
            <p:nvPr/>
          </p:nvSpPr>
          <p:spPr>
            <a:xfrm>
              <a:off x="6677370" y="889203"/>
              <a:ext cx="268509" cy="584051"/>
            </a:xfrm>
            <a:custGeom>
              <a:avLst/>
              <a:gdLst/>
              <a:ahLst/>
              <a:cxnLst/>
              <a:rect l="l" t="t" r="r" b="b"/>
              <a:pathLst>
                <a:path w="24457" h="53198" extrusionOk="0">
                  <a:moveTo>
                    <a:pt x="10664" y="1"/>
                  </a:moveTo>
                  <a:cubicBezTo>
                    <a:pt x="7865" y="1"/>
                    <a:pt x="5413" y="1400"/>
                    <a:pt x="4573" y="5030"/>
                  </a:cubicBezTo>
                  <a:cubicBezTo>
                    <a:pt x="3073" y="11519"/>
                    <a:pt x="9359" y="14103"/>
                    <a:pt x="11216" y="19413"/>
                  </a:cubicBezTo>
                  <a:cubicBezTo>
                    <a:pt x="14753" y="29485"/>
                    <a:pt x="1" y="32605"/>
                    <a:pt x="1965" y="43618"/>
                  </a:cubicBezTo>
                  <a:cubicBezTo>
                    <a:pt x="2910" y="48897"/>
                    <a:pt x="9192" y="53198"/>
                    <a:pt x="14240" y="53198"/>
                  </a:cubicBezTo>
                  <a:cubicBezTo>
                    <a:pt x="16889" y="53198"/>
                    <a:pt x="19197" y="52014"/>
                    <a:pt x="20218" y="49166"/>
                  </a:cubicBezTo>
                  <a:cubicBezTo>
                    <a:pt x="22742" y="42070"/>
                    <a:pt x="19682" y="32248"/>
                    <a:pt x="21754" y="24413"/>
                  </a:cubicBezTo>
                  <a:cubicBezTo>
                    <a:pt x="23361" y="18341"/>
                    <a:pt x="24456" y="10650"/>
                    <a:pt x="20491" y="5173"/>
                  </a:cubicBezTo>
                  <a:cubicBezTo>
                    <a:pt x="19956" y="4435"/>
                    <a:pt x="19289" y="3744"/>
                    <a:pt x="18527" y="3101"/>
                  </a:cubicBezTo>
                  <a:cubicBezTo>
                    <a:pt x="16323" y="1275"/>
                    <a:pt x="13335" y="1"/>
                    <a:pt x="106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49"/>
            <p:cNvSpPr/>
            <p:nvPr/>
          </p:nvSpPr>
          <p:spPr>
            <a:xfrm>
              <a:off x="6953971" y="1196841"/>
              <a:ext cx="183149" cy="413484"/>
            </a:xfrm>
            <a:custGeom>
              <a:avLst/>
              <a:gdLst/>
              <a:ahLst/>
              <a:cxnLst/>
              <a:rect l="l" t="t" r="r" b="b"/>
              <a:pathLst>
                <a:path w="16682" h="37662" extrusionOk="0">
                  <a:moveTo>
                    <a:pt x="7264" y="0"/>
                  </a:moveTo>
                  <a:cubicBezTo>
                    <a:pt x="5357" y="0"/>
                    <a:pt x="3686" y="991"/>
                    <a:pt x="3108" y="3560"/>
                  </a:cubicBezTo>
                  <a:cubicBezTo>
                    <a:pt x="2084" y="8156"/>
                    <a:pt x="6382" y="9977"/>
                    <a:pt x="7644" y="13740"/>
                  </a:cubicBezTo>
                  <a:cubicBezTo>
                    <a:pt x="10061" y="20872"/>
                    <a:pt x="0" y="23074"/>
                    <a:pt x="1334" y="30873"/>
                  </a:cubicBezTo>
                  <a:cubicBezTo>
                    <a:pt x="1982" y="34613"/>
                    <a:pt x="6266" y="37662"/>
                    <a:pt x="9709" y="37662"/>
                  </a:cubicBezTo>
                  <a:cubicBezTo>
                    <a:pt x="11516" y="37662"/>
                    <a:pt x="13091" y="36822"/>
                    <a:pt x="13788" y="34802"/>
                  </a:cubicBezTo>
                  <a:cubicBezTo>
                    <a:pt x="15514" y="29777"/>
                    <a:pt x="13431" y="22824"/>
                    <a:pt x="14836" y="17276"/>
                  </a:cubicBezTo>
                  <a:cubicBezTo>
                    <a:pt x="15931" y="12990"/>
                    <a:pt x="16681" y="7537"/>
                    <a:pt x="13978" y="3655"/>
                  </a:cubicBezTo>
                  <a:cubicBezTo>
                    <a:pt x="13609" y="3143"/>
                    <a:pt x="13157" y="2643"/>
                    <a:pt x="12633" y="2203"/>
                  </a:cubicBezTo>
                  <a:cubicBezTo>
                    <a:pt x="11126" y="905"/>
                    <a:pt x="9087" y="0"/>
                    <a:pt x="72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49"/>
            <p:cNvSpPr/>
            <p:nvPr/>
          </p:nvSpPr>
          <p:spPr>
            <a:xfrm>
              <a:off x="6823905" y="1053051"/>
              <a:ext cx="11780" cy="705488"/>
            </a:xfrm>
            <a:custGeom>
              <a:avLst/>
              <a:gdLst/>
              <a:ahLst/>
              <a:cxnLst/>
              <a:rect l="l" t="t" r="r" b="b"/>
              <a:pathLst>
                <a:path w="1073" h="64259" extrusionOk="0">
                  <a:moveTo>
                    <a:pt x="536" y="0"/>
                  </a:moveTo>
                  <a:cubicBezTo>
                    <a:pt x="239" y="0"/>
                    <a:pt x="1" y="429"/>
                    <a:pt x="1" y="953"/>
                  </a:cubicBezTo>
                  <a:lnTo>
                    <a:pt x="1" y="63306"/>
                  </a:lnTo>
                  <a:cubicBezTo>
                    <a:pt x="1" y="63829"/>
                    <a:pt x="239" y="64258"/>
                    <a:pt x="536" y="64258"/>
                  </a:cubicBezTo>
                  <a:cubicBezTo>
                    <a:pt x="822" y="64258"/>
                    <a:pt x="1072" y="63829"/>
                    <a:pt x="1072" y="63306"/>
                  </a:cubicBezTo>
                  <a:lnTo>
                    <a:pt x="1072" y="953"/>
                  </a:lnTo>
                  <a:cubicBezTo>
                    <a:pt x="1072" y="429"/>
                    <a:pt x="822" y="0"/>
                    <a:pt x="5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49"/>
            <p:cNvSpPr/>
            <p:nvPr/>
          </p:nvSpPr>
          <p:spPr>
            <a:xfrm>
              <a:off x="7067953" y="1316828"/>
              <a:ext cx="11517" cy="388244"/>
            </a:xfrm>
            <a:custGeom>
              <a:avLst/>
              <a:gdLst/>
              <a:ahLst/>
              <a:cxnLst/>
              <a:rect l="l" t="t" r="r" b="b"/>
              <a:pathLst>
                <a:path w="1049" h="35363" extrusionOk="0">
                  <a:moveTo>
                    <a:pt x="525" y="1"/>
                  </a:moveTo>
                  <a:cubicBezTo>
                    <a:pt x="239" y="1"/>
                    <a:pt x="1" y="239"/>
                    <a:pt x="1" y="525"/>
                  </a:cubicBezTo>
                  <a:lnTo>
                    <a:pt x="1" y="34839"/>
                  </a:lnTo>
                  <a:cubicBezTo>
                    <a:pt x="1" y="35124"/>
                    <a:pt x="239" y="35362"/>
                    <a:pt x="525" y="35362"/>
                  </a:cubicBezTo>
                  <a:cubicBezTo>
                    <a:pt x="810" y="35362"/>
                    <a:pt x="1048" y="35124"/>
                    <a:pt x="1048" y="34839"/>
                  </a:cubicBezTo>
                  <a:lnTo>
                    <a:pt x="1048" y="525"/>
                  </a:lnTo>
                  <a:cubicBezTo>
                    <a:pt x="1048" y="239"/>
                    <a:pt x="810" y="1"/>
                    <a:pt x="5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49"/>
            <p:cNvSpPr/>
            <p:nvPr/>
          </p:nvSpPr>
          <p:spPr>
            <a:xfrm>
              <a:off x="6382084" y="2929605"/>
              <a:ext cx="396346" cy="499086"/>
            </a:xfrm>
            <a:custGeom>
              <a:avLst/>
              <a:gdLst/>
              <a:ahLst/>
              <a:cxnLst/>
              <a:rect l="l" t="t" r="r" b="b"/>
              <a:pathLst>
                <a:path w="36101" h="45459" extrusionOk="0">
                  <a:moveTo>
                    <a:pt x="25218" y="1"/>
                  </a:moveTo>
                  <a:lnTo>
                    <a:pt x="25135" y="31755"/>
                  </a:lnTo>
                  <a:lnTo>
                    <a:pt x="23301" y="19884"/>
                  </a:lnTo>
                  <a:lnTo>
                    <a:pt x="18741" y="36779"/>
                  </a:lnTo>
                  <a:lnTo>
                    <a:pt x="15538" y="2977"/>
                  </a:lnTo>
                  <a:lnTo>
                    <a:pt x="11883" y="37244"/>
                  </a:lnTo>
                  <a:lnTo>
                    <a:pt x="8228" y="16229"/>
                  </a:lnTo>
                  <a:lnTo>
                    <a:pt x="6406" y="33588"/>
                  </a:lnTo>
                  <a:lnTo>
                    <a:pt x="1" y="5716"/>
                  </a:lnTo>
                  <a:lnTo>
                    <a:pt x="1" y="5716"/>
                  </a:lnTo>
                  <a:cubicBezTo>
                    <a:pt x="1" y="5718"/>
                    <a:pt x="465" y="43185"/>
                    <a:pt x="465" y="44554"/>
                  </a:cubicBezTo>
                  <a:lnTo>
                    <a:pt x="36100" y="45459"/>
                  </a:lnTo>
                  <a:lnTo>
                    <a:pt x="31076" y="15312"/>
                  </a:lnTo>
                  <a:lnTo>
                    <a:pt x="29242" y="39065"/>
                  </a:lnTo>
                  <a:lnTo>
                    <a:pt x="2521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49"/>
            <p:cNvSpPr/>
            <p:nvPr/>
          </p:nvSpPr>
          <p:spPr>
            <a:xfrm>
              <a:off x="7600886" y="2904508"/>
              <a:ext cx="396346" cy="549281"/>
            </a:xfrm>
            <a:custGeom>
              <a:avLst/>
              <a:gdLst/>
              <a:ahLst/>
              <a:cxnLst/>
              <a:rect l="l" t="t" r="r" b="b"/>
              <a:pathLst>
                <a:path w="36101" h="50031" extrusionOk="0">
                  <a:moveTo>
                    <a:pt x="25218" y="1"/>
                  </a:moveTo>
                  <a:lnTo>
                    <a:pt x="25135" y="34958"/>
                  </a:lnTo>
                  <a:lnTo>
                    <a:pt x="23301" y="21885"/>
                  </a:lnTo>
                  <a:lnTo>
                    <a:pt x="18741" y="40482"/>
                  </a:lnTo>
                  <a:lnTo>
                    <a:pt x="15538" y="3275"/>
                  </a:lnTo>
                  <a:lnTo>
                    <a:pt x="11883" y="40982"/>
                  </a:lnTo>
                  <a:lnTo>
                    <a:pt x="8228" y="17860"/>
                  </a:lnTo>
                  <a:lnTo>
                    <a:pt x="6406" y="36958"/>
                  </a:lnTo>
                  <a:lnTo>
                    <a:pt x="0" y="6299"/>
                  </a:lnTo>
                  <a:lnTo>
                    <a:pt x="0" y="6299"/>
                  </a:lnTo>
                  <a:cubicBezTo>
                    <a:pt x="0" y="6302"/>
                    <a:pt x="465" y="47519"/>
                    <a:pt x="465" y="49031"/>
                  </a:cubicBezTo>
                  <a:lnTo>
                    <a:pt x="36100" y="50031"/>
                  </a:lnTo>
                  <a:lnTo>
                    <a:pt x="31076" y="16848"/>
                  </a:lnTo>
                  <a:lnTo>
                    <a:pt x="29242" y="42994"/>
                  </a:lnTo>
                  <a:lnTo>
                    <a:pt x="2521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49"/>
            <p:cNvSpPr/>
            <p:nvPr/>
          </p:nvSpPr>
          <p:spPr>
            <a:xfrm>
              <a:off x="6764948" y="1651594"/>
              <a:ext cx="468247" cy="1725343"/>
            </a:xfrm>
            <a:custGeom>
              <a:avLst/>
              <a:gdLst/>
              <a:ahLst/>
              <a:cxnLst/>
              <a:rect l="l" t="t" r="r" b="b"/>
              <a:pathLst>
                <a:path w="42650" h="157152" extrusionOk="0">
                  <a:moveTo>
                    <a:pt x="21325" y="1"/>
                  </a:moveTo>
                  <a:cubicBezTo>
                    <a:pt x="9597" y="1"/>
                    <a:pt x="1" y="9585"/>
                    <a:pt x="1" y="21313"/>
                  </a:cubicBezTo>
                  <a:lnTo>
                    <a:pt x="1" y="135827"/>
                  </a:lnTo>
                  <a:cubicBezTo>
                    <a:pt x="1" y="147555"/>
                    <a:pt x="9597" y="157151"/>
                    <a:pt x="21325" y="157151"/>
                  </a:cubicBezTo>
                  <a:cubicBezTo>
                    <a:pt x="33053" y="157151"/>
                    <a:pt x="42649" y="147555"/>
                    <a:pt x="42649" y="135827"/>
                  </a:cubicBezTo>
                  <a:lnTo>
                    <a:pt x="42649" y="21313"/>
                  </a:lnTo>
                  <a:cubicBezTo>
                    <a:pt x="42649" y="9585"/>
                    <a:pt x="33053" y="1"/>
                    <a:pt x="213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49"/>
            <p:cNvSpPr/>
            <p:nvPr/>
          </p:nvSpPr>
          <p:spPr>
            <a:xfrm>
              <a:off x="6192634" y="3083891"/>
              <a:ext cx="1734927" cy="406765"/>
            </a:xfrm>
            <a:custGeom>
              <a:avLst/>
              <a:gdLst/>
              <a:ahLst/>
              <a:cxnLst/>
              <a:rect l="l" t="t" r="r" b="b"/>
              <a:pathLst>
                <a:path w="158025" h="37050" extrusionOk="0">
                  <a:moveTo>
                    <a:pt x="74213" y="1"/>
                  </a:moveTo>
                  <a:cubicBezTo>
                    <a:pt x="66865" y="1"/>
                    <a:pt x="59611" y="2589"/>
                    <a:pt x="54083" y="7939"/>
                  </a:cubicBezTo>
                  <a:cubicBezTo>
                    <a:pt x="44944" y="16776"/>
                    <a:pt x="41253" y="29933"/>
                    <a:pt x="27074" y="29933"/>
                  </a:cubicBezTo>
                  <a:cubicBezTo>
                    <a:pt x="26125" y="29933"/>
                    <a:pt x="25128" y="29874"/>
                    <a:pt x="24079" y="29751"/>
                  </a:cubicBezTo>
                  <a:cubicBezTo>
                    <a:pt x="21838" y="29489"/>
                    <a:pt x="15115" y="27767"/>
                    <a:pt x="9747" y="27767"/>
                  </a:cubicBezTo>
                  <a:cubicBezTo>
                    <a:pt x="4133" y="27767"/>
                    <a:pt x="0" y="29649"/>
                    <a:pt x="4017" y="37049"/>
                  </a:cubicBezTo>
                  <a:lnTo>
                    <a:pt x="158024" y="35811"/>
                  </a:lnTo>
                  <a:cubicBezTo>
                    <a:pt x="156774" y="25798"/>
                    <a:pt x="155298" y="9820"/>
                    <a:pt x="143213" y="7129"/>
                  </a:cubicBezTo>
                  <a:cubicBezTo>
                    <a:pt x="142219" y="6908"/>
                    <a:pt x="141239" y="6807"/>
                    <a:pt x="140272" y="6807"/>
                  </a:cubicBezTo>
                  <a:cubicBezTo>
                    <a:pt x="131183" y="6807"/>
                    <a:pt x="123195" y="15739"/>
                    <a:pt x="114769" y="18107"/>
                  </a:cubicBezTo>
                  <a:cubicBezTo>
                    <a:pt x="113488" y="18465"/>
                    <a:pt x="112303" y="18628"/>
                    <a:pt x="111194" y="18628"/>
                  </a:cubicBezTo>
                  <a:cubicBezTo>
                    <a:pt x="104683" y="18628"/>
                    <a:pt x="100816" y="13015"/>
                    <a:pt x="95933" y="8498"/>
                  </a:cubicBezTo>
                  <a:cubicBezTo>
                    <a:pt x="89878" y="2902"/>
                    <a:pt x="81993" y="1"/>
                    <a:pt x="742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49"/>
            <p:cNvSpPr/>
            <p:nvPr/>
          </p:nvSpPr>
          <p:spPr>
            <a:xfrm>
              <a:off x="6641689" y="2877972"/>
              <a:ext cx="393854" cy="61580"/>
            </a:xfrm>
            <a:custGeom>
              <a:avLst/>
              <a:gdLst/>
              <a:ahLst/>
              <a:cxnLst/>
              <a:rect l="l" t="t" r="r" b="b"/>
              <a:pathLst>
                <a:path w="35874" h="5609" extrusionOk="0">
                  <a:moveTo>
                    <a:pt x="2024" y="1"/>
                  </a:moveTo>
                  <a:cubicBezTo>
                    <a:pt x="905" y="1"/>
                    <a:pt x="0" y="918"/>
                    <a:pt x="0" y="2037"/>
                  </a:cubicBezTo>
                  <a:lnTo>
                    <a:pt x="0" y="3585"/>
                  </a:lnTo>
                  <a:cubicBezTo>
                    <a:pt x="0" y="4704"/>
                    <a:pt x="905" y="5609"/>
                    <a:pt x="2024" y="5609"/>
                  </a:cubicBezTo>
                  <a:lnTo>
                    <a:pt x="33838" y="5609"/>
                  </a:lnTo>
                  <a:cubicBezTo>
                    <a:pt x="34957" y="5609"/>
                    <a:pt x="35874" y="4704"/>
                    <a:pt x="35874" y="3585"/>
                  </a:cubicBezTo>
                  <a:lnTo>
                    <a:pt x="35874" y="2037"/>
                  </a:lnTo>
                  <a:cubicBezTo>
                    <a:pt x="35874" y="918"/>
                    <a:pt x="34957" y="1"/>
                    <a:pt x="338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49"/>
            <p:cNvSpPr/>
            <p:nvPr/>
          </p:nvSpPr>
          <p:spPr>
            <a:xfrm>
              <a:off x="5965493" y="3223069"/>
              <a:ext cx="393854" cy="61712"/>
            </a:xfrm>
            <a:custGeom>
              <a:avLst/>
              <a:gdLst/>
              <a:ahLst/>
              <a:cxnLst/>
              <a:rect l="l" t="t" r="r" b="b"/>
              <a:pathLst>
                <a:path w="35874" h="5621" extrusionOk="0">
                  <a:moveTo>
                    <a:pt x="2024" y="0"/>
                  </a:moveTo>
                  <a:cubicBezTo>
                    <a:pt x="917" y="0"/>
                    <a:pt x="0" y="917"/>
                    <a:pt x="0" y="2036"/>
                  </a:cubicBezTo>
                  <a:lnTo>
                    <a:pt x="0" y="3584"/>
                  </a:lnTo>
                  <a:cubicBezTo>
                    <a:pt x="0" y="4703"/>
                    <a:pt x="917" y="5620"/>
                    <a:pt x="2024" y="5620"/>
                  </a:cubicBezTo>
                  <a:lnTo>
                    <a:pt x="33838" y="5620"/>
                  </a:lnTo>
                  <a:cubicBezTo>
                    <a:pt x="34957" y="5620"/>
                    <a:pt x="35874" y="4703"/>
                    <a:pt x="35874" y="3584"/>
                  </a:cubicBezTo>
                  <a:lnTo>
                    <a:pt x="35874" y="2036"/>
                  </a:lnTo>
                  <a:cubicBezTo>
                    <a:pt x="35874" y="917"/>
                    <a:pt x="34957" y="0"/>
                    <a:pt x="338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49"/>
            <p:cNvSpPr/>
            <p:nvPr/>
          </p:nvSpPr>
          <p:spPr>
            <a:xfrm>
              <a:off x="8184279" y="2942253"/>
              <a:ext cx="661825" cy="504356"/>
            </a:xfrm>
            <a:custGeom>
              <a:avLst/>
              <a:gdLst/>
              <a:ahLst/>
              <a:cxnLst/>
              <a:rect l="l" t="t" r="r" b="b"/>
              <a:pathLst>
                <a:path w="60282" h="45939" extrusionOk="0">
                  <a:moveTo>
                    <a:pt x="32528" y="16423"/>
                  </a:moveTo>
                  <a:cubicBezTo>
                    <a:pt x="32933" y="16542"/>
                    <a:pt x="33349" y="16661"/>
                    <a:pt x="33754" y="16804"/>
                  </a:cubicBezTo>
                  <a:cubicBezTo>
                    <a:pt x="33850" y="17327"/>
                    <a:pt x="33909" y="17863"/>
                    <a:pt x="33850" y="18399"/>
                  </a:cubicBezTo>
                  <a:cubicBezTo>
                    <a:pt x="33802" y="18804"/>
                    <a:pt x="33671" y="19185"/>
                    <a:pt x="33540" y="19566"/>
                  </a:cubicBezTo>
                  <a:cubicBezTo>
                    <a:pt x="32766" y="19554"/>
                    <a:pt x="32504" y="19220"/>
                    <a:pt x="32468" y="18280"/>
                  </a:cubicBezTo>
                  <a:cubicBezTo>
                    <a:pt x="32445" y="17863"/>
                    <a:pt x="32468" y="17435"/>
                    <a:pt x="32492" y="17030"/>
                  </a:cubicBezTo>
                  <a:cubicBezTo>
                    <a:pt x="32504" y="16827"/>
                    <a:pt x="32516" y="16625"/>
                    <a:pt x="32528" y="16423"/>
                  </a:cubicBezTo>
                  <a:close/>
                  <a:moveTo>
                    <a:pt x="24467" y="17351"/>
                  </a:moveTo>
                  <a:lnTo>
                    <a:pt x="24467" y="17351"/>
                  </a:lnTo>
                  <a:cubicBezTo>
                    <a:pt x="24336" y="18292"/>
                    <a:pt x="24336" y="19244"/>
                    <a:pt x="24551" y="20328"/>
                  </a:cubicBezTo>
                  <a:cubicBezTo>
                    <a:pt x="24598" y="20506"/>
                    <a:pt x="24670" y="20697"/>
                    <a:pt x="24729" y="20864"/>
                  </a:cubicBezTo>
                  <a:cubicBezTo>
                    <a:pt x="24836" y="21125"/>
                    <a:pt x="24944" y="21387"/>
                    <a:pt x="24872" y="21530"/>
                  </a:cubicBezTo>
                  <a:cubicBezTo>
                    <a:pt x="24860" y="21566"/>
                    <a:pt x="24813" y="21614"/>
                    <a:pt x="24765" y="21649"/>
                  </a:cubicBezTo>
                  <a:cubicBezTo>
                    <a:pt x="24658" y="21506"/>
                    <a:pt x="24551" y="21375"/>
                    <a:pt x="24444" y="21233"/>
                  </a:cubicBezTo>
                  <a:cubicBezTo>
                    <a:pt x="24182" y="20911"/>
                    <a:pt x="23932" y="20613"/>
                    <a:pt x="23777" y="20268"/>
                  </a:cubicBezTo>
                  <a:cubicBezTo>
                    <a:pt x="23479" y="19637"/>
                    <a:pt x="23384" y="18839"/>
                    <a:pt x="23420" y="18066"/>
                  </a:cubicBezTo>
                  <a:cubicBezTo>
                    <a:pt x="23777" y="17792"/>
                    <a:pt x="24122" y="17565"/>
                    <a:pt x="24467" y="17351"/>
                  </a:cubicBezTo>
                  <a:close/>
                  <a:moveTo>
                    <a:pt x="34302" y="16994"/>
                  </a:moveTo>
                  <a:cubicBezTo>
                    <a:pt x="34897" y="17208"/>
                    <a:pt x="35504" y="17458"/>
                    <a:pt x="36124" y="17708"/>
                  </a:cubicBezTo>
                  <a:cubicBezTo>
                    <a:pt x="36064" y="19006"/>
                    <a:pt x="35957" y="20304"/>
                    <a:pt x="35647" y="21483"/>
                  </a:cubicBezTo>
                  <a:cubicBezTo>
                    <a:pt x="35540" y="21887"/>
                    <a:pt x="35397" y="22221"/>
                    <a:pt x="35254" y="22507"/>
                  </a:cubicBezTo>
                  <a:cubicBezTo>
                    <a:pt x="34564" y="22471"/>
                    <a:pt x="34111" y="22316"/>
                    <a:pt x="33885" y="22018"/>
                  </a:cubicBezTo>
                  <a:cubicBezTo>
                    <a:pt x="33647" y="21733"/>
                    <a:pt x="33599" y="21268"/>
                    <a:pt x="33742" y="20613"/>
                  </a:cubicBezTo>
                  <a:cubicBezTo>
                    <a:pt x="33802" y="20340"/>
                    <a:pt x="33897" y="20078"/>
                    <a:pt x="34004" y="19792"/>
                  </a:cubicBezTo>
                  <a:cubicBezTo>
                    <a:pt x="34147" y="19363"/>
                    <a:pt x="34302" y="18935"/>
                    <a:pt x="34361" y="18458"/>
                  </a:cubicBezTo>
                  <a:cubicBezTo>
                    <a:pt x="34409" y="17958"/>
                    <a:pt x="34373" y="17470"/>
                    <a:pt x="34302" y="16994"/>
                  </a:cubicBezTo>
                  <a:close/>
                  <a:moveTo>
                    <a:pt x="30218" y="15994"/>
                  </a:moveTo>
                  <a:cubicBezTo>
                    <a:pt x="30813" y="16042"/>
                    <a:pt x="31409" y="16149"/>
                    <a:pt x="32016" y="16292"/>
                  </a:cubicBezTo>
                  <a:cubicBezTo>
                    <a:pt x="32016" y="16530"/>
                    <a:pt x="32004" y="16756"/>
                    <a:pt x="31980" y="16994"/>
                  </a:cubicBezTo>
                  <a:cubicBezTo>
                    <a:pt x="31956" y="17423"/>
                    <a:pt x="31933" y="17851"/>
                    <a:pt x="31956" y="18304"/>
                  </a:cubicBezTo>
                  <a:cubicBezTo>
                    <a:pt x="31980" y="19089"/>
                    <a:pt x="32195" y="19959"/>
                    <a:pt x="33361" y="20066"/>
                  </a:cubicBezTo>
                  <a:cubicBezTo>
                    <a:pt x="33314" y="20209"/>
                    <a:pt x="33278" y="20363"/>
                    <a:pt x="33242" y="20506"/>
                  </a:cubicBezTo>
                  <a:cubicBezTo>
                    <a:pt x="33064" y="21328"/>
                    <a:pt x="33147" y="21923"/>
                    <a:pt x="33480" y="22340"/>
                  </a:cubicBezTo>
                  <a:cubicBezTo>
                    <a:pt x="33778" y="22709"/>
                    <a:pt x="34254" y="22923"/>
                    <a:pt x="34945" y="22995"/>
                  </a:cubicBezTo>
                  <a:cubicBezTo>
                    <a:pt x="34742" y="23292"/>
                    <a:pt x="34504" y="23542"/>
                    <a:pt x="34254" y="23816"/>
                  </a:cubicBezTo>
                  <a:cubicBezTo>
                    <a:pt x="33933" y="24162"/>
                    <a:pt x="33611" y="24519"/>
                    <a:pt x="33278" y="25007"/>
                  </a:cubicBezTo>
                  <a:cubicBezTo>
                    <a:pt x="33266" y="25031"/>
                    <a:pt x="33254" y="25055"/>
                    <a:pt x="33242" y="25078"/>
                  </a:cubicBezTo>
                  <a:cubicBezTo>
                    <a:pt x="33228" y="25076"/>
                    <a:pt x="33215" y="25075"/>
                    <a:pt x="33201" y="25075"/>
                  </a:cubicBezTo>
                  <a:cubicBezTo>
                    <a:pt x="33132" y="25075"/>
                    <a:pt x="33066" y="25100"/>
                    <a:pt x="33016" y="25150"/>
                  </a:cubicBezTo>
                  <a:cubicBezTo>
                    <a:pt x="32854" y="25320"/>
                    <a:pt x="32650" y="25405"/>
                    <a:pt x="32399" y="25405"/>
                  </a:cubicBezTo>
                  <a:cubicBezTo>
                    <a:pt x="32299" y="25405"/>
                    <a:pt x="32191" y="25391"/>
                    <a:pt x="32075" y="25364"/>
                  </a:cubicBezTo>
                  <a:cubicBezTo>
                    <a:pt x="31206" y="25174"/>
                    <a:pt x="30290" y="24304"/>
                    <a:pt x="30111" y="23709"/>
                  </a:cubicBezTo>
                  <a:cubicBezTo>
                    <a:pt x="29897" y="23054"/>
                    <a:pt x="30040" y="22364"/>
                    <a:pt x="30194" y="21626"/>
                  </a:cubicBezTo>
                  <a:cubicBezTo>
                    <a:pt x="30278" y="21245"/>
                    <a:pt x="30361" y="20840"/>
                    <a:pt x="30397" y="20435"/>
                  </a:cubicBezTo>
                  <a:cubicBezTo>
                    <a:pt x="30480" y="19232"/>
                    <a:pt x="30516" y="17458"/>
                    <a:pt x="30218" y="15994"/>
                  </a:cubicBezTo>
                  <a:close/>
                  <a:moveTo>
                    <a:pt x="22908" y="18470"/>
                  </a:moveTo>
                  <a:cubicBezTo>
                    <a:pt x="22920" y="19209"/>
                    <a:pt x="23051" y="19923"/>
                    <a:pt x="23312" y="20483"/>
                  </a:cubicBezTo>
                  <a:cubicBezTo>
                    <a:pt x="23491" y="20887"/>
                    <a:pt x="23777" y="21233"/>
                    <a:pt x="24051" y="21566"/>
                  </a:cubicBezTo>
                  <a:cubicBezTo>
                    <a:pt x="24170" y="21697"/>
                    <a:pt x="24277" y="21840"/>
                    <a:pt x="24372" y="21983"/>
                  </a:cubicBezTo>
                  <a:cubicBezTo>
                    <a:pt x="24372" y="22018"/>
                    <a:pt x="24372" y="22054"/>
                    <a:pt x="24384" y="22090"/>
                  </a:cubicBezTo>
                  <a:cubicBezTo>
                    <a:pt x="24420" y="22161"/>
                    <a:pt x="24479" y="22209"/>
                    <a:pt x="24551" y="22233"/>
                  </a:cubicBezTo>
                  <a:cubicBezTo>
                    <a:pt x="24670" y="22423"/>
                    <a:pt x="24777" y="22614"/>
                    <a:pt x="24836" y="22840"/>
                  </a:cubicBezTo>
                  <a:cubicBezTo>
                    <a:pt x="24967" y="23316"/>
                    <a:pt x="24884" y="23792"/>
                    <a:pt x="24586" y="24245"/>
                  </a:cubicBezTo>
                  <a:cubicBezTo>
                    <a:pt x="24182" y="24876"/>
                    <a:pt x="23384" y="25388"/>
                    <a:pt x="22574" y="25555"/>
                  </a:cubicBezTo>
                  <a:cubicBezTo>
                    <a:pt x="22336" y="25388"/>
                    <a:pt x="22110" y="25209"/>
                    <a:pt x="21884" y="24995"/>
                  </a:cubicBezTo>
                  <a:cubicBezTo>
                    <a:pt x="21407" y="24554"/>
                    <a:pt x="20776" y="22745"/>
                    <a:pt x="20360" y="20887"/>
                  </a:cubicBezTo>
                  <a:cubicBezTo>
                    <a:pt x="21015" y="20221"/>
                    <a:pt x="21681" y="19554"/>
                    <a:pt x="22360" y="18947"/>
                  </a:cubicBezTo>
                  <a:cubicBezTo>
                    <a:pt x="22539" y="18780"/>
                    <a:pt x="22717" y="18625"/>
                    <a:pt x="22908" y="18470"/>
                  </a:cubicBezTo>
                  <a:close/>
                  <a:moveTo>
                    <a:pt x="36636" y="17911"/>
                  </a:moveTo>
                  <a:cubicBezTo>
                    <a:pt x="37231" y="18161"/>
                    <a:pt x="37850" y="18423"/>
                    <a:pt x="38469" y="18685"/>
                  </a:cubicBezTo>
                  <a:cubicBezTo>
                    <a:pt x="38529" y="18708"/>
                    <a:pt x="38588" y="18720"/>
                    <a:pt x="38648" y="18744"/>
                  </a:cubicBezTo>
                  <a:cubicBezTo>
                    <a:pt x="38088" y="19613"/>
                    <a:pt x="37624" y="20566"/>
                    <a:pt x="37279" y="21566"/>
                  </a:cubicBezTo>
                  <a:cubicBezTo>
                    <a:pt x="36695" y="23245"/>
                    <a:pt x="36064" y="24828"/>
                    <a:pt x="34695" y="25709"/>
                  </a:cubicBezTo>
                  <a:cubicBezTo>
                    <a:pt x="34559" y="25800"/>
                    <a:pt x="34413" y="25901"/>
                    <a:pt x="34246" y="25901"/>
                  </a:cubicBezTo>
                  <a:cubicBezTo>
                    <a:pt x="34237" y="25901"/>
                    <a:pt x="34228" y="25900"/>
                    <a:pt x="34219" y="25900"/>
                  </a:cubicBezTo>
                  <a:cubicBezTo>
                    <a:pt x="33969" y="25900"/>
                    <a:pt x="33766" y="25650"/>
                    <a:pt x="33635" y="25400"/>
                  </a:cubicBezTo>
                  <a:cubicBezTo>
                    <a:pt x="33659" y="25364"/>
                    <a:pt x="33683" y="25328"/>
                    <a:pt x="33707" y="25305"/>
                  </a:cubicBezTo>
                  <a:cubicBezTo>
                    <a:pt x="34016" y="24840"/>
                    <a:pt x="34326" y="24495"/>
                    <a:pt x="34635" y="24162"/>
                  </a:cubicBezTo>
                  <a:cubicBezTo>
                    <a:pt x="34957" y="23816"/>
                    <a:pt x="35266" y="23459"/>
                    <a:pt x="35540" y="23019"/>
                  </a:cubicBezTo>
                  <a:lnTo>
                    <a:pt x="35635" y="23019"/>
                  </a:lnTo>
                  <a:cubicBezTo>
                    <a:pt x="35778" y="23019"/>
                    <a:pt x="35885" y="22899"/>
                    <a:pt x="35885" y="22769"/>
                  </a:cubicBezTo>
                  <a:cubicBezTo>
                    <a:pt x="35885" y="22685"/>
                    <a:pt x="35850" y="22614"/>
                    <a:pt x="35790" y="22566"/>
                  </a:cubicBezTo>
                  <a:cubicBezTo>
                    <a:pt x="35921" y="22292"/>
                    <a:pt x="36040" y="21983"/>
                    <a:pt x="36136" y="21614"/>
                  </a:cubicBezTo>
                  <a:cubicBezTo>
                    <a:pt x="36445" y="20447"/>
                    <a:pt x="36564" y="19185"/>
                    <a:pt x="36636" y="17911"/>
                  </a:cubicBezTo>
                  <a:close/>
                  <a:moveTo>
                    <a:pt x="19919" y="21328"/>
                  </a:moveTo>
                  <a:cubicBezTo>
                    <a:pt x="20360" y="23161"/>
                    <a:pt x="21003" y="24864"/>
                    <a:pt x="21527" y="25364"/>
                  </a:cubicBezTo>
                  <a:cubicBezTo>
                    <a:pt x="21753" y="25578"/>
                    <a:pt x="21991" y="25769"/>
                    <a:pt x="22217" y="25924"/>
                  </a:cubicBezTo>
                  <a:cubicBezTo>
                    <a:pt x="22253" y="26031"/>
                    <a:pt x="22348" y="26090"/>
                    <a:pt x="22455" y="26090"/>
                  </a:cubicBezTo>
                  <a:lnTo>
                    <a:pt x="22467" y="26090"/>
                  </a:lnTo>
                  <a:cubicBezTo>
                    <a:pt x="23015" y="26424"/>
                    <a:pt x="23574" y="26638"/>
                    <a:pt x="24146" y="26769"/>
                  </a:cubicBezTo>
                  <a:cubicBezTo>
                    <a:pt x="23671" y="27173"/>
                    <a:pt x="23248" y="27371"/>
                    <a:pt x="22854" y="27371"/>
                  </a:cubicBezTo>
                  <a:cubicBezTo>
                    <a:pt x="22784" y="27371"/>
                    <a:pt x="22714" y="27365"/>
                    <a:pt x="22646" y="27352"/>
                  </a:cubicBezTo>
                  <a:cubicBezTo>
                    <a:pt x="21646" y="27162"/>
                    <a:pt x="20919" y="25590"/>
                    <a:pt x="20217" y="24066"/>
                  </a:cubicBezTo>
                  <a:cubicBezTo>
                    <a:pt x="19883" y="23340"/>
                    <a:pt x="19562" y="22638"/>
                    <a:pt x="19217" y="22066"/>
                  </a:cubicBezTo>
                  <a:cubicBezTo>
                    <a:pt x="19443" y="21828"/>
                    <a:pt x="19681" y="21578"/>
                    <a:pt x="19919" y="21328"/>
                  </a:cubicBezTo>
                  <a:close/>
                  <a:moveTo>
                    <a:pt x="29247" y="15948"/>
                  </a:moveTo>
                  <a:cubicBezTo>
                    <a:pt x="29392" y="15948"/>
                    <a:pt x="29537" y="15951"/>
                    <a:pt x="29682" y="15958"/>
                  </a:cubicBezTo>
                  <a:cubicBezTo>
                    <a:pt x="30028" y="17554"/>
                    <a:pt x="29932" y="19601"/>
                    <a:pt x="29885" y="20399"/>
                  </a:cubicBezTo>
                  <a:cubicBezTo>
                    <a:pt x="29861" y="20768"/>
                    <a:pt x="29778" y="21137"/>
                    <a:pt x="29694" y="21518"/>
                  </a:cubicBezTo>
                  <a:cubicBezTo>
                    <a:pt x="29539" y="22292"/>
                    <a:pt x="29373" y="23078"/>
                    <a:pt x="29611" y="23864"/>
                  </a:cubicBezTo>
                  <a:cubicBezTo>
                    <a:pt x="29873" y="24685"/>
                    <a:pt x="30992" y="25638"/>
                    <a:pt x="31956" y="25864"/>
                  </a:cubicBezTo>
                  <a:cubicBezTo>
                    <a:pt x="32111" y="25900"/>
                    <a:pt x="32254" y="25924"/>
                    <a:pt x="32397" y="25924"/>
                  </a:cubicBezTo>
                  <a:cubicBezTo>
                    <a:pt x="32528" y="25924"/>
                    <a:pt x="32647" y="25900"/>
                    <a:pt x="32766" y="25864"/>
                  </a:cubicBezTo>
                  <a:lnTo>
                    <a:pt x="32766" y="25864"/>
                  </a:lnTo>
                  <a:cubicBezTo>
                    <a:pt x="32266" y="26793"/>
                    <a:pt x="32087" y="27531"/>
                    <a:pt x="32040" y="28305"/>
                  </a:cubicBezTo>
                  <a:cubicBezTo>
                    <a:pt x="31956" y="28353"/>
                    <a:pt x="31897" y="28424"/>
                    <a:pt x="31873" y="28519"/>
                  </a:cubicBezTo>
                  <a:cubicBezTo>
                    <a:pt x="31361" y="27293"/>
                    <a:pt x="30301" y="26745"/>
                    <a:pt x="27539" y="26590"/>
                  </a:cubicBezTo>
                  <a:cubicBezTo>
                    <a:pt x="27313" y="26579"/>
                    <a:pt x="27087" y="26567"/>
                    <a:pt x="26861" y="26555"/>
                  </a:cubicBezTo>
                  <a:cubicBezTo>
                    <a:pt x="25515" y="26495"/>
                    <a:pt x="24313" y="26436"/>
                    <a:pt x="23205" y="25912"/>
                  </a:cubicBezTo>
                  <a:cubicBezTo>
                    <a:pt x="23955" y="25638"/>
                    <a:pt x="24622" y="25138"/>
                    <a:pt x="25015" y="24519"/>
                  </a:cubicBezTo>
                  <a:cubicBezTo>
                    <a:pt x="25396" y="23947"/>
                    <a:pt x="25503" y="23316"/>
                    <a:pt x="25325" y="22697"/>
                  </a:cubicBezTo>
                  <a:cubicBezTo>
                    <a:pt x="25265" y="22471"/>
                    <a:pt x="25170" y="22268"/>
                    <a:pt x="25051" y="22066"/>
                  </a:cubicBezTo>
                  <a:cubicBezTo>
                    <a:pt x="25182" y="21983"/>
                    <a:pt x="25277" y="21876"/>
                    <a:pt x="25337" y="21745"/>
                  </a:cubicBezTo>
                  <a:cubicBezTo>
                    <a:pt x="25491" y="21399"/>
                    <a:pt x="25348" y="21030"/>
                    <a:pt x="25206" y="20673"/>
                  </a:cubicBezTo>
                  <a:cubicBezTo>
                    <a:pt x="25146" y="20518"/>
                    <a:pt x="25087" y="20363"/>
                    <a:pt x="25051" y="20221"/>
                  </a:cubicBezTo>
                  <a:cubicBezTo>
                    <a:pt x="24813" y="19054"/>
                    <a:pt x="24836" y="18042"/>
                    <a:pt x="25039" y="17030"/>
                  </a:cubicBezTo>
                  <a:cubicBezTo>
                    <a:pt x="26473" y="16264"/>
                    <a:pt x="27858" y="15948"/>
                    <a:pt x="29247" y="15948"/>
                  </a:cubicBezTo>
                  <a:close/>
                  <a:moveTo>
                    <a:pt x="43891" y="0"/>
                  </a:moveTo>
                  <a:cubicBezTo>
                    <a:pt x="41378" y="0"/>
                    <a:pt x="37328" y="5936"/>
                    <a:pt x="34929" y="5936"/>
                  </a:cubicBezTo>
                  <a:cubicBezTo>
                    <a:pt x="34836" y="5936"/>
                    <a:pt x="34746" y="5928"/>
                    <a:pt x="34659" y="5909"/>
                  </a:cubicBezTo>
                  <a:cubicBezTo>
                    <a:pt x="31849" y="5323"/>
                    <a:pt x="30657" y="1803"/>
                    <a:pt x="28081" y="1803"/>
                  </a:cubicBezTo>
                  <a:cubicBezTo>
                    <a:pt x="27307" y="1803"/>
                    <a:pt x="26407" y="2121"/>
                    <a:pt x="25301" y="2933"/>
                  </a:cubicBezTo>
                  <a:cubicBezTo>
                    <a:pt x="22003" y="5362"/>
                    <a:pt x="24634" y="8838"/>
                    <a:pt x="22717" y="11350"/>
                  </a:cubicBezTo>
                  <a:cubicBezTo>
                    <a:pt x="22123" y="12135"/>
                    <a:pt x="21244" y="12435"/>
                    <a:pt x="20190" y="12435"/>
                  </a:cubicBezTo>
                  <a:cubicBezTo>
                    <a:pt x="16754" y="12435"/>
                    <a:pt x="11464" y="9245"/>
                    <a:pt x="8169" y="9245"/>
                  </a:cubicBezTo>
                  <a:cubicBezTo>
                    <a:pt x="7874" y="9245"/>
                    <a:pt x="7595" y="9271"/>
                    <a:pt x="7334" y="9326"/>
                  </a:cubicBezTo>
                  <a:cubicBezTo>
                    <a:pt x="250" y="10850"/>
                    <a:pt x="0" y="20733"/>
                    <a:pt x="4489" y="24912"/>
                  </a:cubicBezTo>
                  <a:cubicBezTo>
                    <a:pt x="6646" y="26915"/>
                    <a:pt x="8569" y="27712"/>
                    <a:pt x="10339" y="27712"/>
                  </a:cubicBezTo>
                  <a:cubicBezTo>
                    <a:pt x="13493" y="27712"/>
                    <a:pt x="16167" y="25184"/>
                    <a:pt x="18836" y="22447"/>
                  </a:cubicBezTo>
                  <a:cubicBezTo>
                    <a:pt x="19157" y="22983"/>
                    <a:pt x="19455" y="23638"/>
                    <a:pt x="19753" y="24281"/>
                  </a:cubicBezTo>
                  <a:cubicBezTo>
                    <a:pt x="20515" y="25924"/>
                    <a:pt x="21288" y="27626"/>
                    <a:pt x="22550" y="27852"/>
                  </a:cubicBezTo>
                  <a:cubicBezTo>
                    <a:pt x="22658" y="27876"/>
                    <a:pt x="22753" y="27888"/>
                    <a:pt x="22860" y="27888"/>
                  </a:cubicBezTo>
                  <a:cubicBezTo>
                    <a:pt x="23455" y="27888"/>
                    <a:pt x="24086" y="27555"/>
                    <a:pt x="24777" y="26900"/>
                  </a:cubicBezTo>
                  <a:cubicBezTo>
                    <a:pt x="25444" y="26995"/>
                    <a:pt x="26134" y="27031"/>
                    <a:pt x="26837" y="27067"/>
                  </a:cubicBezTo>
                  <a:cubicBezTo>
                    <a:pt x="27051" y="27079"/>
                    <a:pt x="27289" y="27079"/>
                    <a:pt x="27515" y="27102"/>
                  </a:cubicBezTo>
                  <a:cubicBezTo>
                    <a:pt x="31218" y="27305"/>
                    <a:pt x="31492" y="28019"/>
                    <a:pt x="31861" y="30900"/>
                  </a:cubicBezTo>
                  <a:cubicBezTo>
                    <a:pt x="32075" y="32615"/>
                    <a:pt x="31861" y="34508"/>
                    <a:pt x="31861" y="36246"/>
                  </a:cubicBezTo>
                  <a:cubicBezTo>
                    <a:pt x="31861" y="39294"/>
                    <a:pt x="31861" y="42342"/>
                    <a:pt x="31861" y="45390"/>
                  </a:cubicBezTo>
                  <a:cubicBezTo>
                    <a:pt x="31861" y="45628"/>
                    <a:pt x="31921" y="45926"/>
                    <a:pt x="32147" y="45938"/>
                  </a:cubicBezTo>
                  <a:cubicBezTo>
                    <a:pt x="32151" y="45938"/>
                    <a:pt x="32156" y="45938"/>
                    <a:pt x="32160" y="45938"/>
                  </a:cubicBezTo>
                  <a:cubicBezTo>
                    <a:pt x="32400" y="45938"/>
                    <a:pt x="32480" y="45612"/>
                    <a:pt x="32480" y="45378"/>
                  </a:cubicBezTo>
                  <a:lnTo>
                    <a:pt x="32528" y="34913"/>
                  </a:lnTo>
                  <a:cubicBezTo>
                    <a:pt x="32528" y="33163"/>
                    <a:pt x="32552" y="31424"/>
                    <a:pt x="32552" y="29674"/>
                  </a:cubicBezTo>
                  <a:cubicBezTo>
                    <a:pt x="32540" y="28293"/>
                    <a:pt x="32611" y="27114"/>
                    <a:pt x="33338" y="25888"/>
                  </a:cubicBezTo>
                  <a:cubicBezTo>
                    <a:pt x="33540" y="26174"/>
                    <a:pt x="33838" y="26400"/>
                    <a:pt x="34231" y="26412"/>
                  </a:cubicBezTo>
                  <a:cubicBezTo>
                    <a:pt x="34516" y="26412"/>
                    <a:pt x="34766" y="26269"/>
                    <a:pt x="34981" y="26138"/>
                  </a:cubicBezTo>
                  <a:cubicBezTo>
                    <a:pt x="36481" y="25162"/>
                    <a:pt x="37148" y="23507"/>
                    <a:pt x="37755" y="21733"/>
                  </a:cubicBezTo>
                  <a:cubicBezTo>
                    <a:pt x="38100" y="20733"/>
                    <a:pt x="38576" y="19792"/>
                    <a:pt x="39148" y="18935"/>
                  </a:cubicBezTo>
                  <a:cubicBezTo>
                    <a:pt x="40787" y="19529"/>
                    <a:pt x="42460" y="19818"/>
                    <a:pt x="44102" y="19818"/>
                  </a:cubicBezTo>
                  <a:cubicBezTo>
                    <a:pt x="48414" y="19818"/>
                    <a:pt x="52519" y="17826"/>
                    <a:pt x="55269" y="14137"/>
                  </a:cubicBezTo>
                  <a:cubicBezTo>
                    <a:pt x="60282" y="7445"/>
                    <a:pt x="55004" y="1447"/>
                    <a:pt x="48361" y="1447"/>
                  </a:cubicBezTo>
                  <a:cubicBezTo>
                    <a:pt x="47463" y="1447"/>
                    <a:pt x="46539" y="1557"/>
                    <a:pt x="45613" y="1790"/>
                  </a:cubicBezTo>
                  <a:cubicBezTo>
                    <a:pt x="45220" y="500"/>
                    <a:pt x="44620" y="0"/>
                    <a:pt x="438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49"/>
            <p:cNvSpPr/>
            <p:nvPr/>
          </p:nvSpPr>
          <p:spPr>
            <a:xfrm>
              <a:off x="6640119" y="2360431"/>
              <a:ext cx="431533" cy="328805"/>
            </a:xfrm>
            <a:custGeom>
              <a:avLst/>
              <a:gdLst/>
              <a:ahLst/>
              <a:cxnLst/>
              <a:rect l="l" t="t" r="r" b="b"/>
              <a:pathLst>
                <a:path w="39306" h="29949" extrusionOk="0">
                  <a:moveTo>
                    <a:pt x="21206" y="10708"/>
                  </a:moveTo>
                  <a:cubicBezTo>
                    <a:pt x="21479" y="10779"/>
                    <a:pt x="21741" y="10863"/>
                    <a:pt x="22015" y="10958"/>
                  </a:cubicBezTo>
                  <a:cubicBezTo>
                    <a:pt x="22075" y="11303"/>
                    <a:pt x="22110" y="11648"/>
                    <a:pt x="22075" y="11994"/>
                  </a:cubicBezTo>
                  <a:cubicBezTo>
                    <a:pt x="22039" y="12256"/>
                    <a:pt x="21956" y="12518"/>
                    <a:pt x="21860" y="12756"/>
                  </a:cubicBezTo>
                  <a:cubicBezTo>
                    <a:pt x="21372" y="12744"/>
                    <a:pt x="21194" y="12530"/>
                    <a:pt x="21170" y="11922"/>
                  </a:cubicBezTo>
                  <a:cubicBezTo>
                    <a:pt x="21158" y="11648"/>
                    <a:pt x="21170" y="11363"/>
                    <a:pt x="21194" y="11101"/>
                  </a:cubicBezTo>
                  <a:cubicBezTo>
                    <a:pt x="21194" y="10970"/>
                    <a:pt x="21206" y="10839"/>
                    <a:pt x="21206" y="10708"/>
                  </a:cubicBezTo>
                  <a:close/>
                  <a:moveTo>
                    <a:pt x="15955" y="11315"/>
                  </a:moveTo>
                  <a:lnTo>
                    <a:pt x="15955" y="11315"/>
                  </a:lnTo>
                  <a:cubicBezTo>
                    <a:pt x="15872" y="11922"/>
                    <a:pt x="15872" y="12553"/>
                    <a:pt x="16014" y="13256"/>
                  </a:cubicBezTo>
                  <a:cubicBezTo>
                    <a:pt x="16038" y="13375"/>
                    <a:pt x="16086" y="13494"/>
                    <a:pt x="16133" y="13601"/>
                  </a:cubicBezTo>
                  <a:cubicBezTo>
                    <a:pt x="16193" y="13768"/>
                    <a:pt x="16264" y="13946"/>
                    <a:pt x="16217" y="14042"/>
                  </a:cubicBezTo>
                  <a:cubicBezTo>
                    <a:pt x="16205" y="14065"/>
                    <a:pt x="16181" y="14089"/>
                    <a:pt x="16145" y="14113"/>
                  </a:cubicBezTo>
                  <a:cubicBezTo>
                    <a:pt x="16086" y="14018"/>
                    <a:pt x="16014" y="13934"/>
                    <a:pt x="15943" y="13851"/>
                  </a:cubicBezTo>
                  <a:cubicBezTo>
                    <a:pt x="15764" y="13637"/>
                    <a:pt x="15610" y="13434"/>
                    <a:pt x="15502" y="13220"/>
                  </a:cubicBezTo>
                  <a:cubicBezTo>
                    <a:pt x="15312" y="12803"/>
                    <a:pt x="15252" y="12280"/>
                    <a:pt x="15276" y="11779"/>
                  </a:cubicBezTo>
                  <a:cubicBezTo>
                    <a:pt x="15502" y="11601"/>
                    <a:pt x="15729" y="11446"/>
                    <a:pt x="15955" y="11315"/>
                  </a:cubicBezTo>
                  <a:close/>
                  <a:moveTo>
                    <a:pt x="22372" y="11077"/>
                  </a:moveTo>
                  <a:lnTo>
                    <a:pt x="22372" y="11077"/>
                  </a:lnTo>
                  <a:cubicBezTo>
                    <a:pt x="22753" y="11220"/>
                    <a:pt x="23158" y="11375"/>
                    <a:pt x="23563" y="11541"/>
                  </a:cubicBezTo>
                  <a:cubicBezTo>
                    <a:pt x="23515" y="12399"/>
                    <a:pt x="23444" y="13244"/>
                    <a:pt x="23242" y="14006"/>
                  </a:cubicBezTo>
                  <a:cubicBezTo>
                    <a:pt x="23170" y="14268"/>
                    <a:pt x="23087" y="14482"/>
                    <a:pt x="22991" y="14673"/>
                  </a:cubicBezTo>
                  <a:cubicBezTo>
                    <a:pt x="22539" y="14649"/>
                    <a:pt x="22241" y="14542"/>
                    <a:pt x="22099" y="14363"/>
                  </a:cubicBezTo>
                  <a:cubicBezTo>
                    <a:pt x="21932" y="14173"/>
                    <a:pt x="21908" y="13863"/>
                    <a:pt x="22003" y="13446"/>
                  </a:cubicBezTo>
                  <a:cubicBezTo>
                    <a:pt x="22039" y="13268"/>
                    <a:pt x="22099" y="13089"/>
                    <a:pt x="22170" y="12899"/>
                  </a:cubicBezTo>
                  <a:cubicBezTo>
                    <a:pt x="22265" y="12625"/>
                    <a:pt x="22360" y="12351"/>
                    <a:pt x="22408" y="12029"/>
                  </a:cubicBezTo>
                  <a:cubicBezTo>
                    <a:pt x="22444" y="11708"/>
                    <a:pt x="22408" y="11387"/>
                    <a:pt x="22372" y="11077"/>
                  </a:cubicBezTo>
                  <a:close/>
                  <a:moveTo>
                    <a:pt x="19705" y="10422"/>
                  </a:moveTo>
                  <a:cubicBezTo>
                    <a:pt x="20098" y="10458"/>
                    <a:pt x="20479" y="10529"/>
                    <a:pt x="20884" y="10625"/>
                  </a:cubicBezTo>
                  <a:cubicBezTo>
                    <a:pt x="20872" y="10779"/>
                    <a:pt x="20860" y="10922"/>
                    <a:pt x="20860" y="11077"/>
                  </a:cubicBezTo>
                  <a:cubicBezTo>
                    <a:pt x="20836" y="11351"/>
                    <a:pt x="20825" y="11637"/>
                    <a:pt x="20836" y="11934"/>
                  </a:cubicBezTo>
                  <a:cubicBezTo>
                    <a:pt x="20860" y="12446"/>
                    <a:pt x="20991" y="13006"/>
                    <a:pt x="21753" y="13077"/>
                  </a:cubicBezTo>
                  <a:cubicBezTo>
                    <a:pt x="21729" y="13172"/>
                    <a:pt x="21694" y="13268"/>
                    <a:pt x="21670" y="13375"/>
                  </a:cubicBezTo>
                  <a:cubicBezTo>
                    <a:pt x="21563" y="13899"/>
                    <a:pt x="21610" y="14292"/>
                    <a:pt x="21837" y="14566"/>
                  </a:cubicBezTo>
                  <a:cubicBezTo>
                    <a:pt x="22027" y="14804"/>
                    <a:pt x="22337" y="14947"/>
                    <a:pt x="22789" y="14994"/>
                  </a:cubicBezTo>
                  <a:cubicBezTo>
                    <a:pt x="22646" y="15185"/>
                    <a:pt x="22503" y="15351"/>
                    <a:pt x="22337" y="15530"/>
                  </a:cubicBezTo>
                  <a:cubicBezTo>
                    <a:pt x="22134" y="15756"/>
                    <a:pt x="21920" y="15994"/>
                    <a:pt x="21706" y="16304"/>
                  </a:cubicBezTo>
                  <a:cubicBezTo>
                    <a:pt x="21694" y="16328"/>
                    <a:pt x="21682" y="16340"/>
                    <a:pt x="21670" y="16351"/>
                  </a:cubicBezTo>
                  <a:cubicBezTo>
                    <a:pt x="21659" y="16349"/>
                    <a:pt x="21647" y="16347"/>
                    <a:pt x="21635" y="16347"/>
                  </a:cubicBezTo>
                  <a:cubicBezTo>
                    <a:pt x="21595" y="16347"/>
                    <a:pt x="21554" y="16363"/>
                    <a:pt x="21527" y="16399"/>
                  </a:cubicBezTo>
                  <a:cubicBezTo>
                    <a:pt x="21424" y="16511"/>
                    <a:pt x="21290" y="16567"/>
                    <a:pt x="21124" y="16567"/>
                  </a:cubicBezTo>
                  <a:cubicBezTo>
                    <a:pt x="21061" y="16567"/>
                    <a:pt x="20993" y="16558"/>
                    <a:pt x="20920" y="16542"/>
                  </a:cubicBezTo>
                  <a:cubicBezTo>
                    <a:pt x="20348" y="16411"/>
                    <a:pt x="19753" y="15839"/>
                    <a:pt x="19634" y="15458"/>
                  </a:cubicBezTo>
                  <a:cubicBezTo>
                    <a:pt x="19503" y="15030"/>
                    <a:pt x="19586" y="14577"/>
                    <a:pt x="19693" y="14101"/>
                  </a:cubicBezTo>
                  <a:cubicBezTo>
                    <a:pt x="19741" y="13851"/>
                    <a:pt x="19801" y="13589"/>
                    <a:pt x="19813" y="13327"/>
                  </a:cubicBezTo>
                  <a:cubicBezTo>
                    <a:pt x="19872" y="12541"/>
                    <a:pt x="19896" y="11387"/>
                    <a:pt x="19705" y="10422"/>
                  </a:cubicBezTo>
                  <a:close/>
                  <a:moveTo>
                    <a:pt x="14931" y="12041"/>
                  </a:moveTo>
                  <a:cubicBezTo>
                    <a:pt x="14943" y="12530"/>
                    <a:pt x="15026" y="12982"/>
                    <a:pt x="15205" y="13351"/>
                  </a:cubicBezTo>
                  <a:cubicBezTo>
                    <a:pt x="15324" y="13613"/>
                    <a:pt x="15502" y="13839"/>
                    <a:pt x="15681" y="14054"/>
                  </a:cubicBezTo>
                  <a:cubicBezTo>
                    <a:pt x="15752" y="14149"/>
                    <a:pt x="15824" y="14244"/>
                    <a:pt x="15895" y="14327"/>
                  </a:cubicBezTo>
                  <a:cubicBezTo>
                    <a:pt x="15895" y="14351"/>
                    <a:pt x="15895" y="14375"/>
                    <a:pt x="15907" y="14399"/>
                  </a:cubicBezTo>
                  <a:cubicBezTo>
                    <a:pt x="15919" y="14446"/>
                    <a:pt x="15967" y="14482"/>
                    <a:pt x="16014" y="14494"/>
                  </a:cubicBezTo>
                  <a:cubicBezTo>
                    <a:pt x="16086" y="14613"/>
                    <a:pt x="16157" y="14744"/>
                    <a:pt x="16193" y="14887"/>
                  </a:cubicBezTo>
                  <a:cubicBezTo>
                    <a:pt x="16276" y="15197"/>
                    <a:pt x="16229" y="15506"/>
                    <a:pt x="16038" y="15804"/>
                  </a:cubicBezTo>
                  <a:cubicBezTo>
                    <a:pt x="15764" y="16220"/>
                    <a:pt x="15252" y="16554"/>
                    <a:pt x="14717" y="16661"/>
                  </a:cubicBezTo>
                  <a:cubicBezTo>
                    <a:pt x="14574" y="16554"/>
                    <a:pt x="14419" y="16435"/>
                    <a:pt x="14264" y="16292"/>
                  </a:cubicBezTo>
                  <a:cubicBezTo>
                    <a:pt x="13967" y="16006"/>
                    <a:pt x="13550" y="14827"/>
                    <a:pt x="13276" y="13613"/>
                  </a:cubicBezTo>
                  <a:cubicBezTo>
                    <a:pt x="13705" y="13184"/>
                    <a:pt x="14133" y="12756"/>
                    <a:pt x="14574" y="12351"/>
                  </a:cubicBezTo>
                  <a:cubicBezTo>
                    <a:pt x="14693" y="12244"/>
                    <a:pt x="14824" y="12149"/>
                    <a:pt x="14931" y="12041"/>
                  </a:cubicBezTo>
                  <a:close/>
                  <a:moveTo>
                    <a:pt x="23884" y="11684"/>
                  </a:moveTo>
                  <a:cubicBezTo>
                    <a:pt x="24277" y="11839"/>
                    <a:pt x="24682" y="12006"/>
                    <a:pt x="25087" y="12184"/>
                  </a:cubicBezTo>
                  <a:cubicBezTo>
                    <a:pt x="25123" y="12196"/>
                    <a:pt x="25158" y="12208"/>
                    <a:pt x="25206" y="12220"/>
                  </a:cubicBezTo>
                  <a:cubicBezTo>
                    <a:pt x="24837" y="12791"/>
                    <a:pt x="24527" y="13411"/>
                    <a:pt x="24301" y="14065"/>
                  </a:cubicBezTo>
                  <a:cubicBezTo>
                    <a:pt x="23932" y="15161"/>
                    <a:pt x="23515" y="16185"/>
                    <a:pt x="22622" y="16756"/>
                  </a:cubicBezTo>
                  <a:cubicBezTo>
                    <a:pt x="22534" y="16822"/>
                    <a:pt x="22446" y="16889"/>
                    <a:pt x="22339" y="16889"/>
                  </a:cubicBezTo>
                  <a:cubicBezTo>
                    <a:pt x="22330" y="16889"/>
                    <a:pt x="22322" y="16888"/>
                    <a:pt x="22313" y="16887"/>
                  </a:cubicBezTo>
                  <a:cubicBezTo>
                    <a:pt x="22146" y="16887"/>
                    <a:pt x="22015" y="16721"/>
                    <a:pt x="21932" y="16554"/>
                  </a:cubicBezTo>
                  <a:cubicBezTo>
                    <a:pt x="21944" y="16542"/>
                    <a:pt x="21956" y="16518"/>
                    <a:pt x="21979" y="16494"/>
                  </a:cubicBezTo>
                  <a:cubicBezTo>
                    <a:pt x="22182" y="16197"/>
                    <a:pt x="22384" y="15970"/>
                    <a:pt x="22587" y="15756"/>
                  </a:cubicBezTo>
                  <a:cubicBezTo>
                    <a:pt x="22789" y="15518"/>
                    <a:pt x="22991" y="15304"/>
                    <a:pt x="23170" y="15006"/>
                  </a:cubicBezTo>
                  <a:lnTo>
                    <a:pt x="23242" y="15006"/>
                  </a:lnTo>
                  <a:cubicBezTo>
                    <a:pt x="23325" y="15006"/>
                    <a:pt x="23408" y="14935"/>
                    <a:pt x="23396" y="14839"/>
                  </a:cubicBezTo>
                  <a:cubicBezTo>
                    <a:pt x="23396" y="14792"/>
                    <a:pt x="23372" y="14744"/>
                    <a:pt x="23337" y="14708"/>
                  </a:cubicBezTo>
                  <a:cubicBezTo>
                    <a:pt x="23420" y="14530"/>
                    <a:pt x="23503" y="14327"/>
                    <a:pt x="23563" y="14089"/>
                  </a:cubicBezTo>
                  <a:cubicBezTo>
                    <a:pt x="23765" y="13327"/>
                    <a:pt x="23837" y="12506"/>
                    <a:pt x="23884" y="11684"/>
                  </a:cubicBezTo>
                  <a:close/>
                  <a:moveTo>
                    <a:pt x="12990" y="13911"/>
                  </a:moveTo>
                  <a:cubicBezTo>
                    <a:pt x="13276" y="15101"/>
                    <a:pt x="13693" y="16209"/>
                    <a:pt x="14038" y="16542"/>
                  </a:cubicBezTo>
                  <a:cubicBezTo>
                    <a:pt x="14193" y="16673"/>
                    <a:pt x="14336" y="16804"/>
                    <a:pt x="14490" y="16899"/>
                  </a:cubicBezTo>
                  <a:cubicBezTo>
                    <a:pt x="14514" y="16971"/>
                    <a:pt x="14574" y="17006"/>
                    <a:pt x="14645" y="17006"/>
                  </a:cubicBezTo>
                  <a:lnTo>
                    <a:pt x="14657" y="17006"/>
                  </a:lnTo>
                  <a:cubicBezTo>
                    <a:pt x="15002" y="17233"/>
                    <a:pt x="15371" y="17363"/>
                    <a:pt x="15752" y="17459"/>
                  </a:cubicBezTo>
                  <a:cubicBezTo>
                    <a:pt x="15445" y="17717"/>
                    <a:pt x="15170" y="17843"/>
                    <a:pt x="14914" y="17843"/>
                  </a:cubicBezTo>
                  <a:cubicBezTo>
                    <a:pt x="14864" y="17843"/>
                    <a:pt x="14814" y="17838"/>
                    <a:pt x="14764" y="17828"/>
                  </a:cubicBezTo>
                  <a:cubicBezTo>
                    <a:pt x="14109" y="17709"/>
                    <a:pt x="13645" y="16685"/>
                    <a:pt x="13181" y="15685"/>
                  </a:cubicBezTo>
                  <a:cubicBezTo>
                    <a:pt x="12966" y="15220"/>
                    <a:pt x="12764" y="14756"/>
                    <a:pt x="12526" y="14387"/>
                  </a:cubicBezTo>
                  <a:cubicBezTo>
                    <a:pt x="12681" y="14232"/>
                    <a:pt x="12835" y="14065"/>
                    <a:pt x="12990" y="13911"/>
                  </a:cubicBezTo>
                  <a:close/>
                  <a:moveTo>
                    <a:pt x="19128" y="10394"/>
                  </a:moveTo>
                  <a:cubicBezTo>
                    <a:pt x="19206" y="10394"/>
                    <a:pt x="19283" y="10396"/>
                    <a:pt x="19360" y="10398"/>
                  </a:cubicBezTo>
                  <a:cubicBezTo>
                    <a:pt x="19586" y="11446"/>
                    <a:pt x="19527" y="12780"/>
                    <a:pt x="19479" y="13303"/>
                  </a:cubicBezTo>
                  <a:cubicBezTo>
                    <a:pt x="19467" y="13542"/>
                    <a:pt x="19420" y="13780"/>
                    <a:pt x="19360" y="14030"/>
                  </a:cubicBezTo>
                  <a:cubicBezTo>
                    <a:pt x="19265" y="14530"/>
                    <a:pt x="19158" y="15054"/>
                    <a:pt x="19312" y="15566"/>
                  </a:cubicBezTo>
                  <a:cubicBezTo>
                    <a:pt x="19479" y="16101"/>
                    <a:pt x="20205" y="16721"/>
                    <a:pt x="20836" y="16863"/>
                  </a:cubicBezTo>
                  <a:cubicBezTo>
                    <a:pt x="20944" y="16887"/>
                    <a:pt x="21039" y="16899"/>
                    <a:pt x="21122" y="16899"/>
                  </a:cubicBezTo>
                  <a:cubicBezTo>
                    <a:pt x="21206" y="16899"/>
                    <a:pt x="21289" y="16887"/>
                    <a:pt x="21360" y="16863"/>
                  </a:cubicBezTo>
                  <a:lnTo>
                    <a:pt x="21360" y="16863"/>
                  </a:lnTo>
                  <a:cubicBezTo>
                    <a:pt x="21039" y="17471"/>
                    <a:pt x="20920" y="17959"/>
                    <a:pt x="20884" y="18459"/>
                  </a:cubicBezTo>
                  <a:cubicBezTo>
                    <a:pt x="20836" y="18483"/>
                    <a:pt x="20801" y="18530"/>
                    <a:pt x="20789" y="18590"/>
                  </a:cubicBezTo>
                  <a:cubicBezTo>
                    <a:pt x="20455" y="17792"/>
                    <a:pt x="19765" y="17435"/>
                    <a:pt x="17967" y="17328"/>
                  </a:cubicBezTo>
                  <a:cubicBezTo>
                    <a:pt x="17812" y="17328"/>
                    <a:pt x="17657" y="17316"/>
                    <a:pt x="17515" y="17316"/>
                  </a:cubicBezTo>
                  <a:cubicBezTo>
                    <a:pt x="16645" y="17268"/>
                    <a:pt x="15860" y="17233"/>
                    <a:pt x="15133" y="16887"/>
                  </a:cubicBezTo>
                  <a:cubicBezTo>
                    <a:pt x="15622" y="16709"/>
                    <a:pt x="16062" y="16387"/>
                    <a:pt x="16312" y="15994"/>
                  </a:cubicBezTo>
                  <a:cubicBezTo>
                    <a:pt x="16562" y="15613"/>
                    <a:pt x="16634" y="15208"/>
                    <a:pt x="16514" y="14804"/>
                  </a:cubicBezTo>
                  <a:cubicBezTo>
                    <a:pt x="16479" y="14649"/>
                    <a:pt x="16407" y="14518"/>
                    <a:pt x="16336" y="14387"/>
                  </a:cubicBezTo>
                  <a:cubicBezTo>
                    <a:pt x="16419" y="14327"/>
                    <a:pt x="16491" y="14256"/>
                    <a:pt x="16526" y="14173"/>
                  </a:cubicBezTo>
                  <a:cubicBezTo>
                    <a:pt x="16622" y="13946"/>
                    <a:pt x="16526" y="13708"/>
                    <a:pt x="16443" y="13482"/>
                  </a:cubicBezTo>
                  <a:cubicBezTo>
                    <a:pt x="16395" y="13375"/>
                    <a:pt x="16360" y="13280"/>
                    <a:pt x="16336" y="13184"/>
                  </a:cubicBezTo>
                  <a:cubicBezTo>
                    <a:pt x="16181" y="12422"/>
                    <a:pt x="16193" y="11768"/>
                    <a:pt x="16324" y="11101"/>
                  </a:cubicBezTo>
                  <a:cubicBezTo>
                    <a:pt x="17280" y="10595"/>
                    <a:pt x="18205" y="10394"/>
                    <a:pt x="19128" y="10394"/>
                  </a:cubicBezTo>
                  <a:close/>
                  <a:moveTo>
                    <a:pt x="28625" y="0"/>
                  </a:moveTo>
                  <a:cubicBezTo>
                    <a:pt x="26989" y="0"/>
                    <a:pt x="24343" y="3868"/>
                    <a:pt x="22777" y="3868"/>
                  </a:cubicBezTo>
                  <a:cubicBezTo>
                    <a:pt x="22716" y="3868"/>
                    <a:pt x="22656" y="3862"/>
                    <a:pt x="22599" y="3850"/>
                  </a:cubicBezTo>
                  <a:cubicBezTo>
                    <a:pt x="20769" y="3475"/>
                    <a:pt x="19994" y="1181"/>
                    <a:pt x="18312" y="1181"/>
                  </a:cubicBezTo>
                  <a:cubicBezTo>
                    <a:pt x="17805" y="1181"/>
                    <a:pt x="17216" y="1389"/>
                    <a:pt x="16491" y="1921"/>
                  </a:cubicBezTo>
                  <a:cubicBezTo>
                    <a:pt x="14348" y="3493"/>
                    <a:pt x="16062" y="5767"/>
                    <a:pt x="14812" y="7398"/>
                  </a:cubicBezTo>
                  <a:cubicBezTo>
                    <a:pt x="14424" y="7911"/>
                    <a:pt x="13850" y="8108"/>
                    <a:pt x="13161" y="8108"/>
                  </a:cubicBezTo>
                  <a:cubicBezTo>
                    <a:pt x="10919" y="8108"/>
                    <a:pt x="7468" y="6025"/>
                    <a:pt x="5323" y="6025"/>
                  </a:cubicBezTo>
                  <a:cubicBezTo>
                    <a:pt x="5134" y="6025"/>
                    <a:pt x="4954" y="6041"/>
                    <a:pt x="4787" y="6076"/>
                  </a:cubicBezTo>
                  <a:cubicBezTo>
                    <a:pt x="167" y="7077"/>
                    <a:pt x="1" y="13518"/>
                    <a:pt x="2929" y="16244"/>
                  </a:cubicBezTo>
                  <a:cubicBezTo>
                    <a:pt x="4333" y="17550"/>
                    <a:pt x="5585" y="18069"/>
                    <a:pt x="6739" y="18069"/>
                  </a:cubicBezTo>
                  <a:cubicBezTo>
                    <a:pt x="8795" y="18069"/>
                    <a:pt x="10541" y="16421"/>
                    <a:pt x="12288" y="14637"/>
                  </a:cubicBezTo>
                  <a:cubicBezTo>
                    <a:pt x="12490" y="14982"/>
                    <a:pt x="12693" y="15411"/>
                    <a:pt x="12883" y="15828"/>
                  </a:cubicBezTo>
                  <a:cubicBezTo>
                    <a:pt x="13371" y="16899"/>
                    <a:pt x="13883" y="18006"/>
                    <a:pt x="14705" y="18161"/>
                  </a:cubicBezTo>
                  <a:cubicBezTo>
                    <a:pt x="14776" y="18173"/>
                    <a:pt x="14836" y="18185"/>
                    <a:pt x="14907" y="18185"/>
                  </a:cubicBezTo>
                  <a:cubicBezTo>
                    <a:pt x="15300" y="18185"/>
                    <a:pt x="15705" y="17971"/>
                    <a:pt x="16157" y="17530"/>
                  </a:cubicBezTo>
                  <a:cubicBezTo>
                    <a:pt x="16598" y="17602"/>
                    <a:pt x="17038" y="17625"/>
                    <a:pt x="17491" y="17649"/>
                  </a:cubicBezTo>
                  <a:cubicBezTo>
                    <a:pt x="17646" y="17649"/>
                    <a:pt x="17788" y="17661"/>
                    <a:pt x="17943" y="17661"/>
                  </a:cubicBezTo>
                  <a:cubicBezTo>
                    <a:pt x="20360" y="17804"/>
                    <a:pt x="20539" y="18268"/>
                    <a:pt x="20777" y="20138"/>
                  </a:cubicBezTo>
                  <a:cubicBezTo>
                    <a:pt x="20920" y="21269"/>
                    <a:pt x="20777" y="22507"/>
                    <a:pt x="20777" y="23638"/>
                  </a:cubicBezTo>
                  <a:cubicBezTo>
                    <a:pt x="20777" y="25614"/>
                    <a:pt x="20777" y="27603"/>
                    <a:pt x="20777" y="29591"/>
                  </a:cubicBezTo>
                  <a:cubicBezTo>
                    <a:pt x="20777" y="29746"/>
                    <a:pt x="20813" y="29936"/>
                    <a:pt x="20967" y="29948"/>
                  </a:cubicBezTo>
                  <a:cubicBezTo>
                    <a:pt x="20972" y="29949"/>
                    <a:pt x="20976" y="29949"/>
                    <a:pt x="20980" y="29949"/>
                  </a:cubicBezTo>
                  <a:cubicBezTo>
                    <a:pt x="21125" y="29949"/>
                    <a:pt x="21182" y="29742"/>
                    <a:pt x="21182" y="29579"/>
                  </a:cubicBezTo>
                  <a:cubicBezTo>
                    <a:pt x="21194" y="27305"/>
                    <a:pt x="21194" y="25031"/>
                    <a:pt x="21206" y="22757"/>
                  </a:cubicBezTo>
                  <a:cubicBezTo>
                    <a:pt x="21217" y="21626"/>
                    <a:pt x="21229" y="20483"/>
                    <a:pt x="21217" y="19352"/>
                  </a:cubicBezTo>
                  <a:cubicBezTo>
                    <a:pt x="21217" y="18447"/>
                    <a:pt x="21265" y="17685"/>
                    <a:pt x="21741" y="16875"/>
                  </a:cubicBezTo>
                  <a:cubicBezTo>
                    <a:pt x="21872" y="17066"/>
                    <a:pt x="22063" y="17221"/>
                    <a:pt x="22313" y="17221"/>
                  </a:cubicBezTo>
                  <a:cubicBezTo>
                    <a:pt x="22503" y="17221"/>
                    <a:pt x="22670" y="17125"/>
                    <a:pt x="22813" y="17042"/>
                  </a:cubicBezTo>
                  <a:cubicBezTo>
                    <a:pt x="23789" y="16411"/>
                    <a:pt x="24218" y="15328"/>
                    <a:pt x="24623" y="14173"/>
                  </a:cubicBezTo>
                  <a:cubicBezTo>
                    <a:pt x="24849" y="13518"/>
                    <a:pt x="25158" y="12899"/>
                    <a:pt x="25528" y="12339"/>
                  </a:cubicBezTo>
                  <a:cubicBezTo>
                    <a:pt x="26598" y="12728"/>
                    <a:pt x="27690" y="12917"/>
                    <a:pt x="28762" y="12917"/>
                  </a:cubicBezTo>
                  <a:cubicBezTo>
                    <a:pt x="31568" y="12917"/>
                    <a:pt x="34241" y="11623"/>
                    <a:pt x="36041" y="9220"/>
                  </a:cubicBezTo>
                  <a:cubicBezTo>
                    <a:pt x="39305" y="4853"/>
                    <a:pt x="35860" y="939"/>
                    <a:pt x="31523" y="939"/>
                  </a:cubicBezTo>
                  <a:cubicBezTo>
                    <a:pt x="30941" y="939"/>
                    <a:pt x="30342" y="1010"/>
                    <a:pt x="29742" y="1159"/>
                  </a:cubicBezTo>
                  <a:cubicBezTo>
                    <a:pt x="29488" y="324"/>
                    <a:pt x="29099" y="0"/>
                    <a:pt x="286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49"/>
            <p:cNvSpPr/>
            <p:nvPr/>
          </p:nvSpPr>
          <p:spPr>
            <a:xfrm>
              <a:off x="6267806" y="2034437"/>
              <a:ext cx="579122" cy="404086"/>
            </a:xfrm>
            <a:custGeom>
              <a:avLst/>
              <a:gdLst/>
              <a:ahLst/>
              <a:cxnLst/>
              <a:rect l="l" t="t" r="r" b="b"/>
              <a:pathLst>
                <a:path w="52749" h="36806" extrusionOk="0">
                  <a:moveTo>
                    <a:pt x="24280" y="13159"/>
                  </a:moveTo>
                  <a:cubicBezTo>
                    <a:pt x="24292" y="13326"/>
                    <a:pt x="24304" y="13481"/>
                    <a:pt x="24304" y="13636"/>
                  </a:cubicBezTo>
                  <a:cubicBezTo>
                    <a:pt x="24328" y="13969"/>
                    <a:pt x="24352" y="14302"/>
                    <a:pt x="24340" y="14648"/>
                  </a:cubicBezTo>
                  <a:cubicBezTo>
                    <a:pt x="24304" y="15398"/>
                    <a:pt x="24066" y="15660"/>
                    <a:pt x="23399" y="15672"/>
                  </a:cubicBezTo>
                  <a:cubicBezTo>
                    <a:pt x="23280" y="15374"/>
                    <a:pt x="23173" y="15064"/>
                    <a:pt x="23125" y="14731"/>
                  </a:cubicBezTo>
                  <a:cubicBezTo>
                    <a:pt x="23078" y="14314"/>
                    <a:pt x="23125" y="13886"/>
                    <a:pt x="23209" y="13457"/>
                  </a:cubicBezTo>
                  <a:cubicBezTo>
                    <a:pt x="23566" y="13350"/>
                    <a:pt x="23923" y="13243"/>
                    <a:pt x="24280" y="13159"/>
                  </a:cubicBezTo>
                  <a:close/>
                  <a:moveTo>
                    <a:pt x="31329" y="13898"/>
                  </a:moveTo>
                  <a:lnTo>
                    <a:pt x="31329" y="13898"/>
                  </a:lnTo>
                  <a:cubicBezTo>
                    <a:pt x="31638" y="14064"/>
                    <a:pt x="31936" y="14255"/>
                    <a:pt x="32246" y="14469"/>
                  </a:cubicBezTo>
                  <a:cubicBezTo>
                    <a:pt x="32281" y="15088"/>
                    <a:pt x="32198" y="15731"/>
                    <a:pt x="31936" y="16243"/>
                  </a:cubicBezTo>
                  <a:cubicBezTo>
                    <a:pt x="31805" y="16517"/>
                    <a:pt x="31579" y="16755"/>
                    <a:pt x="31353" y="17017"/>
                  </a:cubicBezTo>
                  <a:cubicBezTo>
                    <a:pt x="31257" y="17124"/>
                    <a:pt x="31162" y="17231"/>
                    <a:pt x="31067" y="17339"/>
                  </a:cubicBezTo>
                  <a:cubicBezTo>
                    <a:pt x="31031" y="17315"/>
                    <a:pt x="30995" y="17279"/>
                    <a:pt x="30984" y="17243"/>
                  </a:cubicBezTo>
                  <a:cubicBezTo>
                    <a:pt x="30924" y="17124"/>
                    <a:pt x="31007" y="16922"/>
                    <a:pt x="31103" y="16719"/>
                  </a:cubicBezTo>
                  <a:cubicBezTo>
                    <a:pt x="31162" y="16577"/>
                    <a:pt x="31222" y="16434"/>
                    <a:pt x="31257" y="16279"/>
                  </a:cubicBezTo>
                  <a:cubicBezTo>
                    <a:pt x="31448" y="15422"/>
                    <a:pt x="31448" y="14648"/>
                    <a:pt x="31329" y="13898"/>
                  </a:cubicBezTo>
                  <a:close/>
                  <a:moveTo>
                    <a:pt x="22733" y="13612"/>
                  </a:moveTo>
                  <a:lnTo>
                    <a:pt x="22733" y="13612"/>
                  </a:lnTo>
                  <a:cubicBezTo>
                    <a:pt x="22673" y="13993"/>
                    <a:pt x="22637" y="14386"/>
                    <a:pt x="22685" y="14779"/>
                  </a:cubicBezTo>
                  <a:cubicBezTo>
                    <a:pt x="22733" y="15172"/>
                    <a:pt x="22864" y="15517"/>
                    <a:pt x="22994" y="15850"/>
                  </a:cubicBezTo>
                  <a:cubicBezTo>
                    <a:pt x="23090" y="16076"/>
                    <a:pt x="23173" y="16303"/>
                    <a:pt x="23221" y="16517"/>
                  </a:cubicBezTo>
                  <a:cubicBezTo>
                    <a:pt x="23352" y="17041"/>
                    <a:pt x="23304" y="17410"/>
                    <a:pt x="23102" y="17636"/>
                  </a:cubicBezTo>
                  <a:cubicBezTo>
                    <a:pt x="22899" y="17874"/>
                    <a:pt x="22506" y="17993"/>
                    <a:pt x="21899" y="18029"/>
                  </a:cubicBezTo>
                  <a:cubicBezTo>
                    <a:pt x="21768" y="17791"/>
                    <a:pt x="21649" y="17529"/>
                    <a:pt x="21554" y="17208"/>
                  </a:cubicBezTo>
                  <a:cubicBezTo>
                    <a:pt x="21280" y="16267"/>
                    <a:pt x="21185" y="15231"/>
                    <a:pt x="21137" y="14183"/>
                  </a:cubicBezTo>
                  <a:cubicBezTo>
                    <a:pt x="21673" y="13981"/>
                    <a:pt x="22209" y="13790"/>
                    <a:pt x="22733" y="13612"/>
                  </a:cubicBezTo>
                  <a:close/>
                  <a:moveTo>
                    <a:pt x="26304" y="12802"/>
                  </a:moveTo>
                  <a:lnTo>
                    <a:pt x="26304" y="12802"/>
                  </a:lnTo>
                  <a:cubicBezTo>
                    <a:pt x="26042" y="13993"/>
                    <a:pt x="26078" y="15410"/>
                    <a:pt x="26150" y="16374"/>
                  </a:cubicBezTo>
                  <a:cubicBezTo>
                    <a:pt x="26173" y="16696"/>
                    <a:pt x="26245" y="17017"/>
                    <a:pt x="26316" y="17327"/>
                  </a:cubicBezTo>
                  <a:cubicBezTo>
                    <a:pt x="26459" y="17910"/>
                    <a:pt x="26578" y="18470"/>
                    <a:pt x="26400" y="18994"/>
                  </a:cubicBezTo>
                  <a:cubicBezTo>
                    <a:pt x="26245" y="19470"/>
                    <a:pt x="25435" y="20160"/>
                    <a:pt x="24685" y="20315"/>
                  </a:cubicBezTo>
                  <a:cubicBezTo>
                    <a:pt x="24580" y="20340"/>
                    <a:pt x="24481" y="20352"/>
                    <a:pt x="24390" y="20352"/>
                  </a:cubicBezTo>
                  <a:cubicBezTo>
                    <a:pt x="24172" y="20352"/>
                    <a:pt x="23994" y="20283"/>
                    <a:pt x="23852" y="20148"/>
                  </a:cubicBezTo>
                  <a:cubicBezTo>
                    <a:pt x="23812" y="20109"/>
                    <a:pt x="23756" y="20086"/>
                    <a:pt x="23698" y="20086"/>
                  </a:cubicBezTo>
                  <a:cubicBezTo>
                    <a:pt x="23686" y="20086"/>
                    <a:pt x="23673" y="20087"/>
                    <a:pt x="23661" y="20089"/>
                  </a:cubicBezTo>
                  <a:cubicBezTo>
                    <a:pt x="23649" y="20065"/>
                    <a:pt x="23637" y="20053"/>
                    <a:pt x="23626" y="20041"/>
                  </a:cubicBezTo>
                  <a:cubicBezTo>
                    <a:pt x="23340" y="19648"/>
                    <a:pt x="23054" y="19363"/>
                    <a:pt x="22768" y="19077"/>
                  </a:cubicBezTo>
                  <a:cubicBezTo>
                    <a:pt x="22554" y="18863"/>
                    <a:pt x="22352" y="18660"/>
                    <a:pt x="22161" y="18422"/>
                  </a:cubicBezTo>
                  <a:cubicBezTo>
                    <a:pt x="22768" y="18362"/>
                    <a:pt x="23185" y="18196"/>
                    <a:pt x="23447" y="17898"/>
                  </a:cubicBezTo>
                  <a:cubicBezTo>
                    <a:pt x="23745" y="17565"/>
                    <a:pt x="23816" y="17077"/>
                    <a:pt x="23661" y="16434"/>
                  </a:cubicBezTo>
                  <a:cubicBezTo>
                    <a:pt x="23626" y="16303"/>
                    <a:pt x="23590" y="16184"/>
                    <a:pt x="23554" y="16065"/>
                  </a:cubicBezTo>
                  <a:cubicBezTo>
                    <a:pt x="24578" y="15981"/>
                    <a:pt x="24757" y="15291"/>
                    <a:pt x="24780" y="14660"/>
                  </a:cubicBezTo>
                  <a:cubicBezTo>
                    <a:pt x="24804" y="14302"/>
                    <a:pt x="24780" y="13957"/>
                    <a:pt x="24757" y="13612"/>
                  </a:cubicBezTo>
                  <a:cubicBezTo>
                    <a:pt x="24745" y="13421"/>
                    <a:pt x="24733" y="13243"/>
                    <a:pt x="24733" y="13052"/>
                  </a:cubicBezTo>
                  <a:cubicBezTo>
                    <a:pt x="25257" y="12933"/>
                    <a:pt x="25781" y="12850"/>
                    <a:pt x="26304" y="12802"/>
                  </a:cubicBezTo>
                  <a:close/>
                  <a:moveTo>
                    <a:pt x="32698" y="14803"/>
                  </a:moveTo>
                  <a:cubicBezTo>
                    <a:pt x="32865" y="14922"/>
                    <a:pt x="33020" y="15053"/>
                    <a:pt x="33186" y="15184"/>
                  </a:cubicBezTo>
                  <a:cubicBezTo>
                    <a:pt x="33770" y="15672"/>
                    <a:pt x="34353" y="16196"/>
                    <a:pt x="34925" y="16731"/>
                  </a:cubicBezTo>
                  <a:cubicBezTo>
                    <a:pt x="34567" y="18220"/>
                    <a:pt x="34008" y="19672"/>
                    <a:pt x="33603" y="20017"/>
                  </a:cubicBezTo>
                  <a:cubicBezTo>
                    <a:pt x="33401" y="20196"/>
                    <a:pt x="33198" y="20339"/>
                    <a:pt x="32984" y="20470"/>
                  </a:cubicBezTo>
                  <a:cubicBezTo>
                    <a:pt x="32281" y="20339"/>
                    <a:pt x="31591" y="19922"/>
                    <a:pt x="31222" y="19422"/>
                  </a:cubicBezTo>
                  <a:cubicBezTo>
                    <a:pt x="30972" y="19053"/>
                    <a:pt x="30900" y="18684"/>
                    <a:pt x="31007" y="18291"/>
                  </a:cubicBezTo>
                  <a:cubicBezTo>
                    <a:pt x="31067" y="18124"/>
                    <a:pt x="31150" y="17958"/>
                    <a:pt x="31257" y="17803"/>
                  </a:cubicBezTo>
                  <a:cubicBezTo>
                    <a:pt x="31317" y="17791"/>
                    <a:pt x="31376" y="17755"/>
                    <a:pt x="31400" y="17696"/>
                  </a:cubicBezTo>
                  <a:cubicBezTo>
                    <a:pt x="31412" y="17660"/>
                    <a:pt x="31412" y="17636"/>
                    <a:pt x="31412" y="17600"/>
                  </a:cubicBezTo>
                  <a:cubicBezTo>
                    <a:pt x="31507" y="17493"/>
                    <a:pt x="31603" y="17386"/>
                    <a:pt x="31698" y="17279"/>
                  </a:cubicBezTo>
                  <a:cubicBezTo>
                    <a:pt x="31936" y="17005"/>
                    <a:pt x="32186" y="16731"/>
                    <a:pt x="32353" y="16410"/>
                  </a:cubicBezTo>
                  <a:cubicBezTo>
                    <a:pt x="32579" y="15957"/>
                    <a:pt x="32686" y="15386"/>
                    <a:pt x="32698" y="14803"/>
                  </a:cubicBezTo>
                  <a:close/>
                  <a:moveTo>
                    <a:pt x="20697" y="14350"/>
                  </a:moveTo>
                  <a:cubicBezTo>
                    <a:pt x="20744" y="15362"/>
                    <a:pt x="20851" y="16386"/>
                    <a:pt x="21125" y="17315"/>
                  </a:cubicBezTo>
                  <a:cubicBezTo>
                    <a:pt x="21209" y="17612"/>
                    <a:pt x="21316" y="17862"/>
                    <a:pt x="21435" y="18077"/>
                  </a:cubicBezTo>
                  <a:cubicBezTo>
                    <a:pt x="21375" y="18112"/>
                    <a:pt x="21340" y="18172"/>
                    <a:pt x="21340" y="18232"/>
                  </a:cubicBezTo>
                  <a:cubicBezTo>
                    <a:pt x="21340" y="18351"/>
                    <a:pt x="21435" y="18446"/>
                    <a:pt x="21566" y="18446"/>
                  </a:cubicBezTo>
                  <a:lnTo>
                    <a:pt x="21649" y="18446"/>
                  </a:lnTo>
                  <a:cubicBezTo>
                    <a:pt x="21887" y="18791"/>
                    <a:pt x="22161" y="19077"/>
                    <a:pt x="22447" y="19363"/>
                  </a:cubicBezTo>
                  <a:cubicBezTo>
                    <a:pt x="22709" y="19625"/>
                    <a:pt x="22983" y="19898"/>
                    <a:pt x="23256" y="20267"/>
                  </a:cubicBezTo>
                  <a:cubicBezTo>
                    <a:pt x="23280" y="20291"/>
                    <a:pt x="23292" y="20315"/>
                    <a:pt x="23316" y="20351"/>
                  </a:cubicBezTo>
                  <a:cubicBezTo>
                    <a:pt x="23197" y="20553"/>
                    <a:pt x="23030" y="20744"/>
                    <a:pt x="22804" y="20744"/>
                  </a:cubicBezTo>
                  <a:cubicBezTo>
                    <a:pt x="22794" y="20744"/>
                    <a:pt x="22784" y="20745"/>
                    <a:pt x="22774" y="20745"/>
                  </a:cubicBezTo>
                  <a:cubicBezTo>
                    <a:pt x="22631" y="20745"/>
                    <a:pt x="22499" y="20667"/>
                    <a:pt x="22387" y="20589"/>
                  </a:cubicBezTo>
                  <a:cubicBezTo>
                    <a:pt x="21185" y="19886"/>
                    <a:pt x="20637" y="18624"/>
                    <a:pt x="20125" y="17279"/>
                  </a:cubicBezTo>
                  <a:cubicBezTo>
                    <a:pt x="19827" y="16469"/>
                    <a:pt x="19411" y="15707"/>
                    <a:pt x="18923" y="15017"/>
                  </a:cubicBezTo>
                  <a:cubicBezTo>
                    <a:pt x="18982" y="15005"/>
                    <a:pt x="19030" y="14981"/>
                    <a:pt x="19077" y="14969"/>
                  </a:cubicBezTo>
                  <a:cubicBezTo>
                    <a:pt x="19637" y="14755"/>
                    <a:pt x="20173" y="14552"/>
                    <a:pt x="20697" y="14350"/>
                  </a:cubicBezTo>
                  <a:close/>
                  <a:moveTo>
                    <a:pt x="35306" y="17089"/>
                  </a:moveTo>
                  <a:cubicBezTo>
                    <a:pt x="35520" y="17291"/>
                    <a:pt x="35722" y="17481"/>
                    <a:pt x="35937" y="17672"/>
                  </a:cubicBezTo>
                  <a:cubicBezTo>
                    <a:pt x="35627" y="18136"/>
                    <a:pt x="35341" y="18696"/>
                    <a:pt x="35056" y="19279"/>
                  </a:cubicBezTo>
                  <a:cubicBezTo>
                    <a:pt x="34436" y="20494"/>
                    <a:pt x="33805" y="21768"/>
                    <a:pt x="32924" y="21911"/>
                  </a:cubicBezTo>
                  <a:cubicBezTo>
                    <a:pt x="32862" y="21922"/>
                    <a:pt x="32799" y="21927"/>
                    <a:pt x="32735" y="21927"/>
                  </a:cubicBezTo>
                  <a:cubicBezTo>
                    <a:pt x="32395" y="21927"/>
                    <a:pt x="32026" y="21767"/>
                    <a:pt x="31615" y="21446"/>
                  </a:cubicBezTo>
                  <a:cubicBezTo>
                    <a:pt x="32115" y="21339"/>
                    <a:pt x="32603" y="21172"/>
                    <a:pt x="33079" y="20899"/>
                  </a:cubicBezTo>
                  <a:lnTo>
                    <a:pt x="33091" y="20899"/>
                  </a:lnTo>
                  <a:cubicBezTo>
                    <a:pt x="33186" y="20899"/>
                    <a:pt x="33270" y="20851"/>
                    <a:pt x="33305" y="20768"/>
                  </a:cubicBezTo>
                  <a:cubicBezTo>
                    <a:pt x="33508" y="20637"/>
                    <a:pt x="33710" y="20494"/>
                    <a:pt x="33913" y="20315"/>
                  </a:cubicBezTo>
                  <a:cubicBezTo>
                    <a:pt x="34365" y="19922"/>
                    <a:pt x="34936" y="18553"/>
                    <a:pt x="35306" y="17089"/>
                  </a:cubicBezTo>
                  <a:close/>
                  <a:moveTo>
                    <a:pt x="27098" y="12773"/>
                  </a:moveTo>
                  <a:cubicBezTo>
                    <a:pt x="28332" y="12773"/>
                    <a:pt x="29561" y="13023"/>
                    <a:pt x="30841" y="13636"/>
                  </a:cubicBezTo>
                  <a:cubicBezTo>
                    <a:pt x="31007" y="14457"/>
                    <a:pt x="31031" y="15267"/>
                    <a:pt x="30817" y="16196"/>
                  </a:cubicBezTo>
                  <a:cubicBezTo>
                    <a:pt x="30793" y="16315"/>
                    <a:pt x="30734" y="16446"/>
                    <a:pt x="30686" y="16565"/>
                  </a:cubicBezTo>
                  <a:cubicBezTo>
                    <a:pt x="30567" y="16850"/>
                    <a:pt x="30436" y="17136"/>
                    <a:pt x="30567" y="17410"/>
                  </a:cubicBezTo>
                  <a:cubicBezTo>
                    <a:pt x="30626" y="17517"/>
                    <a:pt x="30710" y="17600"/>
                    <a:pt x="30829" y="17684"/>
                  </a:cubicBezTo>
                  <a:cubicBezTo>
                    <a:pt x="30722" y="17839"/>
                    <a:pt x="30638" y="18005"/>
                    <a:pt x="30579" y="18184"/>
                  </a:cubicBezTo>
                  <a:cubicBezTo>
                    <a:pt x="30436" y="18684"/>
                    <a:pt x="30531" y="19184"/>
                    <a:pt x="30853" y="19648"/>
                  </a:cubicBezTo>
                  <a:cubicBezTo>
                    <a:pt x="31198" y="20137"/>
                    <a:pt x="31781" y="20541"/>
                    <a:pt x="32436" y="20756"/>
                  </a:cubicBezTo>
                  <a:cubicBezTo>
                    <a:pt x="31472" y="21172"/>
                    <a:pt x="30412" y="21220"/>
                    <a:pt x="29245" y="21268"/>
                  </a:cubicBezTo>
                  <a:cubicBezTo>
                    <a:pt x="29043" y="21280"/>
                    <a:pt x="28840" y="21291"/>
                    <a:pt x="28638" y="21303"/>
                  </a:cubicBezTo>
                  <a:cubicBezTo>
                    <a:pt x="26233" y="21422"/>
                    <a:pt x="25304" y="21863"/>
                    <a:pt x="24852" y="22839"/>
                  </a:cubicBezTo>
                  <a:cubicBezTo>
                    <a:pt x="24840" y="22768"/>
                    <a:pt x="24780" y="22708"/>
                    <a:pt x="24709" y="22673"/>
                  </a:cubicBezTo>
                  <a:cubicBezTo>
                    <a:pt x="24673" y="22053"/>
                    <a:pt x="24518" y="21458"/>
                    <a:pt x="24078" y="20720"/>
                  </a:cubicBezTo>
                  <a:lnTo>
                    <a:pt x="24078" y="20720"/>
                  </a:lnTo>
                  <a:cubicBezTo>
                    <a:pt x="24185" y="20744"/>
                    <a:pt x="24280" y="20768"/>
                    <a:pt x="24399" y="20768"/>
                  </a:cubicBezTo>
                  <a:cubicBezTo>
                    <a:pt x="24518" y="20768"/>
                    <a:pt x="24649" y="20744"/>
                    <a:pt x="24780" y="20720"/>
                  </a:cubicBezTo>
                  <a:cubicBezTo>
                    <a:pt x="25626" y="20541"/>
                    <a:pt x="26602" y="19779"/>
                    <a:pt x="26828" y="19124"/>
                  </a:cubicBezTo>
                  <a:cubicBezTo>
                    <a:pt x="27043" y="18493"/>
                    <a:pt x="26900" y="17851"/>
                    <a:pt x="26757" y="17243"/>
                  </a:cubicBezTo>
                  <a:cubicBezTo>
                    <a:pt x="26685" y="16934"/>
                    <a:pt x="26626" y="16636"/>
                    <a:pt x="26602" y="16338"/>
                  </a:cubicBezTo>
                  <a:cubicBezTo>
                    <a:pt x="26554" y="15707"/>
                    <a:pt x="26471" y="14064"/>
                    <a:pt x="26769" y="12778"/>
                  </a:cubicBezTo>
                  <a:cubicBezTo>
                    <a:pt x="26879" y="12775"/>
                    <a:pt x="26988" y="12773"/>
                    <a:pt x="27098" y="12773"/>
                  </a:cubicBezTo>
                  <a:close/>
                  <a:moveTo>
                    <a:pt x="14342" y="0"/>
                  </a:moveTo>
                  <a:cubicBezTo>
                    <a:pt x="13705" y="0"/>
                    <a:pt x="13181" y="400"/>
                    <a:pt x="12838" y="1432"/>
                  </a:cubicBezTo>
                  <a:cubicBezTo>
                    <a:pt x="12028" y="1246"/>
                    <a:pt x="11219" y="1158"/>
                    <a:pt x="10433" y="1158"/>
                  </a:cubicBezTo>
                  <a:cubicBezTo>
                    <a:pt x="4616" y="1158"/>
                    <a:pt x="1" y="5956"/>
                    <a:pt x="4385" y="11326"/>
                  </a:cubicBezTo>
                  <a:cubicBezTo>
                    <a:pt x="6791" y="14284"/>
                    <a:pt x="10385" y="15874"/>
                    <a:pt x="14161" y="15874"/>
                  </a:cubicBezTo>
                  <a:cubicBezTo>
                    <a:pt x="15597" y="15874"/>
                    <a:pt x="17060" y="15644"/>
                    <a:pt x="18494" y="15172"/>
                  </a:cubicBezTo>
                  <a:cubicBezTo>
                    <a:pt x="18994" y="15850"/>
                    <a:pt x="19399" y="16600"/>
                    <a:pt x="19708" y="17410"/>
                  </a:cubicBezTo>
                  <a:cubicBezTo>
                    <a:pt x="20244" y="18827"/>
                    <a:pt x="20828" y="20160"/>
                    <a:pt x="22137" y="20934"/>
                  </a:cubicBezTo>
                  <a:cubicBezTo>
                    <a:pt x="22316" y="21041"/>
                    <a:pt x="22542" y="21160"/>
                    <a:pt x="22792" y="21160"/>
                  </a:cubicBezTo>
                  <a:cubicBezTo>
                    <a:pt x="23137" y="21149"/>
                    <a:pt x="23399" y="20970"/>
                    <a:pt x="23578" y="20732"/>
                  </a:cubicBezTo>
                  <a:cubicBezTo>
                    <a:pt x="24209" y="21720"/>
                    <a:pt x="24280" y="22661"/>
                    <a:pt x="24268" y="23768"/>
                  </a:cubicBezTo>
                  <a:cubicBezTo>
                    <a:pt x="24257" y="25173"/>
                    <a:pt x="24280" y="26566"/>
                    <a:pt x="24280" y="27971"/>
                  </a:cubicBezTo>
                  <a:lnTo>
                    <a:pt x="24328" y="36353"/>
                  </a:lnTo>
                  <a:cubicBezTo>
                    <a:pt x="24328" y="36543"/>
                    <a:pt x="24399" y="36805"/>
                    <a:pt x="24614" y="36805"/>
                  </a:cubicBezTo>
                  <a:cubicBezTo>
                    <a:pt x="24816" y="36793"/>
                    <a:pt x="24864" y="36543"/>
                    <a:pt x="24864" y="36365"/>
                  </a:cubicBezTo>
                  <a:cubicBezTo>
                    <a:pt x="24864" y="33924"/>
                    <a:pt x="24864" y="31483"/>
                    <a:pt x="24864" y="29042"/>
                  </a:cubicBezTo>
                  <a:cubicBezTo>
                    <a:pt x="24864" y="27649"/>
                    <a:pt x="24673" y="26125"/>
                    <a:pt x="24864" y="24756"/>
                  </a:cubicBezTo>
                  <a:cubicBezTo>
                    <a:pt x="25185" y="22446"/>
                    <a:pt x="25423" y="21875"/>
                    <a:pt x="28662" y="21708"/>
                  </a:cubicBezTo>
                  <a:cubicBezTo>
                    <a:pt x="28864" y="21696"/>
                    <a:pt x="29067" y="21684"/>
                    <a:pt x="29269" y="21684"/>
                  </a:cubicBezTo>
                  <a:cubicBezTo>
                    <a:pt x="29876" y="21649"/>
                    <a:pt x="30484" y="21625"/>
                    <a:pt x="31067" y="21541"/>
                  </a:cubicBezTo>
                  <a:cubicBezTo>
                    <a:pt x="31662" y="22077"/>
                    <a:pt x="32222" y="22339"/>
                    <a:pt x="32746" y="22339"/>
                  </a:cubicBezTo>
                  <a:cubicBezTo>
                    <a:pt x="32829" y="22339"/>
                    <a:pt x="32924" y="22327"/>
                    <a:pt x="33008" y="22315"/>
                  </a:cubicBezTo>
                  <a:cubicBezTo>
                    <a:pt x="34115" y="22125"/>
                    <a:pt x="34794" y="20768"/>
                    <a:pt x="35460" y="19446"/>
                  </a:cubicBezTo>
                  <a:cubicBezTo>
                    <a:pt x="35710" y="18934"/>
                    <a:pt x="35984" y="18410"/>
                    <a:pt x="36258" y="17981"/>
                  </a:cubicBezTo>
                  <a:cubicBezTo>
                    <a:pt x="38599" y="20177"/>
                    <a:pt x="40939" y="22202"/>
                    <a:pt x="43699" y="22202"/>
                  </a:cubicBezTo>
                  <a:cubicBezTo>
                    <a:pt x="45249" y="22202"/>
                    <a:pt x="46931" y="21564"/>
                    <a:pt x="48819" y="19958"/>
                  </a:cubicBezTo>
                  <a:cubicBezTo>
                    <a:pt x="52748" y="16612"/>
                    <a:pt x="52522" y="8695"/>
                    <a:pt x="46319" y="7468"/>
                  </a:cubicBezTo>
                  <a:cubicBezTo>
                    <a:pt x="46093" y="7424"/>
                    <a:pt x="45850" y="7404"/>
                    <a:pt x="45594" y="7404"/>
                  </a:cubicBezTo>
                  <a:cubicBezTo>
                    <a:pt x="42711" y="7404"/>
                    <a:pt x="38078" y="9962"/>
                    <a:pt x="35070" y="9962"/>
                  </a:cubicBezTo>
                  <a:cubicBezTo>
                    <a:pt x="34151" y="9962"/>
                    <a:pt x="33384" y="9723"/>
                    <a:pt x="32865" y="9099"/>
                  </a:cubicBezTo>
                  <a:cubicBezTo>
                    <a:pt x="31198" y="7075"/>
                    <a:pt x="33496" y="4289"/>
                    <a:pt x="30614" y="2349"/>
                  </a:cubicBezTo>
                  <a:cubicBezTo>
                    <a:pt x="29643" y="1699"/>
                    <a:pt x="28854" y="1445"/>
                    <a:pt x="28175" y="1445"/>
                  </a:cubicBezTo>
                  <a:cubicBezTo>
                    <a:pt x="25914" y="1445"/>
                    <a:pt x="24874" y="4263"/>
                    <a:pt x="22411" y="4730"/>
                  </a:cubicBezTo>
                  <a:cubicBezTo>
                    <a:pt x="22334" y="4745"/>
                    <a:pt x="22254" y="4752"/>
                    <a:pt x="22172" y="4752"/>
                  </a:cubicBezTo>
                  <a:cubicBezTo>
                    <a:pt x="20076" y="4752"/>
                    <a:pt x="16538" y="0"/>
                    <a:pt x="143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49"/>
            <p:cNvSpPr/>
            <p:nvPr/>
          </p:nvSpPr>
          <p:spPr>
            <a:xfrm>
              <a:off x="7731732" y="1452526"/>
              <a:ext cx="114257" cy="602924"/>
            </a:xfrm>
            <a:custGeom>
              <a:avLst/>
              <a:gdLst/>
              <a:ahLst/>
              <a:cxnLst/>
              <a:rect l="l" t="t" r="r" b="b"/>
              <a:pathLst>
                <a:path w="10407" h="54917" extrusionOk="0">
                  <a:moveTo>
                    <a:pt x="1479" y="0"/>
                  </a:moveTo>
                  <a:cubicBezTo>
                    <a:pt x="918" y="0"/>
                    <a:pt x="358" y="396"/>
                    <a:pt x="358" y="1107"/>
                  </a:cubicBezTo>
                  <a:lnTo>
                    <a:pt x="1" y="54709"/>
                  </a:lnTo>
                  <a:cubicBezTo>
                    <a:pt x="254" y="54850"/>
                    <a:pt x="527" y="54916"/>
                    <a:pt x="795" y="54916"/>
                  </a:cubicBezTo>
                  <a:cubicBezTo>
                    <a:pt x="1496" y="54916"/>
                    <a:pt x="2167" y="54465"/>
                    <a:pt x="2382" y="53732"/>
                  </a:cubicBezTo>
                  <a:lnTo>
                    <a:pt x="10121" y="27860"/>
                  </a:lnTo>
                  <a:cubicBezTo>
                    <a:pt x="10407" y="26920"/>
                    <a:pt x="10407" y="25919"/>
                    <a:pt x="10109" y="24991"/>
                  </a:cubicBezTo>
                  <a:lnTo>
                    <a:pt x="2537" y="785"/>
                  </a:lnTo>
                  <a:cubicBezTo>
                    <a:pt x="2368" y="249"/>
                    <a:pt x="1923" y="0"/>
                    <a:pt x="14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49"/>
            <p:cNvSpPr/>
            <p:nvPr/>
          </p:nvSpPr>
          <p:spPr>
            <a:xfrm>
              <a:off x="7274409" y="2085192"/>
              <a:ext cx="473813" cy="246068"/>
            </a:xfrm>
            <a:custGeom>
              <a:avLst/>
              <a:gdLst/>
              <a:ahLst/>
              <a:cxnLst/>
              <a:rect l="l" t="t" r="r" b="b"/>
              <a:pathLst>
                <a:path w="43157" h="22413" extrusionOk="0">
                  <a:moveTo>
                    <a:pt x="41887" y="1"/>
                  </a:moveTo>
                  <a:cubicBezTo>
                    <a:pt x="41738" y="1"/>
                    <a:pt x="41579" y="37"/>
                    <a:pt x="41417" y="119"/>
                  </a:cubicBezTo>
                  <a:lnTo>
                    <a:pt x="43" y="21026"/>
                  </a:lnTo>
                  <a:cubicBezTo>
                    <a:pt x="1" y="21799"/>
                    <a:pt x="628" y="22413"/>
                    <a:pt x="1395" y="22413"/>
                  </a:cubicBezTo>
                  <a:cubicBezTo>
                    <a:pt x="1491" y="22413"/>
                    <a:pt x="1588" y="22403"/>
                    <a:pt x="1686" y="22383"/>
                  </a:cubicBezTo>
                  <a:lnTo>
                    <a:pt x="24499" y="17823"/>
                  </a:lnTo>
                  <a:cubicBezTo>
                    <a:pt x="25332" y="17657"/>
                    <a:pt x="26094" y="17264"/>
                    <a:pt x="26701" y="16680"/>
                  </a:cubicBezTo>
                  <a:lnTo>
                    <a:pt x="42489" y="1583"/>
                  </a:lnTo>
                  <a:cubicBezTo>
                    <a:pt x="43156" y="946"/>
                    <a:pt x="42649" y="1"/>
                    <a:pt x="418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49"/>
            <p:cNvSpPr/>
            <p:nvPr/>
          </p:nvSpPr>
          <p:spPr>
            <a:xfrm>
              <a:off x="7731732" y="1542454"/>
              <a:ext cx="114257" cy="512996"/>
            </a:xfrm>
            <a:custGeom>
              <a:avLst/>
              <a:gdLst/>
              <a:ahLst/>
              <a:cxnLst/>
              <a:rect l="l" t="t" r="r" b="b"/>
              <a:pathLst>
                <a:path w="10407" h="46726" extrusionOk="0">
                  <a:moveTo>
                    <a:pt x="4858" y="0"/>
                  </a:moveTo>
                  <a:cubicBezTo>
                    <a:pt x="3418" y="3096"/>
                    <a:pt x="4251" y="7060"/>
                    <a:pt x="5001" y="10251"/>
                  </a:cubicBezTo>
                  <a:cubicBezTo>
                    <a:pt x="5811" y="13728"/>
                    <a:pt x="7109" y="17216"/>
                    <a:pt x="7347" y="20788"/>
                  </a:cubicBezTo>
                  <a:cubicBezTo>
                    <a:pt x="7740" y="26968"/>
                    <a:pt x="4525" y="31921"/>
                    <a:pt x="72" y="35588"/>
                  </a:cubicBezTo>
                  <a:lnTo>
                    <a:pt x="1" y="46518"/>
                  </a:lnTo>
                  <a:cubicBezTo>
                    <a:pt x="254" y="46659"/>
                    <a:pt x="527" y="46725"/>
                    <a:pt x="795" y="46725"/>
                  </a:cubicBezTo>
                  <a:cubicBezTo>
                    <a:pt x="1496" y="46725"/>
                    <a:pt x="2167" y="46274"/>
                    <a:pt x="2382" y="45541"/>
                  </a:cubicBezTo>
                  <a:lnTo>
                    <a:pt x="10133" y="19669"/>
                  </a:lnTo>
                  <a:cubicBezTo>
                    <a:pt x="10407" y="18729"/>
                    <a:pt x="10407" y="17728"/>
                    <a:pt x="10109" y="16800"/>
                  </a:cubicBezTo>
                  <a:lnTo>
                    <a:pt x="4858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49"/>
            <p:cNvSpPr/>
            <p:nvPr/>
          </p:nvSpPr>
          <p:spPr>
            <a:xfrm>
              <a:off x="7274431" y="2134333"/>
              <a:ext cx="433257" cy="196927"/>
            </a:xfrm>
            <a:custGeom>
              <a:avLst/>
              <a:gdLst/>
              <a:ahLst/>
              <a:cxnLst/>
              <a:rect l="l" t="t" r="r" b="b"/>
              <a:pathLst>
                <a:path w="39463" h="17937" extrusionOk="0">
                  <a:moveTo>
                    <a:pt x="39463" y="0"/>
                  </a:moveTo>
                  <a:cubicBezTo>
                    <a:pt x="36224" y="2394"/>
                    <a:pt x="30271" y="3739"/>
                    <a:pt x="28200" y="4977"/>
                  </a:cubicBezTo>
                  <a:cubicBezTo>
                    <a:pt x="26842" y="5787"/>
                    <a:pt x="26092" y="7085"/>
                    <a:pt x="24925" y="8085"/>
                  </a:cubicBezTo>
                  <a:cubicBezTo>
                    <a:pt x="23973" y="8906"/>
                    <a:pt x="22770" y="9430"/>
                    <a:pt x="21627" y="9906"/>
                  </a:cubicBezTo>
                  <a:cubicBezTo>
                    <a:pt x="18806" y="11097"/>
                    <a:pt x="15924" y="12347"/>
                    <a:pt x="12829" y="12454"/>
                  </a:cubicBezTo>
                  <a:cubicBezTo>
                    <a:pt x="12667" y="12460"/>
                    <a:pt x="12506" y="12463"/>
                    <a:pt x="12345" y="12463"/>
                  </a:cubicBezTo>
                  <a:cubicBezTo>
                    <a:pt x="11172" y="12463"/>
                    <a:pt x="10032" y="12313"/>
                    <a:pt x="8911" y="12061"/>
                  </a:cubicBezTo>
                  <a:lnTo>
                    <a:pt x="53" y="16550"/>
                  </a:lnTo>
                  <a:cubicBezTo>
                    <a:pt x="0" y="17323"/>
                    <a:pt x="626" y="17937"/>
                    <a:pt x="1393" y="17937"/>
                  </a:cubicBezTo>
                  <a:cubicBezTo>
                    <a:pt x="1489" y="17937"/>
                    <a:pt x="1586" y="17927"/>
                    <a:pt x="1684" y="17907"/>
                  </a:cubicBezTo>
                  <a:lnTo>
                    <a:pt x="24497" y="13347"/>
                  </a:lnTo>
                  <a:cubicBezTo>
                    <a:pt x="25330" y="13181"/>
                    <a:pt x="26092" y="12788"/>
                    <a:pt x="26699" y="12204"/>
                  </a:cubicBezTo>
                  <a:lnTo>
                    <a:pt x="39463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49"/>
            <p:cNvSpPr/>
            <p:nvPr/>
          </p:nvSpPr>
          <p:spPr>
            <a:xfrm>
              <a:off x="7799570" y="2057470"/>
              <a:ext cx="26163" cy="1421416"/>
            </a:xfrm>
            <a:custGeom>
              <a:avLst/>
              <a:gdLst/>
              <a:ahLst/>
              <a:cxnLst/>
              <a:rect l="l" t="t" r="r" b="b"/>
              <a:pathLst>
                <a:path w="2383" h="129469" extrusionOk="0">
                  <a:moveTo>
                    <a:pt x="1192" y="1"/>
                  </a:moveTo>
                  <a:cubicBezTo>
                    <a:pt x="537" y="1"/>
                    <a:pt x="1" y="536"/>
                    <a:pt x="1" y="1203"/>
                  </a:cubicBezTo>
                  <a:lnTo>
                    <a:pt x="1" y="128278"/>
                  </a:lnTo>
                  <a:cubicBezTo>
                    <a:pt x="1" y="128933"/>
                    <a:pt x="537" y="129469"/>
                    <a:pt x="1192" y="129469"/>
                  </a:cubicBezTo>
                  <a:cubicBezTo>
                    <a:pt x="1846" y="129469"/>
                    <a:pt x="2382" y="128933"/>
                    <a:pt x="2382" y="128278"/>
                  </a:cubicBezTo>
                  <a:lnTo>
                    <a:pt x="2382" y="1203"/>
                  </a:lnTo>
                  <a:cubicBezTo>
                    <a:pt x="2382" y="536"/>
                    <a:pt x="1846" y="1"/>
                    <a:pt x="11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49"/>
            <p:cNvSpPr/>
            <p:nvPr/>
          </p:nvSpPr>
          <p:spPr>
            <a:xfrm>
              <a:off x="7733961" y="2026883"/>
              <a:ext cx="205490" cy="113730"/>
            </a:xfrm>
            <a:custGeom>
              <a:avLst/>
              <a:gdLst/>
              <a:ahLst/>
              <a:cxnLst/>
              <a:rect l="l" t="t" r="r" b="b"/>
              <a:pathLst>
                <a:path w="18717" h="10359" extrusionOk="0">
                  <a:moveTo>
                    <a:pt x="5179" y="1"/>
                  </a:moveTo>
                  <a:cubicBezTo>
                    <a:pt x="2322" y="1"/>
                    <a:pt x="0" y="2334"/>
                    <a:pt x="0" y="5180"/>
                  </a:cubicBezTo>
                  <a:cubicBezTo>
                    <a:pt x="0" y="8025"/>
                    <a:pt x="2322" y="10359"/>
                    <a:pt x="5179" y="10359"/>
                  </a:cubicBezTo>
                  <a:lnTo>
                    <a:pt x="13537" y="10359"/>
                  </a:lnTo>
                  <a:cubicBezTo>
                    <a:pt x="16395" y="10359"/>
                    <a:pt x="18717" y="8025"/>
                    <a:pt x="18717" y="5180"/>
                  </a:cubicBezTo>
                  <a:cubicBezTo>
                    <a:pt x="18717" y="2334"/>
                    <a:pt x="16395" y="1"/>
                    <a:pt x="13537" y="1"/>
                  </a:cubicBez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49"/>
            <p:cNvSpPr/>
            <p:nvPr/>
          </p:nvSpPr>
          <p:spPr>
            <a:xfrm>
              <a:off x="7681405" y="2026883"/>
              <a:ext cx="126937" cy="118044"/>
            </a:xfrm>
            <a:custGeom>
              <a:avLst/>
              <a:gdLst/>
              <a:ahLst/>
              <a:cxnLst/>
              <a:rect l="l" t="t" r="r" b="b"/>
              <a:pathLst>
                <a:path w="11562" h="10752" extrusionOk="0">
                  <a:moveTo>
                    <a:pt x="5775" y="1"/>
                  </a:moveTo>
                  <a:cubicBezTo>
                    <a:pt x="2584" y="1"/>
                    <a:pt x="1" y="2406"/>
                    <a:pt x="1" y="5382"/>
                  </a:cubicBezTo>
                  <a:cubicBezTo>
                    <a:pt x="1" y="8347"/>
                    <a:pt x="2584" y="10752"/>
                    <a:pt x="5775" y="10752"/>
                  </a:cubicBezTo>
                  <a:cubicBezTo>
                    <a:pt x="8966" y="10752"/>
                    <a:pt x="11562" y="8347"/>
                    <a:pt x="11562" y="5382"/>
                  </a:cubicBezTo>
                  <a:cubicBezTo>
                    <a:pt x="11562" y="2406"/>
                    <a:pt x="8966" y="1"/>
                    <a:pt x="57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49"/>
            <p:cNvSpPr/>
            <p:nvPr/>
          </p:nvSpPr>
          <p:spPr>
            <a:xfrm>
              <a:off x="7740493" y="2079428"/>
              <a:ext cx="198958" cy="28380"/>
            </a:xfrm>
            <a:custGeom>
              <a:avLst/>
              <a:gdLst/>
              <a:ahLst/>
              <a:cxnLst/>
              <a:rect l="l" t="t" r="r" b="b"/>
              <a:pathLst>
                <a:path w="18122" h="2585" extrusionOk="0">
                  <a:moveTo>
                    <a:pt x="1298" y="1"/>
                  </a:moveTo>
                  <a:cubicBezTo>
                    <a:pt x="584" y="1"/>
                    <a:pt x="0" y="572"/>
                    <a:pt x="0" y="1287"/>
                  </a:cubicBezTo>
                  <a:cubicBezTo>
                    <a:pt x="0" y="2001"/>
                    <a:pt x="584" y="2584"/>
                    <a:pt x="1298" y="2584"/>
                  </a:cubicBezTo>
                  <a:lnTo>
                    <a:pt x="16836" y="2584"/>
                  </a:lnTo>
                  <a:cubicBezTo>
                    <a:pt x="17538" y="2584"/>
                    <a:pt x="18122" y="2001"/>
                    <a:pt x="18122" y="1287"/>
                  </a:cubicBezTo>
                  <a:cubicBezTo>
                    <a:pt x="18122" y="572"/>
                    <a:pt x="17538" y="1"/>
                    <a:pt x="168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49"/>
            <p:cNvSpPr/>
            <p:nvPr/>
          </p:nvSpPr>
          <p:spPr>
            <a:xfrm>
              <a:off x="7771607" y="2090286"/>
              <a:ext cx="462022" cy="267169"/>
            </a:xfrm>
            <a:custGeom>
              <a:avLst/>
              <a:gdLst/>
              <a:ahLst/>
              <a:cxnLst/>
              <a:rect l="l" t="t" r="r" b="b"/>
              <a:pathLst>
                <a:path w="42083" h="24335" extrusionOk="0">
                  <a:moveTo>
                    <a:pt x="1337" y="1"/>
                  </a:moveTo>
                  <a:cubicBezTo>
                    <a:pt x="607" y="1"/>
                    <a:pt x="0" y="564"/>
                    <a:pt x="0" y="1322"/>
                  </a:cubicBezTo>
                  <a:lnTo>
                    <a:pt x="40326" y="24193"/>
                  </a:lnTo>
                  <a:cubicBezTo>
                    <a:pt x="40497" y="24292"/>
                    <a:pt x="40668" y="24335"/>
                    <a:pt x="40828" y="24335"/>
                  </a:cubicBezTo>
                  <a:cubicBezTo>
                    <a:pt x="41561" y="24335"/>
                    <a:pt x="42083" y="23431"/>
                    <a:pt x="41458" y="22777"/>
                  </a:cubicBezTo>
                  <a:lnTo>
                    <a:pt x="26420" y="6941"/>
                  </a:lnTo>
                  <a:cubicBezTo>
                    <a:pt x="25837" y="6334"/>
                    <a:pt x="25098" y="5894"/>
                    <a:pt x="24277" y="5691"/>
                  </a:cubicBezTo>
                  <a:lnTo>
                    <a:pt x="1703" y="48"/>
                  </a:lnTo>
                  <a:cubicBezTo>
                    <a:pt x="1579" y="16"/>
                    <a:pt x="1456" y="1"/>
                    <a:pt x="13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49"/>
            <p:cNvSpPr/>
            <p:nvPr/>
          </p:nvSpPr>
          <p:spPr>
            <a:xfrm>
              <a:off x="7842058" y="2103746"/>
              <a:ext cx="391570" cy="253709"/>
            </a:xfrm>
            <a:custGeom>
              <a:avLst/>
              <a:gdLst/>
              <a:ahLst/>
              <a:cxnLst/>
              <a:rect l="l" t="t" r="r" b="b"/>
              <a:pathLst>
                <a:path w="35666" h="23109" extrusionOk="0">
                  <a:moveTo>
                    <a:pt x="0" y="0"/>
                  </a:moveTo>
                  <a:lnTo>
                    <a:pt x="0" y="0"/>
                  </a:lnTo>
                  <a:cubicBezTo>
                    <a:pt x="977" y="3310"/>
                    <a:pt x="4287" y="4644"/>
                    <a:pt x="7859" y="5382"/>
                  </a:cubicBezTo>
                  <a:cubicBezTo>
                    <a:pt x="12169" y="6287"/>
                    <a:pt x="16455" y="6704"/>
                    <a:pt x="20086" y="9442"/>
                  </a:cubicBezTo>
                  <a:cubicBezTo>
                    <a:pt x="23015" y="11657"/>
                    <a:pt x="24277" y="14538"/>
                    <a:pt x="24527" y="17645"/>
                  </a:cubicBezTo>
                  <a:lnTo>
                    <a:pt x="33909" y="22967"/>
                  </a:lnTo>
                  <a:cubicBezTo>
                    <a:pt x="34080" y="23066"/>
                    <a:pt x="34251" y="23109"/>
                    <a:pt x="34411" y="23109"/>
                  </a:cubicBezTo>
                  <a:cubicBezTo>
                    <a:pt x="35144" y="23109"/>
                    <a:pt x="35666" y="22205"/>
                    <a:pt x="35041" y="21551"/>
                  </a:cubicBezTo>
                  <a:lnTo>
                    <a:pt x="20003" y="5715"/>
                  </a:lnTo>
                  <a:cubicBezTo>
                    <a:pt x="19420" y="5108"/>
                    <a:pt x="18681" y="4668"/>
                    <a:pt x="17860" y="446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49"/>
            <p:cNvSpPr/>
            <p:nvPr/>
          </p:nvSpPr>
          <p:spPr>
            <a:xfrm>
              <a:off x="8243224" y="2064497"/>
              <a:ext cx="82890" cy="437231"/>
            </a:xfrm>
            <a:custGeom>
              <a:avLst/>
              <a:gdLst/>
              <a:ahLst/>
              <a:cxnLst/>
              <a:rect l="l" t="t" r="r" b="b"/>
              <a:pathLst>
                <a:path w="7550" h="39825" extrusionOk="0">
                  <a:moveTo>
                    <a:pt x="1072" y="0"/>
                  </a:moveTo>
                  <a:cubicBezTo>
                    <a:pt x="665" y="0"/>
                    <a:pt x="257" y="289"/>
                    <a:pt x="251" y="801"/>
                  </a:cubicBezTo>
                  <a:lnTo>
                    <a:pt x="1" y="39675"/>
                  </a:lnTo>
                  <a:cubicBezTo>
                    <a:pt x="185" y="39777"/>
                    <a:pt x="382" y="39824"/>
                    <a:pt x="575" y="39824"/>
                  </a:cubicBezTo>
                  <a:cubicBezTo>
                    <a:pt x="1081" y="39824"/>
                    <a:pt x="1563" y="39498"/>
                    <a:pt x="1727" y="38973"/>
                  </a:cubicBezTo>
                  <a:lnTo>
                    <a:pt x="7335" y="20208"/>
                  </a:lnTo>
                  <a:cubicBezTo>
                    <a:pt x="7549" y="19530"/>
                    <a:pt x="7537" y="18803"/>
                    <a:pt x="7323" y="18125"/>
                  </a:cubicBezTo>
                  <a:lnTo>
                    <a:pt x="1834" y="575"/>
                  </a:lnTo>
                  <a:cubicBezTo>
                    <a:pt x="1713" y="181"/>
                    <a:pt x="1393" y="0"/>
                    <a:pt x="107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49"/>
            <p:cNvSpPr/>
            <p:nvPr/>
          </p:nvSpPr>
          <p:spPr>
            <a:xfrm>
              <a:off x="7911510" y="2523345"/>
              <a:ext cx="343648" cy="178417"/>
            </a:xfrm>
            <a:custGeom>
              <a:avLst/>
              <a:gdLst/>
              <a:ahLst/>
              <a:cxnLst/>
              <a:rect l="l" t="t" r="r" b="b"/>
              <a:pathLst>
                <a:path w="31301" h="16251" extrusionOk="0">
                  <a:moveTo>
                    <a:pt x="30373" y="0"/>
                  </a:moveTo>
                  <a:cubicBezTo>
                    <a:pt x="30266" y="0"/>
                    <a:pt x="30152" y="26"/>
                    <a:pt x="30036" y="84"/>
                  </a:cubicBezTo>
                  <a:lnTo>
                    <a:pt x="32" y="15240"/>
                  </a:lnTo>
                  <a:cubicBezTo>
                    <a:pt x="1" y="15811"/>
                    <a:pt x="457" y="16250"/>
                    <a:pt x="1009" y="16250"/>
                  </a:cubicBezTo>
                  <a:cubicBezTo>
                    <a:pt x="1079" y="16250"/>
                    <a:pt x="1151" y="16243"/>
                    <a:pt x="1223" y="16229"/>
                  </a:cubicBezTo>
                  <a:lnTo>
                    <a:pt x="17773" y="12919"/>
                  </a:lnTo>
                  <a:cubicBezTo>
                    <a:pt x="18368" y="12800"/>
                    <a:pt x="18928" y="12514"/>
                    <a:pt x="19368" y="12097"/>
                  </a:cubicBezTo>
                  <a:lnTo>
                    <a:pt x="30822" y="1143"/>
                  </a:lnTo>
                  <a:cubicBezTo>
                    <a:pt x="31301" y="685"/>
                    <a:pt x="30927" y="0"/>
                    <a:pt x="303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49"/>
            <p:cNvSpPr/>
            <p:nvPr/>
          </p:nvSpPr>
          <p:spPr>
            <a:xfrm>
              <a:off x="8243224" y="2129755"/>
              <a:ext cx="82890" cy="371973"/>
            </a:xfrm>
            <a:custGeom>
              <a:avLst/>
              <a:gdLst/>
              <a:ahLst/>
              <a:cxnLst/>
              <a:rect l="l" t="t" r="r" b="b"/>
              <a:pathLst>
                <a:path w="7550" h="33881" extrusionOk="0">
                  <a:moveTo>
                    <a:pt x="3513" y="1"/>
                  </a:moveTo>
                  <a:cubicBezTo>
                    <a:pt x="2477" y="2239"/>
                    <a:pt x="3084" y="5120"/>
                    <a:pt x="3620" y="7430"/>
                  </a:cubicBezTo>
                  <a:cubicBezTo>
                    <a:pt x="4216" y="9954"/>
                    <a:pt x="5156" y="12478"/>
                    <a:pt x="5323" y="15074"/>
                  </a:cubicBezTo>
                  <a:cubicBezTo>
                    <a:pt x="5609" y="19551"/>
                    <a:pt x="3275" y="23146"/>
                    <a:pt x="48" y="25802"/>
                  </a:cubicBezTo>
                  <a:lnTo>
                    <a:pt x="1" y="33731"/>
                  </a:lnTo>
                  <a:cubicBezTo>
                    <a:pt x="185" y="33833"/>
                    <a:pt x="382" y="33880"/>
                    <a:pt x="575" y="33880"/>
                  </a:cubicBezTo>
                  <a:cubicBezTo>
                    <a:pt x="1081" y="33880"/>
                    <a:pt x="1563" y="33554"/>
                    <a:pt x="1727" y="33029"/>
                  </a:cubicBezTo>
                  <a:lnTo>
                    <a:pt x="7347" y="14264"/>
                  </a:lnTo>
                  <a:cubicBezTo>
                    <a:pt x="7549" y="13586"/>
                    <a:pt x="7537" y="12859"/>
                    <a:pt x="7323" y="12181"/>
                  </a:cubicBezTo>
                  <a:lnTo>
                    <a:pt x="3513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49"/>
            <p:cNvSpPr/>
            <p:nvPr/>
          </p:nvSpPr>
          <p:spPr>
            <a:xfrm>
              <a:off x="7911510" y="2558895"/>
              <a:ext cx="314345" cy="142867"/>
            </a:xfrm>
            <a:custGeom>
              <a:avLst/>
              <a:gdLst/>
              <a:ahLst/>
              <a:cxnLst/>
              <a:rect l="l" t="t" r="r" b="b"/>
              <a:pathLst>
                <a:path w="28632" h="13013" extrusionOk="0">
                  <a:moveTo>
                    <a:pt x="28631" y="1"/>
                  </a:moveTo>
                  <a:lnTo>
                    <a:pt x="28631" y="1"/>
                  </a:lnTo>
                  <a:cubicBezTo>
                    <a:pt x="26274" y="1739"/>
                    <a:pt x="21952" y="2715"/>
                    <a:pt x="20452" y="3620"/>
                  </a:cubicBezTo>
                  <a:cubicBezTo>
                    <a:pt x="19475" y="4204"/>
                    <a:pt x="18928" y="5144"/>
                    <a:pt x="18082" y="5871"/>
                  </a:cubicBezTo>
                  <a:cubicBezTo>
                    <a:pt x="17392" y="6466"/>
                    <a:pt x="16523" y="6847"/>
                    <a:pt x="15689" y="7192"/>
                  </a:cubicBezTo>
                  <a:cubicBezTo>
                    <a:pt x="13641" y="8061"/>
                    <a:pt x="11558" y="8966"/>
                    <a:pt x="9307" y="9038"/>
                  </a:cubicBezTo>
                  <a:cubicBezTo>
                    <a:pt x="9183" y="9042"/>
                    <a:pt x="9060" y="9044"/>
                    <a:pt x="8937" y="9044"/>
                  </a:cubicBezTo>
                  <a:cubicBezTo>
                    <a:pt x="8093" y="9044"/>
                    <a:pt x="7274" y="8939"/>
                    <a:pt x="6474" y="8752"/>
                  </a:cubicBezTo>
                  <a:lnTo>
                    <a:pt x="32" y="12002"/>
                  </a:lnTo>
                  <a:cubicBezTo>
                    <a:pt x="1" y="12573"/>
                    <a:pt x="457" y="13012"/>
                    <a:pt x="1009" y="13012"/>
                  </a:cubicBezTo>
                  <a:cubicBezTo>
                    <a:pt x="1079" y="13012"/>
                    <a:pt x="1151" y="13005"/>
                    <a:pt x="1223" y="12991"/>
                  </a:cubicBezTo>
                  <a:lnTo>
                    <a:pt x="17773" y="9681"/>
                  </a:lnTo>
                  <a:cubicBezTo>
                    <a:pt x="18368" y="9562"/>
                    <a:pt x="18928" y="9276"/>
                    <a:pt x="19368" y="8859"/>
                  </a:cubicBezTo>
                  <a:lnTo>
                    <a:pt x="28631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49"/>
            <p:cNvSpPr/>
            <p:nvPr/>
          </p:nvSpPr>
          <p:spPr>
            <a:xfrm>
              <a:off x="8292376" y="2503210"/>
              <a:ext cx="18960" cy="1030845"/>
            </a:xfrm>
            <a:custGeom>
              <a:avLst/>
              <a:gdLst/>
              <a:ahLst/>
              <a:cxnLst/>
              <a:rect l="l" t="t" r="r" b="b"/>
              <a:pathLst>
                <a:path w="1727" h="93894" extrusionOk="0">
                  <a:moveTo>
                    <a:pt x="870" y="1"/>
                  </a:moveTo>
                  <a:cubicBezTo>
                    <a:pt x="393" y="1"/>
                    <a:pt x="1" y="394"/>
                    <a:pt x="1" y="870"/>
                  </a:cubicBezTo>
                  <a:lnTo>
                    <a:pt x="1" y="93024"/>
                  </a:lnTo>
                  <a:cubicBezTo>
                    <a:pt x="1" y="93500"/>
                    <a:pt x="393" y="93893"/>
                    <a:pt x="870" y="93893"/>
                  </a:cubicBezTo>
                  <a:cubicBezTo>
                    <a:pt x="1346" y="93893"/>
                    <a:pt x="1727" y="93500"/>
                    <a:pt x="1727" y="93024"/>
                  </a:cubicBezTo>
                  <a:lnTo>
                    <a:pt x="1727" y="870"/>
                  </a:lnTo>
                  <a:cubicBezTo>
                    <a:pt x="1727" y="394"/>
                    <a:pt x="1346" y="1"/>
                    <a:pt x="8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49"/>
            <p:cNvSpPr/>
            <p:nvPr/>
          </p:nvSpPr>
          <p:spPr>
            <a:xfrm>
              <a:off x="8244794" y="2480989"/>
              <a:ext cx="149026" cy="82495"/>
            </a:xfrm>
            <a:custGeom>
              <a:avLst/>
              <a:gdLst/>
              <a:ahLst/>
              <a:cxnLst/>
              <a:rect l="l" t="t" r="r" b="b"/>
              <a:pathLst>
                <a:path w="13574" h="7514" extrusionOk="0">
                  <a:moveTo>
                    <a:pt x="3751" y="1"/>
                  </a:moveTo>
                  <a:cubicBezTo>
                    <a:pt x="1691" y="1"/>
                    <a:pt x="1" y="1691"/>
                    <a:pt x="1" y="3763"/>
                  </a:cubicBezTo>
                  <a:cubicBezTo>
                    <a:pt x="1" y="5823"/>
                    <a:pt x="1691" y="7514"/>
                    <a:pt x="3751" y="7514"/>
                  </a:cubicBezTo>
                  <a:lnTo>
                    <a:pt x="9823" y="7514"/>
                  </a:lnTo>
                  <a:cubicBezTo>
                    <a:pt x="11883" y="7514"/>
                    <a:pt x="13574" y="5823"/>
                    <a:pt x="13574" y="3763"/>
                  </a:cubicBezTo>
                  <a:cubicBezTo>
                    <a:pt x="13574" y="1691"/>
                    <a:pt x="11883" y="1"/>
                    <a:pt x="9823" y="1"/>
                  </a:cubicBez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49"/>
            <p:cNvSpPr/>
            <p:nvPr/>
          </p:nvSpPr>
          <p:spPr>
            <a:xfrm>
              <a:off x="8206752" y="2480989"/>
              <a:ext cx="91904" cy="85767"/>
            </a:xfrm>
            <a:custGeom>
              <a:avLst/>
              <a:gdLst/>
              <a:ahLst/>
              <a:cxnLst/>
              <a:rect l="l" t="t" r="r" b="b"/>
              <a:pathLst>
                <a:path w="8371" h="7812" extrusionOk="0">
                  <a:moveTo>
                    <a:pt x="4192" y="1"/>
                  </a:moveTo>
                  <a:cubicBezTo>
                    <a:pt x="1870" y="1"/>
                    <a:pt x="1" y="1751"/>
                    <a:pt x="1" y="3906"/>
                  </a:cubicBezTo>
                  <a:cubicBezTo>
                    <a:pt x="1" y="6061"/>
                    <a:pt x="1870" y="7811"/>
                    <a:pt x="4192" y="7811"/>
                  </a:cubicBezTo>
                  <a:cubicBezTo>
                    <a:pt x="6502" y="7811"/>
                    <a:pt x="8371" y="6061"/>
                    <a:pt x="8371" y="3906"/>
                  </a:cubicBezTo>
                  <a:cubicBezTo>
                    <a:pt x="8371" y="1751"/>
                    <a:pt x="6502" y="1"/>
                    <a:pt x="41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49"/>
            <p:cNvSpPr/>
            <p:nvPr/>
          </p:nvSpPr>
          <p:spPr>
            <a:xfrm>
              <a:off x="8249504" y="2519162"/>
              <a:ext cx="144317" cy="20530"/>
            </a:xfrm>
            <a:custGeom>
              <a:avLst/>
              <a:gdLst/>
              <a:ahLst/>
              <a:cxnLst/>
              <a:rect l="l" t="t" r="r" b="b"/>
              <a:pathLst>
                <a:path w="13145" h="1870" extrusionOk="0">
                  <a:moveTo>
                    <a:pt x="941" y="0"/>
                  </a:moveTo>
                  <a:cubicBezTo>
                    <a:pt x="429" y="0"/>
                    <a:pt x="0" y="417"/>
                    <a:pt x="0" y="929"/>
                  </a:cubicBezTo>
                  <a:cubicBezTo>
                    <a:pt x="0" y="1453"/>
                    <a:pt x="429" y="1870"/>
                    <a:pt x="941" y="1870"/>
                  </a:cubicBezTo>
                  <a:lnTo>
                    <a:pt x="12204" y="1870"/>
                  </a:lnTo>
                  <a:cubicBezTo>
                    <a:pt x="12728" y="1870"/>
                    <a:pt x="13145" y="1453"/>
                    <a:pt x="13145" y="929"/>
                  </a:cubicBezTo>
                  <a:cubicBezTo>
                    <a:pt x="13145" y="417"/>
                    <a:pt x="12728" y="0"/>
                    <a:pt x="122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49"/>
            <p:cNvSpPr/>
            <p:nvPr/>
          </p:nvSpPr>
          <p:spPr>
            <a:xfrm>
              <a:off x="8272120" y="2527012"/>
              <a:ext cx="335008" cy="193787"/>
            </a:xfrm>
            <a:custGeom>
              <a:avLst/>
              <a:gdLst/>
              <a:ahLst/>
              <a:cxnLst/>
              <a:rect l="l" t="t" r="r" b="b"/>
              <a:pathLst>
                <a:path w="30514" h="17651" extrusionOk="0">
                  <a:moveTo>
                    <a:pt x="970" y="1"/>
                  </a:moveTo>
                  <a:cubicBezTo>
                    <a:pt x="439" y="1"/>
                    <a:pt x="0" y="412"/>
                    <a:pt x="0" y="964"/>
                  </a:cubicBezTo>
                  <a:lnTo>
                    <a:pt x="29242" y="17550"/>
                  </a:lnTo>
                  <a:cubicBezTo>
                    <a:pt x="29365" y="17619"/>
                    <a:pt x="29487" y="17650"/>
                    <a:pt x="29603" y="17650"/>
                  </a:cubicBezTo>
                  <a:cubicBezTo>
                    <a:pt x="30135" y="17650"/>
                    <a:pt x="30514" y="16995"/>
                    <a:pt x="30063" y="16526"/>
                  </a:cubicBezTo>
                  <a:lnTo>
                    <a:pt x="19157" y="5036"/>
                  </a:lnTo>
                  <a:cubicBezTo>
                    <a:pt x="18740" y="4596"/>
                    <a:pt x="18193" y="4274"/>
                    <a:pt x="17609" y="4131"/>
                  </a:cubicBezTo>
                  <a:lnTo>
                    <a:pt x="1238" y="35"/>
                  </a:lnTo>
                  <a:cubicBezTo>
                    <a:pt x="1147" y="12"/>
                    <a:pt x="1057" y="1"/>
                    <a:pt x="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49"/>
            <p:cNvSpPr/>
            <p:nvPr/>
          </p:nvSpPr>
          <p:spPr>
            <a:xfrm>
              <a:off x="8323227" y="2536805"/>
              <a:ext cx="283901" cy="183994"/>
            </a:xfrm>
            <a:custGeom>
              <a:avLst/>
              <a:gdLst/>
              <a:ahLst/>
              <a:cxnLst/>
              <a:rect l="l" t="t" r="r" b="b"/>
              <a:pathLst>
                <a:path w="25859" h="16759" extrusionOk="0">
                  <a:moveTo>
                    <a:pt x="0" y="1"/>
                  </a:moveTo>
                  <a:lnTo>
                    <a:pt x="0" y="1"/>
                  </a:lnTo>
                  <a:cubicBezTo>
                    <a:pt x="703" y="2406"/>
                    <a:pt x="3108" y="3370"/>
                    <a:pt x="5692" y="3906"/>
                  </a:cubicBezTo>
                  <a:cubicBezTo>
                    <a:pt x="8823" y="4549"/>
                    <a:pt x="11930" y="4858"/>
                    <a:pt x="14562" y="6847"/>
                  </a:cubicBezTo>
                  <a:cubicBezTo>
                    <a:pt x="16693" y="8454"/>
                    <a:pt x="17598" y="10550"/>
                    <a:pt x="17776" y="12788"/>
                  </a:cubicBezTo>
                  <a:lnTo>
                    <a:pt x="24587" y="16658"/>
                  </a:lnTo>
                  <a:cubicBezTo>
                    <a:pt x="24710" y="16727"/>
                    <a:pt x="24832" y="16758"/>
                    <a:pt x="24948" y="16758"/>
                  </a:cubicBezTo>
                  <a:cubicBezTo>
                    <a:pt x="25480" y="16758"/>
                    <a:pt x="25859" y="16103"/>
                    <a:pt x="25408" y="15634"/>
                  </a:cubicBezTo>
                  <a:lnTo>
                    <a:pt x="14502" y="4144"/>
                  </a:lnTo>
                  <a:cubicBezTo>
                    <a:pt x="14085" y="3704"/>
                    <a:pt x="13538" y="3382"/>
                    <a:pt x="12954" y="323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49"/>
            <p:cNvSpPr/>
            <p:nvPr/>
          </p:nvSpPr>
          <p:spPr>
            <a:xfrm>
              <a:off x="5454912" y="3206601"/>
              <a:ext cx="15700" cy="247452"/>
            </a:xfrm>
            <a:custGeom>
              <a:avLst/>
              <a:gdLst/>
              <a:ahLst/>
              <a:cxnLst/>
              <a:rect l="l" t="t" r="r" b="b"/>
              <a:pathLst>
                <a:path w="1430" h="22539" extrusionOk="0">
                  <a:moveTo>
                    <a:pt x="1" y="0"/>
                  </a:moveTo>
                  <a:lnTo>
                    <a:pt x="1" y="22539"/>
                  </a:lnTo>
                  <a:lnTo>
                    <a:pt x="1429" y="22539"/>
                  </a:lnTo>
                  <a:lnTo>
                    <a:pt x="14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49"/>
            <p:cNvSpPr/>
            <p:nvPr/>
          </p:nvSpPr>
          <p:spPr>
            <a:xfrm>
              <a:off x="5847064" y="3217448"/>
              <a:ext cx="17390" cy="236604"/>
            </a:xfrm>
            <a:custGeom>
              <a:avLst/>
              <a:gdLst/>
              <a:ahLst/>
              <a:cxnLst/>
              <a:rect l="l" t="t" r="r" b="b"/>
              <a:pathLst>
                <a:path w="1584" h="21551" extrusionOk="0">
                  <a:moveTo>
                    <a:pt x="0" y="0"/>
                  </a:moveTo>
                  <a:lnTo>
                    <a:pt x="0" y="21551"/>
                  </a:lnTo>
                  <a:lnTo>
                    <a:pt x="1584" y="21551"/>
                  </a:lnTo>
                  <a:lnTo>
                    <a:pt x="158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49"/>
            <p:cNvSpPr/>
            <p:nvPr/>
          </p:nvSpPr>
          <p:spPr>
            <a:xfrm>
              <a:off x="5159099" y="3059013"/>
              <a:ext cx="443533" cy="205633"/>
            </a:xfrm>
            <a:custGeom>
              <a:avLst/>
              <a:gdLst/>
              <a:ahLst/>
              <a:cxnLst/>
              <a:rect l="l" t="t" r="r" b="b"/>
              <a:pathLst>
                <a:path w="40399" h="18730" extrusionOk="0">
                  <a:moveTo>
                    <a:pt x="17064" y="1"/>
                  </a:moveTo>
                  <a:cubicBezTo>
                    <a:pt x="16165" y="1"/>
                    <a:pt x="15326" y="344"/>
                    <a:pt x="14764" y="930"/>
                  </a:cubicBezTo>
                  <a:lnTo>
                    <a:pt x="1525" y="14777"/>
                  </a:lnTo>
                  <a:cubicBezTo>
                    <a:pt x="1" y="16372"/>
                    <a:pt x="1394" y="18706"/>
                    <a:pt x="3870" y="18706"/>
                  </a:cubicBezTo>
                  <a:lnTo>
                    <a:pt x="23289" y="18730"/>
                  </a:lnTo>
                  <a:cubicBezTo>
                    <a:pt x="23305" y="18730"/>
                    <a:pt x="23320" y="18730"/>
                    <a:pt x="23335" y="18730"/>
                  </a:cubicBezTo>
                  <a:cubicBezTo>
                    <a:pt x="24235" y="18730"/>
                    <a:pt x="25073" y="18386"/>
                    <a:pt x="25635" y="17801"/>
                  </a:cubicBezTo>
                  <a:lnTo>
                    <a:pt x="38863" y="3954"/>
                  </a:lnTo>
                  <a:cubicBezTo>
                    <a:pt x="40399" y="2359"/>
                    <a:pt x="39006" y="25"/>
                    <a:pt x="36529" y="25"/>
                  </a:cubicBezTo>
                  <a:lnTo>
                    <a:pt x="17110" y="1"/>
                  </a:lnTo>
                  <a:cubicBezTo>
                    <a:pt x="17095" y="1"/>
                    <a:pt x="17079" y="1"/>
                    <a:pt x="17064" y="1"/>
                  </a:cubicBez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49"/>
            <p:cNvSpPr/>
            <p:nvPr/>
          </p:nvSpPr>
          <p:spPr>
            <a:xfrm>
              <a:off x="5146945" y="3045684"/>
              <a:ext cx="443401" cy="205633"/>
            </a:xfrm>
            <a:custGeom>
              <a:avLst/>
              <a:gdLst/>
              <a:ahLst/>
              <a:cxnLst/>
              <a:rect l="l" t="t" r="r" b="b"/>
              <a:pathLst>
                <a:path w="40387" h="18730" extrusionOk="0">
                  <a:moveTo>
                    <a:pt x="17064" y="0"/>
                  </a:moveTo>
                  <a:cubicBezTo>
                    <a:pt x="16164" y="0"/>
                    <a:pt x="15314" y="344"/>
                    <a:pt x="14764" y="929"/>
                  </a:cubicBezTo>
                  <a:lnTo>
                    <a:pt x="1524" y="14776"/>
                  </a:lnTo>
                  <a:cubicBezTo>
                    <a:pt x="0" y="16372"/>
                    <a:pt x="1382" y="18705"/>
                    <a:pt x="3858" y="18705"/>
                  </a:cubicBezTo>
                  <a:lnTo>
                    <a:pt x="23277" y="18729"/>
                  </a:lnTo>
                  <a:cubicBezTo>
                    <a:pt x="23292" y="18729"/>
                    <a:pt x="23308" y="18729"/>
                    <a:pt x="23323" y="18729"/>
                  </a:cubicBezTo>
                  <a:cubicBezTo>
                    <a:pt x="24223" y="18729"/>
                    <a:pt x="25072" y="18386"/>
                    <a:pt x="25623" y="17800"/>
                  </a:cubicBezTo>
                  <a:lnTo>
                    <a:pt x="38862" y="3954"/>
                  </a:lnTo>
                  <a:cubicBezTo>
                    <a:pt x="40386" y="2358"/>
                    <a:pt x="39005" y="24"/>
                    <a:pt x="36529" y="24"/>
                  </a:cubicBezTo>
                  <a:lnTo>
                    <a:pt x="17110" y="1"/>
                  </a:lnTo>
                  <a:cubicBezTo>
                    <a:pt x="17094" y="0"/>
                    <a:pt x="17079" y="0"/>
                    <a:pt x="170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49"/>
            <p:cNvSpPr/>
            <p:nvPr/>
          </p:nvSpPr>
          <p:spPr>
            <a:xfrm>
              <a:off x="5146945" y="3045684"/>
              <a:ext cx="443401" cy="205633"/>
            </a:xfrm>
            <a:custGeom>
              <a:avLst/>
              <a:gdLst/>
              <a:ahLst/>
              <a:cxnLst/>
              <a:rect l="l" t="t" r="r" b="b"/>
              <a:pathLst>
                <a:path w="40387" h="18730" extrusionOk="0">
                  <a:moveTo>
                    <a:pt x="17064" y="0"/>
                  </a:moveTo>
                  <a:cubicBezTo>
                    <a:pt x="16164" y="0"/>
                    <a:pt x="15314" y="344"/>
                    <a:pt x="14764" y="929"/>
                  </a:cubicBezTo>
                  <a:lnTo>
                    <a:pt x="1524" y="14776"/>
                  </a:lnTo>
                  <a:cubicBezTo>
                    <a:pt x="0" y="16372"/>
                    <a:pt x="1382" y="18705"/>
                    <a:pt x="3858" y="18705"/>
                  </a:cubicBezTo>
                  <a:lnTo>
                    <a:pt x="23277" y="18729"/>
                  </a:lnTo>
                  <a:cubicBezTo>
                    <a:pt x="23292" y="18729"/>
                    <a:pt x="23308" y="18729"/>
                    <a:pt x="23323" y="18729"/>
                  </a:cubicBezTo>
                  <a:cubicBezTo>
                    <a:pt x="24223" y="18729"/>
                    <a:pt x="25072" y="18386"/>
                    <a:pt x="25623" y="17800"/>
                  </a:cubicBezTo>
                  <a:lnTo>
                    <a:pt x="38862" y="3954"/>
                  </a:lnTo>
                  <a:cubicBezTo>
                    <a:pt x="40386" y="2358"/>
                    <a:pt x="39005" y="24"/>
                    <a:pt x="36529" y="24"/>
                  </a:cubicBezTo>
                  <a:lnTo>
                    <a:pt x="17110" y="1"/>
                  </a:lnTo>
                  <a:cubicBezTo>
                    <a:pt x="17094" y="0"/>
                    <a:pt x="17079" y="0"/>
                    <a:pt x="170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49"/>
            <p:cNvSpPr/>
            <p:nvPr/>
          </p:nvSpPr>
          <p:spPr>
            <a:xfrm>
              <a:off x="5198315" y="3042544"/>
              <a:ext cx="209816" cy="210596"/>
            </a:xfrm>
            <a:custGeom>
              <a:avLst/>
              <a:gdLst/>
              <a:ahLst/>
              <a:cxnLst/>
              <a:rect l="l" t="t" r="r" b="b"/>
              <a:pathLst>
                <a:path w="19111" h="19182" extrusionOk="0">
                  <a:moveTo>
                    <a:pt x="18527" y="1"/>
                  </a:moveTo>
                  <a:lnTo>
                    <a:pt x="1" y="18801"/>
                  </a:lnTo>
                  <a:lnTo>
                    <a:pt x="584" y="19182"/>
                  </a:lnTo>
                  <a:lnTo>
                    <a:pt x="19110" y="382"/>
                  </a:lnTo>
                  <a:lnTo>
                    <a:pt x="18527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49"/>
            <p:cNvSpPr/>
            <p:nvPr/>
          </p:nvSpPr>
          <p:spPr>
            <a:xfrm>
              <a:off x="5316480" y="3043598"/>
              <a:ext cx="209684" cy="210716"/>
            </a:xfrm>
            <a:custGeom>
              <a:avLst/>
              <a:gdLst/>
              <a:ahLst/>
              <a:cxnLst/>
              <a:rect l="l" t="t" r="r" b="b"/>
              <a:pathLst>
                <a:path w="19099" h="19193" extrusionOk="0">
                  <a:moveTo>
                    <a:pt x="18527" y="0"/>
                  </a:moveTo>
                  <a:lnTo>
                    <a:pt x="1" y="18812"/>
                  </a:lnTo>
                  <a:lnTo>
                    <a:pt x="584" y="19193"/>
                  </a:lnTo>
                  <a:lnTo>
                    <a:pt x="19098" y="393"/>
                  </a:lnTo>
                  <a:lnTo>
                    <a:pt x="18527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49"/>
            <p:cNvSpPr/>
            <p:nvPr/>
          </p:nvSpPr>
          <p:spPr>
            <a:xfrm>
              <a:off x="5258315" y="3102412"/>
              <a:ext cx="300007" cy="6686"/>
            </a:xfrm>
            <a:custGeom>
              <a:avLst/>
              <a:gdLst/>
              <a:ahLst/>
              <a:cxnLst/>
              <a:rect l="l" t="t" r="r" b="b"/>
              <a:pathLst>
                <a:path w="27326" h="609" extrusionOk="0">
                  <a:moveTo>
                    <a:pt x="1" y="1"/>
                  </a:moveTo>
                  <a:lnTo>
                    <a:pt x="1" y="608"/>
                  </a:lnTo>
                  <a:lnTo>
                    <a:pt x="27325" y="608"/>
                  </a:lnTo>
                  <a:lnTo>
                    <a:pt x="27325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49"/>
            <p:cNvSpPr/>
            <p:nvPr/>
          </p:nvSpPr>
          <p:spPr>
            <a:xfrm>
              <a:off x="5186162" y="3176925"/>
              <a:ext cx="294902" cy="15568"/>
            </a:xfrm>
            <a:custGeom>
              <a:avLst/>
              <a:gdLst/>
              <a:ahLst/>
              <a:cxnLst/>
              <a:rect l="l" t="t" r="r" b="b"/>
              <a:pathLst>
                <a:path w="26861" h="1418" extrusionOk="0">
                  <a:moveTo>
                    <a:pt x="24" y="0"/>
                  </a:moveTo>
                  <a:lnTo>
                    <a:pt x="0" y="608"/>
                  </a:lnTo>
                  <a:lnTo>
                    <a:pt x="26837" y="1417"/>
                  </a:lnTo>
                  <a:lnTo>
                    <a:pt x="26861" y="81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49"/>
            <p:cNvSpPr/>
            <p:nvPr/>
          </p:nvSpPr>
          <p:spPr>
            <a:xfrm>
              <a:off x="5203805" y="3160193"/>
              <a:ext cx="294913" cy="16743"/>
            </a:xfrm>
            <a:custGeom>
              <a:avLst/>
              <a:gdLst/>
              <a:ahLst/>
              <a:cxnLst/>
              <a:rect l="l" t="t" r="r" b="b"/>
              <a:pathLst>
                <a:path w="26862" h="1525" extrusionOk="0">
                  <a:moveTo>
                    <a:pt x="36" y="0"/>
                  </a:moveTo>
                  <a:lnTo>
                    <a:pt x="1" y="608"/>
                  </a:lnTo>
                  <a:lnTo>
                    <a:pt x="26837" y="1524"/>
                  </a:lnTo>
                  <a:lnTo>
                    <a:pt x="26861" y="917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49"/>
            <p:cNvSpPr/>
            <p:nvPr/>
          </p:nvSpPr>
          <p:spPr>
            <a:xfrm>
              <a:off x="5270468" y="3085680"/>
              <a:ext cx="303147" cy="6818"/>
            </a:xfrm>
            <a:custGeom>
              <a:avLst/>
              <a:gdLst/>
              <a:ahLst/>
              <a:cxnLst/>
              <a:rect l="l" t="t" r="r" b="b"/>
              <a:pathLst>
                <a:path w="27612" h="621" extrusionOk="0">
                  <a:moveTo>
                    <a:pt x="1" y="1"/>
                  </a:moveTo>
                  <a:lnTo>
                    <a:pt x="1" y="620"/>
                  </a:lnTo>
                  <a:lnTo>
                    <a:pt x="27611" y="620"/>
                  </a:lnTo>
                  <a:lnTo>
                    <a:pt x="27611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49"/>
            <p:cNvSpPr/>
            <p:nvPr/>
          </p:nvSpPr>
          <p:spPr>
            <a:xfrm>
              <a:off x="5546157" y="3069476"/>
              <a:ext cx="443522" cy="205754"/>
            </a:xfrm>
            <a:custGeom>
              <a:avLst/>
              <a:gdLst/>
              <a:ahLst/>
              <a:cxnLst/>
              <a:rect l="l" t="t" r="r" b="b"/>
              <a:pathLst>
                <a:path w="40398" h="18741" extrusionOk="0">
                  <a:moveTo>
                    <a:pt x="17109" y="1"/>
                  </a:moveTo>
                  <a:cubicBezTo>
                    <a:pt x="16193" y="1"/>
                    <a:pt x="15335" y="334"/>
                    <a:pt x="14764" y="929"/>
                  </a:cubicBezTo>
                  <a:lnTo>
                    <a:pt x="1536" y="14776"/>
                  </a:lnTo>
                  <a:cubicBezTo>
                    <a:pt x="0" y="16372"/>
                    <a:pt x="1393" y="18705"/>
                    <a:pt x="3870" y="18717"/>
                  </a:cubicBezTo>
                  <a:lnTo>
                    <a:pt x="23289" y="18741"/>
                  </a:lnTo>
                  <a:cubicBezTo>
                    <a:pt x="24206" y="18741"/>
                    <a:pt x="25063" y="18396"/>
                    <a:pt x="25634" y="17800"/>
                  </a:cubicBezTo>
                  <a:lnTo>
                    <a:pt x="38874" y="3953"/>
                  </a:lnTo>
                  <a:cubicBezTo>
                    <a:pt x="40398" y="2358"/>
                    <a:pt x="39005" y="24"/>
                    <a:pt x="36528" y="24"/>
                  </a:cubicBezTo>
                  <a:lnTo>
                    <a:pt x="17109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49"/>
            <p:cNvSpPr/>
            <p:nvPr/>
          </p:nvSpPr>
          <p:spPr>
            <a:xfrm>
              <a:off x="5533993" y="3056136"/>
              <a:ext cx="443401" cy="205633"/>
            </a:xfrm>
            <a:custGeom>
              <a:avLst/>
              <a:gdLst/>
              <a:ahLst/>
              <a:cxnLst/>
              <a:rect l="l" t="t" r="r" b="b"/>
              <a:pathLst>
                <a:path w="40387" h="18730" extrusionOk="0">
                  <a:moveTo>
                    <a:pt x="17064" y="1"/>
                  </a:moveTo>
                  <a:cubicBezTo>
                    <a:pt x="16164" y="1"/>
                    <a:pt x="15315" y="344"/>
                    <a:pt x="14765" y="930"/>
                  </a:cubicBezTo>
                  <a:lnTo>
                    <a:pt x="1525" y="14777"/>
                  </a:lnTo>
                  <a:cubicBezTo>
                    <a:pt x="1" y="16372"/>
                    <a:pt x="1382" y="18706"/>
                    <a:pt x="3858" y="18706"/>
                  </a:cubicBezTo>
                  <a:lnTo>
                    <a:pt x="23278" y="18730"/>
                  </a:lnTo>
                  <a:cubicBezTo>
                    <a:pt x="23293" y="18730"/>
                    <a:pt x="23308" y="18730"/>
                    <a:pt x="23323" y="18730"/>
                  </a:cubicBezTo>
                  <a:cubicBezTo>
                    <a:pt x="24223" y="18730"/>
                    <a:pt x="25073" y="18386"/>
                    <a:pt x="25623" y="17801"/>
                  </a:cubicBezTo>
                  <a:lnTo>
                    <a:pt x="38863" y="3954"/>
                  </a:lnTo>
                  <a:cubicBezTo>
                    <a:pt x="40387" y="2359"/>
                    <a:pt x="39006" y="25"/>
                    <a:pt x="36529" y="25"/>
                  </a:cubicBezTo>
                  <a:lnTo>
                    <a:pt x="17110" y="1"/>
                  </a:lnTo>
                  <a:cubicBezTo>
                    <a:pt x="17095" y="1"/>
                    <a:pt x="17079" y="1"/>
                    <a:pt x="170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49"/>
            <p:cNvSpPr/>
            <p:nvPr/>
          </p:nvSpPr>
          <p:spPr>
            <a:xfrm>
              <a:off x="5533993" y="3056136"/>
              <a:ext cx="443401" cy="205633"/>
            </a:xfrm>
            <a:custGeom>
              <a:avLst/>
              <a:gdLst/>
              <a:ahLst/>
              <a:cxnLst/>
              <a:rect l="l" t="t" r="r" b="b"/>
              <a:pathLst>
                <a:path w="40387" h="18730" extrusionOk="0">
                  <a:moveTo>
                    <a:pt x="17064" y="1"/>
                  </a:moveTo>
                  <a:cubicBezTo>
                    <a:pt x="16164" y="1"/>
                    <a:pt x="15315" y="344"/>
                    <a:pt x="14765" y="930"/>
                  </a:cubicBezTo>
                  <a:lnTo>
                    <a:pt x="1525" y="14777"/>
                  </a:lnTo>
                  <a:cubicBezTo>
                    <a:pt x="1" y="16372"/>
                    <a:pt x="1382" y="18706"/>
                    <a:pt x="3858" y="18706"/>
                  </a:cubicBezTo>
                  <a:lnTo>
                    <a:pt x="23278" y="18730"/>
                  </a:lnTo>
                  <a:cubicBezTo>
                    <a:pt x="23293" y="18730"/>
                    <a:pt x="23308" y="18730"/>
                    <a:pt x="23323" y="18730"/>
                  </a:cubicBezTo>
                  <a:cubicBezTo>
                    <a:pt x="24223" y="18730"/>
                    <a:pt x="25073" y="18386"/>
                    <a:pt x="25623" y="17801"/>
                  </a:cubicBezTo>
                  <a:lnTo>
                    <a:pt x="38863" y="3954"/>
                  </a:lnTo>
                  <a:cubicBezTo>
                    <a:pt x="40387" y="2359"/>
                    <a:pt x="39006" y="25"/>
                    <a:pt x="36529" y="25"/>
                  </a:cubicBezTo>
                  <a:lnTo>
                    <a:pt x="17110" y="1"/>
                  </a:lnTo>
                  <a:cubicBezTo>
                    <a:pt x="17095" y="1"/>
                    <a:pt x="17079" y="1"/>
                    <a:pt x="170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49"/>
            <p:cNvSpPr/>
            <p:nvPr/>
          </p:nvSpPr>
          <p:spPr>
            <a:xfrm>
              <a:off x="5585494" y="3053007"/>
              <a:ext cx="209684" cy="210596"/>
            </a:xfrm>
            <a:custGeom>
              <a:avLst/>
              <a:gdLst/>
              <a:ahLst/>
              <a:cxnLst/>
              <a:rect l="l" t="t" r="r" b="b"/>
              <a:pathLst>
                <a:path w="19099" h="19182" extrusionOk="0">
                  <a:moveTo>
                    <a:pt x="18515" y="0"/>
                  </a:moveTo>
                  <a:lnTo>
                    <a:pt x="1" y="18800"/>
                  </a:lnTo>
                  <a:lnTo>
                    <a:pt x="572" y="19181"/>
                  </a:lnTo>
                  <a:lnTo>
                    <a:pt x="19099" y="381"/>
                  </a:lnTo>
                  <a:lnTo>
                    <a:pt x="18515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49"/>
            <p:cNvSpPr/>
            <p:nvPr/>
          </p:nvSpPr>
          <p:spPr>
            <a:xfrm>
              <a:off x="5703538" y="3054182"/>
              <a:ext cx="209805" cy="210596"/>
            </a:xfrm>
            <a:custGeom>
              <a:avLst/>
              <a:gdLst/>
              <a:ahLst/>
              <a:cxnLst/>
              <a:rect l="l" t="t" r="r" b="b"/>
              <a:pathLst>
                <a:path w="19110" h="19182" extrusionOk="0">
                  <a:moveTo>
                    <a:pt x="18526" y="1"/>
                  </a:moveTo>
                  <a:lnTo>
                    <a:pt x="0" y="18800"/>
                  </a:lnTo>
                  <a:lnTo>
                    <a:pt x="584" y="19181"/>
                  </a:lnTo>
                  <a:lnTo>
                    <a:pt x="19110" y="382"/>
                  </a:lnTo>
                  <a:lnTo>
                    <a:pt x="18526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49"/>
            <p:cNvSpPr/>
            <p:nvPr/>
          </p:nvSpPr>
          <p:spPr>
            <a:xfrm>
              <a:off x="5645362" y="3112875"/>
              <a:ext cx="300007" cy="6675"/>
            </a:xfrm>
            <a:custGeom>
              <a:avLst/>
              <a:gdLst/>
              <a:ahLst/>
              <a:cxnLst/>
              <a:rect l="l" t="t" r="r" b="b"/>
              <a:pathLst>
                <a:path w="27326" h="608" extrusionOk="0">
                  <a:moveTo>
                    <a:pt x="1" y="0"/>
                  </a:moveTo>
                  <a:lnTo>
                    <a:pt x="1" y="608"/>
                  </a:lnTo>
                  <a:lnTo>
                    <a:pt x="27326" y="608"/>
                  </a:lnTo>
                  <a:lnTo>
                    <a:pt x="27326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49"/>
            <p:cNvSpPr/>
            <p:nvPr/>
          </p:nvSpPr>
          <p:spPr>
            <a:xfrm>
              <a:off x="5573209" y="3187377"/>
              <a:ext cx="294913" cy="15568"/>
            </a:xfrm>
            <a:custGeom>
              <a:avLst/>
              <a:gdLst/>
              <a:ahLst/>
              <a:cxnLst/>
              <a:rect l="l" t="t" r="r" b="b"/>
              <a:pathLst>
                <a:path w="26862" h="1418" extrusionOk="0">
                  <a:moveTo>
                    <a:pt x="25" y="1"/>
                  </a:moveTo>
                  <a:lnTo>
                    <a:pt x="1" y="608"/>
                  </a:lnTo>
                  <a:lnTo>
                    <a:pt x="26837" y="1418"/>
                  </a:lnTo>
                  <a:lnTo>
                    <a:pt x="26861" y="811"/>
                  </a:lnTo>
                  <a:lnTo>
                    <a:pt x="25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49"/>
            <p:cNvSpPr/>
            <p:nvPr/>
          </p:nvSpPr>
          <p:spPr>
            <a:xfrm>
              <a:off x="5590863" y="3170645"/>
              <a:ext cx="295034" cy="16743"/>
            </a:xfrm>
            <a:custGeom>
              <a:avLst/>
              <a:gdLst/>
              <a:ahLst/>
              <a:cxnLst/>
              <a:rect l="l" t="t" r="r" b="b"/>
              <a:pathLst>
                <a:path w="26873" h="1525" extrusionOk="0">
                  <a:moveTo>
                    <a:pt x="36" y="1"/>
                  </a:moveTo>
                  <a:lnTo>
                    <a:pt x="0" y="608"/>
                  </a:lnTo>
                  <a:lnTo>
                    <a:pt x="26837" y="1525"/>
                  </a:lnTo>
                  <a:lnTo>
                    <a:pt x="26872" y="918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49"/>
            <p:cNvSpPr/>
            <p:nvPr/>
          </p:nvSpPr>
          <p:spPr>
            <a:xfrm>
              <a:off x="5657526" y="3096275"/>
              <a:ext cx="303136" cy="6675"/>
            </a:xfrm>
            <a:custGeom>
              <a:avLst/>
              <a:gdLst/>
              <a:ahLst/>
              <a:cxnLst/>
              <a:rect l="l" t="t" r="r" b="b"/>
              <a:pathLst>
                <a:path w="27611" h="608" extrusionOk="0">
                  <a:moveTo>
                    <a:pt x="0" y="0"/>
                  </a:moveTo>
                  <a:lnTo>
                    <a:pt x="0" y="608"/>
                  </a:lnTo>
                  <a:lnTo>
                    <a:pt x="27611" y="608"/>
                  </a:lnTo>
                  <a:lnTo>
                    <a:pt x="27611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49"/>
            <p:cNvSpPr/>
            <p:nvPr/>
          </p:nvSpPr>
          <p:spPr>
            <a:xfrm>
              <a:off x="5405628" y="3372085"/>
              <a:ext cx="177527" cy="167065"/>
            </a:xfrm>
            <a:custGeom>
              <a:avLst/>
              <a:gdLst/>
              <a:ahLst/>
              <a:cxnLst/>
              <a:rect l="l" t="t" r="r" b="b"/>
              <a:pathLst>
                <a:path w="16170" h="15217" extrusionOk="0">
                  <a:moveTo>
                    <a:pt x="8085" y="0"/>
                  </a:moveTo>
                  <a:cubicBezTo>
                    <a:pt x="3620" y="0"/>
                    <a:pt x="1" y="3406"/>
                    <a:pt x="1" y="7609"/>
                  </a:cubicBezTo>
                  <a:cubicBezTo>
                    <a:pt x="1" y="11811"/>
                    <a:pt x="3620" y="15217"/>
                    <a:pt x="8085" y="15217"/>
                  </a:cubicBezTo>
                  <a:cubicBezTo>
                    <a:pt x="12550" y="15217"/>
                    <a:pt x="16170" y="11811"/>
                    <a:pt x="16170" y="7609"/>
                  </a:cubicBezTo>
                  <a:cubicBezTo>
                    <a:pt x="16170" y="3406"/>
                    <a:pt x="12550" y="0"/>
                    <a:pt x="808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49"/>
            <p:cNvSpPr/>
            <p:nvPr/>
          </p:nvSpPr>
          <p:spPr>
            <a:xfrm>
              <a:off x="5778436" y="3370646"/>
              <a:ext cx="177527" cy="166933"/>
            </a:xfrm>
            <a:custGeom>
              <a:avLst/>
              <a:gdLst/>
              <a:ahLst/>
              <a:cxnLst/>
              <a:rect l="l" t="t" r="r" b="b"/>
              <a:pathLst>
                <a:path w="16170" h="15205" extrusionOk="0">
                  <a:moveTo>
                    <a:pt x="8085" y="1"/>
                  </a:moveTo>
                  <a:cubicBezTo>
                    <a:pt x="3620" y="1"/>
                    <a:pt x="1" y="3406"/>
                    <a:pt x="1" y="7597"/>
                  </a:cubicBezTo>
                  <a:cubicBezTo>
                    <a:pt x="1" y="11800"/>
                    <a:pt x="3620" y="15205"/>
                    <a:pt x="8085" y="15205"/>
                  </a:cubicBezTo>
                  <a:cubicBezTo>
                    <a:pt x="12550" y="15205"/>
                    <a:pt x="16169" y="11800"/>
                    <a:pt x="16169" y="7597"/>
                  </a:cubicBezTo>
                  <a:cubicBezTo>
                    <a:pt x="16169" y="3406"/>
                    <a:pt x="12550" y="1"/>
                    <a:pt x="808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49"/>
            <p:cNvSpPr/>
            <p:nvPr/>
          </p:nvSpPr>
          <p:spPr>
            <a:xfrm>
              <a:off x="5730623" y="2436492"/>
              <a:ext cx="752225" cy="330781"/>
            </a:xfrm>
            <a:custGeom>
              <a:avLst/>
              <a:gdLst/>
              <a:ahLst/>
              <a:cxnLst/>
              <a:rect l="l" t="t" r="r" b="b"/>
              <a:pathLst>
                <a:path w="68516" h="30129" extrusionOk="0">
                  <a:moveTo>
                    <a:pt x="7114" y="1"/>
                  </a:moveTo>
                  <a:cubicBezTo>
                    <a:pt x="3593" y="1"/>
                    <a:pt x="1" y="2685"/>
                    <a:pt x="676" y="6566"/>
                  </a:cubicBezTo>
                  <a:cubicBezTo>
                    <a:pt x="938" y="8078"/>
                    <a:pt x="1903" y="9400"/>
                    <a:pt x="3129" y="10328"/>
                  </a:cubicBezTo>
                  <a:cubicBezTo>
                    <a:pt x="4356" y="11245"/>
                    <a:pt x="5820" y="11793"/>
                    <a:pt x="7308" y="12162"/>
                  </a:cubicBezTo>
                  <a:cubicBezTo>
                    <a:pt x="8689" y="12495"/>
                    <a:pt x="10106" y="12686"/>
                    <a:pt x="11464" y="13114"/>
                  </a:cubicBezTo>
                  <a:cubicBezTo>
                    <a:pt x="12821" y="13543"/>
                    <a:pt x="14142" y="14234"/>
                    <a:pt x="14988" y="15377"/>
                  </a:cubicBezTo>
                  <a:cubicBezTo>
                    <a:pt x="16845" y="17877"/>
                    <a:pt x="15881" y="21592"/>
                    <a:pt x="17429" y="24282"/>
                  </a:cubicBezTo>
                  <a:cubicBezTo>
                    <a:pt x="18750" y="26580"/>
                    <a:pt x="21643" y="27771"/>
                    <a:pt x="24215" y="27961"/>
                  </a:cubicBezTo>
                  <a:cubicBezTo>
                    <a:pt x="26787" y="29009"/>
                    <a:pt x="30204" y="30128"/>
                    <a:pt x="34478" y="30128"/>
                  </a:cubicBezTo>
                  <a:cubicBezTo>
                    <a:pt x="37348" y="30128"/>
                    <a:pt x="40610" y="29616"/>
                    <a:pt x="44241" y="28223"/>
                  </a:cubicBezTo>
                  <a:cubicBezTo>
                    <a:pt x="46837" y="28045"/>
                    <a:pt x="49754" y="26854"/>
                    <a:pt x="51076" y="24544"/>
                  </a:cubicBezTo>
                  <a:cubicBezTo>
                    <a:pt x="52623" y="21854"/>
                    <a:pt x="51671" y="18139"/>
                    <a:pt x="53516" y="15639"/>
                  </a:cubicBezTo>
                  <a:cubicBezTo>
                    <a:pt x="54374" y="14496"/>
                    <a:pt x="55695" y="13805"/>
                    <a:pt x="57053" y="13376"/>
                  </a:cubicBezTo>
                  <a:cubicBezTo>
                    <a:pt x="58410" y="12948"/>
                    <a:pt x="59827" y="12757"/>
                    <a:pt x="61208" y="12424"/>
                  </a:cubicBezTo>
                  <a:cubicBezTo>
                    <a:pt x="62696" y="12055"/>
                    <a:pt x="64161" y="11507"/>
                    <a:pt x="65387" y="10590"/>
                  </a:cubicBezTo>
                  <a:cubicBezTo>
                    <a:pt x="66601" y="9662"/>
                    <a:pt x="67578" y="8340"/>
                    <a:pt x="67840" y="6828"/>
                  </a:cubicBezTo>
                  <a:cubicBezTo>
                    <a:pt x="68515" y="2947"/>
                    <a:pt x="64923" y="263"/>
                    <a:pt x="61402" y="263"/>
                  </a:cubicBezTo>
                  <a:cubicBezTo>
                    <a:pt x="61013" y="263"/>
                    <a:pt x="60625" y="295"/>
                    <a:pt x="60243" y="363"/>
                  </a:cubicBezTo>
                  <a:cubicBezTo>
                    <a:pt x="58255" y="708"/>
                    <a:pt x="56255" y="1923"/>
                    <a:pt x="55398" y="3792"/>
                  </a:cubicBezTo>
                  <a:cubicBezTo>
                    <a:pt x="54552" y="5649"/>
                    <a:pt x="54921" y="7899"/>
                    <a:pt x="54028" y="9733"/>
                  </a:cubicBezTo>
                  <a:cubicBezTo>
                    <a:pt x="53219" y="11400"/>
                    <a:pt x="51469" y="12460"/>
                    <a:pt x="49683" y="12983"/>
                  </a:cubicBezTo>
                  <a:cubicBezTo>
                    <a:pt x="47897" y="13507"/>
                    <a:pt x="46015" y="13591"/>
                    <a:pt x="44182" y="13888"/>
                  </a:cubicBezTo>
                  <a:cubicBezTo>
                    <a:pt x="39669" y="14615"/>
                    <a:pt x="35931" y="18508"/>
                    <a:pt x="37157" y="23294"/>
                  </a:cubicBezTo>
                  <a:cubicBezTo>
                    <a:pt x="37467" y="24461"/>
                    <a:pt x="37991" y="25449"/>
                    <a:pt x="38705" y="26223"/>
                  </a:cubicBezTo>
                  <a:cubicBezTo>
                    <a:pt x="39443" y="27021"/>
                    <a:pt x="40372" y="27592"/>
                    <a:pt x="41420" y="27926"/>
                  </a:cubicBezTo>
                  <a:cubicBezTo>
                    <a:pt x="38893" y="28650"/>
                    <a:pt x="36574" y="28934"/>
                    <a:pt x="34468" y="28934"/>
                  </a:cubicBezTo>
                  <a:cubicBezTo>
                    <a:pt x="31551" y="28934"/>
                    <a:pt x="29041" y="28389"/>
                    <a:pt x="26954" y="27711"/>
                  </a:cubicBezTo>
                  <a:cubicBezTo>
                    <a:pt x="28061" y="27390"/>
                    <a:pt x="29037" y="26795"/>
                    <a:pt x="29799" y="25961"/>
                  </a:cubicBezTo>
                  <a:cubicBezTo>
                    <a:pt x="30514" y="25187"/>
                    <a:pt x="31049" y="24199"/>
                    <a:pt x="31347" y="23032"/>
                  </a:cubicBezTo>
                  <a:cubicBezTo>
                    <a:pt x="32573" y="18246"/>
                    <a:pt x="28835" y="14353"/>
                    <a:pt x="24334" y="13626"/>
                  </a:cubicBezTo>
                  <a:cubicBezTo>
                    <a:pt x="22489" y="13329"/>
                    <a:pt x="20608" y="13245"/>
                    <a:pt x="18822" y="12721"/>
                  </a:cubicBezTo>
                  <a:cubicBezTo>
                    <a:pt x="17036" y="12198"/>
                    <a:pt x="15297" y="11138"/>
                    <a:pt x="14476" y="9471"/>
                  </a:cubicBezTo>
                  <a:cubicBezTo>
                    <a:pt x="13595" y="7638"/>
                    <a:pt x="13952" y="5387"/>
                    <a:pt x="13107" y="3530"/>
                  </a:cubicBezTo>
                  <a:cubicBezTo>
                    <a:pt x="12249" y="1661"/>
                    <a:pt x="10249" y="446"/>
                    <a:pt x="8273" y="101"/>
                  </a:cubicBezTo>
                  <a:cubicBezTo>
                    <a:pt x="7891" y="33"/>
                    <a:pt x="7503" y="1"/>
                    <a:pt x="7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49"/>
            <p:cNvSpPr/>
            <p:nvPr/>
          </p:nvSpPr>
          <p:spPr>
            <a:xfrm>
              <a:off x="5556104" y="2534566"/>
              <a:ext cx="1109102" cy="487734"/>
            </a:xfrm>
            <a:custGeom>
              <a:avLst/>
              <a:gdLst/>
              <a:ahLst/>
              <a:cxnLst/>
              <a:rect l="l" t="t" r="r" b="b"/>
              <a:pathLst>
                <a:path w="101022" h="44425" extrusionOk="0">
                  <a:moveTo>
                    <a:pt x="10500" y="1"/>
                  </a:moveTo>
                  <a:cubicBezTo>
                    <a:pt x="5303" y="1"/>
                    <a:pt x="1" y="3961"/>
                    <a:pt x="999" y="9682"/>
                  </a:cubicBezTo>
                  <a:cubicBezTo>
                    <a:pt x="1380" y="11909"/>
                    <a:pt x="2809" y="13861"/>
                    <a:pt x="4607" y="15218"/>
                  </a:cubicBezTo>
                  <a:cubicBezTo>
                    <a:pt x="6416" y="16588"/>
                    <a:pt x="8583" y="17397"/>
                    <a:pt x="10774" y="17933"/>
                  </a:cubicBezTo>
                  <a:cubicBezTo>
                    <a:pt x="12810" y="18421"/>
                    <a:pt x="14894" y="18707"/>
                    <a:pt x="16894" y="19338"/>
                  </a:cubicBezTo>
                  <a:cubicBezTo>
                    <a:pt x="18894" y="19969"/>
                    <a:pt x="20847" y="20993"/>
                    <a:pt x="22097" y="22672"/>
                  </a:cubicBezTo>
                  <a:cubicBezTo>
                    <a:pt x="24835" y="26363"/>
                    <a:pt x="23419" y="31828"/>
                    <a:pt x="25705" y="35816"/>
                  </a:cubicBezTo>
                  <a:cubicBezTo>
                    <a:pt x="27645" y="39198"/>
                    <a:pt x="31908" y="40948"/>
                    <a:pt x="35706" y="41234"/>
                  </a:cubicBezTo>
                  <a:cubicBezTo>
                    <a:pt x="39492" y="42769"/>
                    <a:pt x="44540" y="44424"/>
                    <a:pt x="50839" y="44424"/>
                  </a:cubicBezTo>
                  <a:cubicBezTo>
                    <a:pt x="55077" y="44424"/>
                    <a:pt x="59887" y="43662"/>
                    <a:pt x="65245" y="41626"/>
                  </a:cubicBezTo>
                  <a:cubicBezTo>
                    <a:pt x="69055" y="41353"/>
                    <a:pt x="73353" y="39602"/>
                    <a:pt x="75306" y="36197"/>
                  </a:cubicBezTo>
                  <a:cubicBezTo>
                    <a:pt x="77592" y="32221"/>
                    <a:pt x="76187" y="26744"/>
                    <a:pt x="78914" y="23065"/>
                  </a:cubicBezTo>
                  <a:cubicBezTo>
                    <a:pt x="80164" y="21386"/>
                    <a:pt x="82116" y="20350"/>
                    <a:pt x="84117" y="19719"/>
                  </a:cubicBezTo>
                  <a:cubicBezTo>
                    <a:pt x="86117" y="19088"/>
                    <a:pt x="88212" y="18814"/>
                    <a:pt x="90236" y="18314"/>
                  </a:cubicBezTo>
                  <a:cubicBezTo>
                    <a:pt x="92439" y="17778"/>
                    <a:pt x="94606" y="16969"/>
                    <a:pt x="96404" y="15611"/>
                  </a:cubicBezTo>
                  <a:cubicBezTo>
                    <a:pt x="98214" y="14254"/>
                    <a:pt x="99630" y="12290"/>
                    <a:pt x="100023" y="10063"/>
                  </a:cubicBezTo>
                  <a:cubicBezTo>
                    <a:pt x="101022" y="4342"/>
                    <a:pt x="95710" y="382"/>
                    <a:pt x="90510" y="382"/>
                  </a:cubicBezTo>
                  <a:cubicBezTo>
                    <a:pt x="89943" y="382"/>
                    <a:pt x="89376" y="429"/>
                    <a:pt x="88820" y="526"/>
                  </a:cubicBezTo>
                  <a:cubicBezTo>
                    <a:pt x="85903" y="1038"/>
                    <a:pt x="82950" y="2824"/>
                    <a:pt x="81688" y="5598"/>
                  </a:cubicBezTo>
                  <a:cubicBezTo>
                    <a:pt x="80438" y="8325"/>
                    <a:pt x="80973" y="11635"/>
                    <a:pt x="79664" y="14349"/>
                  </a:cubicBezTo>
                  <a:cubicBezTo>
                    <a:pt x="78461" y="16814"/>
                    <a:pt x="75889" y="18362"/>
                    <a:pt x="73258" y="19136"/>
                  </a:cubicBezTo>
                  <a:cubicBezTo>
                    <a:pt x="70627" y="19910"/>
                    <a:pt x="67853" y="20040"/>
                    <a:pt x="65138" y="20481"/>
                  </a:cubicBezTo>
                  <a:cubicBezTo>
                    <a:pt x="58494" y="21553"/>
                    <a:pt x="52982" y="27291"/>
                    <a:pt x="54792" y="34340"/>
                  </a:cubicBezTo>
                  <a:cubicBezTo>
                    <a:pt x="55244" y="36066"/>
                    <a:pt x="56030" y="37519"/>
                    <a:pt x="57078" y="38662"/>
                  </a:cubicBezTo>
                  <a:cubicBezTo>
                    <a:pt x="58161" y="39841"/>
                    <a:pt x="59518" y="40686"/>
                    <a:pt x="61078" y="41174"/>
                  </a:cubicBezTo>
                  <a:cubicBezTo>
                    <a:pt x="57347" y="42243"/>
                    <a:pt x="53925" y="42662"/>
                    <a:pt x="50819" y="42662"/>
                  </a:cubicBezTo>
                  <a:cubicBezTo>
                    <a:pt x="46520" y="42662"/>
                    <a:pt x="42824" y="41860"/>
                    <a:pt x="39742" y="40864"/>
                  </a:cubicBezTo>
                  <a:cubicBezTo>
                    <a:pt x="41373" y="40388"/>
                    <a:pt x="42814" y="39507"/>
                    <a:pt x="43945" y="38281"/>
                  </a:cubicBezTo>
                  <a:cubicBezTo>
                    <a:pt x="44993" y="37126"/>
                    <a:pt x="45779" y="35673"/>
                    <a:pt x="46219" y="33959"/>
                  </a:cubicBezTo>
                  <a:cubicBezTo>
                    <a:pt x="48041" y="26910"/>
                    <a:pt x="42516" y="21172"/>
                    <a:pt x="35873" y="20100"/>
                  </a:cubicBezTo>
                  <a:cubicBezTo>
                    <a:pt x="33158" y="19659"/>
                    <a:pt x="30384" y="19529"/>
                    <a:pt x="27752" y="18755"/>
                  </a:cubicBezTo>
                  <a:cubicBezTo>
                    <a:pt x="25121" y="17981"/>
                    <a:pt x="22549" y="16433"/>
                    <a:pt x="21347" y="13956"/>
                  </a:cubicBezTo>
                  <a:cubicBezTo>
                    <a:pt x="20037" y="11254"/>
                    <a:pt x="20573" y="7944"/>
                    <a:pt x="19323" y="5205"/>
                  </a:cubicBezTo>
                  <a:cubicBezTo>
                    <a:pt x="18073" y="2443"/>
                    <a:pt x="15120" y="657"/>
                    <a:pt x="12191" y="145"/>
                  </a:cubicBezTo>
                  <a:cubicBezTo>
                    <a:pt x="11634" y="48"/>
                    <a:pt x="11068" y="1"/>
                    <a:pt x="105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49"/>
            <p:cNvSpPr/>
            <p:nvPr/>
          </p:nvSpPr>
          <p:spPr>
            <a:xfrm>
              <a:off x="6076335" y="2044899"/>
              <a:ext cx="58319" cy="133579"/>
            </a:xfrm>
            <a:custGeom>
              <a:avLst/>
              <a:gdLst/>
              <a:ahLst/>
              <a:cxnLst/>
              <a:rect l="l" t="t" r="r" b="b"/>
              <a:pathLst>
                <a:path w="5312" h="12167" extrusionOk="0">
                  <a:moveTo>
                    <a:pt x="2395" y="0"/>
                  </a:moveTo>
                  <a:cubicBezTo>
                    <a:pt x="1901" y="0"/>
                    <a:pt x="1418" y="194"/>
                    <a:pt x="1061" y="646"/>
                  </a:cubicBezTo>
                  <a:cubicBezTo>
                    <a:pt x="739" y="1038"/>
                    <a:pt x="620" y="1574"/>
                    <a:pt x="656" y="2086"/>
                  </a:cubicBezTo>
                  <a:cubicBezTo>
                    <a:pt x="691" y="2586"/>
                    <a:pt x="882" y="3074"/>
                    <a:pt x="1120" y="3527"/>
                  </a:cubicBezTo>
                  <a:cubicBezTo>
                    <a:pt x="1334" y="3955"/>
                    <a:pt x="1608" y="4348"/>
                    <a:pt x="1799" y="4777"/>
                  </a:cubicBezTo>
                  <a:cubicBezTo>
                    <a:pt x="1989" y="5218"/>
                    <a:pt x="2108" y="5694"/>
                    <a:pt x="2001" y="6158"/>
                  </a:cubicBezTo>
                  <a:cubicBezTo>
                    <a:pt x="1787" y="7182"/>
                    <a:pt x="644" y="7754"/>
                    <a:pt x="310" y="8730"/>
                  </a:cubicBezTo>
                  <a:cubicBezTo>
                    <a:pt x="1" y="9635"/>
                    <a:pt x="322" y="10623"/>
                    <a:pt x="941" y="11302"/>
                  </a:cubicBezTo>
                  <a:cubicBezTo>
                    <a:pt x="1414" y="11823"/>
                    <a:pt x="2060" y="12167"/>
                    <a:pt x="2742" y="12167"/>
                  </a:cubicBezTo>
                  <a:cubicBezTo>
                    <a:pt x="3056" y="12167"/>
                    <a:pt x="3377" y="12094"/>
                    <a:pt x="3692" y="11933"/>
                  </a:cubicBezTo>
                  <a:cubicBezTo>
                    <a:pt x="5156" y="11194"/>
                    <a:pt x="5311" y="9397"/>
                    <a:pt x="4501" y="8111"/>
                  </a:cubicBezTo>
                  <a:cubicBezTo>
                    <a:pt x="4168" y="7587"/>
                    <a:pt x="3775" y="7099"/>
                    <a:pt x="3513" y="6539"/>
                  </a:cubicBezTo>
                  <a:cubicBezTo>
                    <a:pt x="3251" y="5980"/>
                    <a:pt x="3132" y="5301"/>
                    <a:pt x="3370" y="4729"/>
                  </a:cubicBezTo>
                  <a:cubicBezTo>
                    <a:pt x="3632" y="4110"/>
                    <a:pt x="4275" y="3705"/>
                    <a:pt x="4549" y="3086"/>
                  </a:cubicBezTo>
                  <a:cubicBezTo>
                    <a:pt x="4835" y="2455"/>
                    <a:pt x="4692" y="1693"/>
                    <a:pt x="4347" y="1122"/>
                  </a:cubicBezTo>
                  <a:cubicBezTo>
                    <a:pt x="3936" y="452"/>
                    <a:pt x="3152" y="0"/>
                    <a:pt x="2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49"/>
            <p:cNvSpPr/>
            <p:nvPr/>
          </p:nvSpPr>
          <p:spPr>
            <a:xfrm>
              <a:off x="5862589" y="2381927"/>
              <a:ext cx="465798" cy="204821"/>
            </a:xfrm>
            <a:custGeom>
              <a:avLst/>
              <a:gdLst/>
              <a:ahLst/>
              <a:cxnLst/>
              <a:rect l="l" t="t" r="r" b="b"/>
              <a:pathLst>
                <a:path w="42427" h="18656" extrusionOk="0">
                  <a:moveTo>
                    <a:pt x="4425" y="0"/>
                  </a:moveTo>
                  <a:cubicBezTo>
                    <a:pt x="2234" y="0"/>
                    <a:pt x="0" y="1661"/>
                    <a:pt x="420" y="4071"/>
                  </a:cubicBezTo>
                  <a:cubicBezTo>
                    <a:pt x="575" y="4999"/>
                    <a:pt x="1170" y="5821"/>
                    <a:pt x="1932" y="6392"/>
                  </a:cubicBezTo>
                  <a:cubicBezTo>
                    <a:pt x="2694" y="6964"/>
                    <a:pt x="3599" y="7309"/>
                    <a:pt x="4516" y="7535"/>
                  </a:cubicBezTo>
                  <a:cubicBezTo>
                    <a:pt x="5373" y="7738"/>
                    <a:pt x="6254" y="7857"/>
                    <a:pt x="7087" y="8119"/>
                  </a:cubicBezTo>
                  <a:cubicBezTo>
                    <a:pt x="7933" y="8393"/>
                    <a:pt x="8754" y="8821"/>
                    <a:pt x="9278" y="9524"/>
                  </a:cubicBezTo>
                  <a:cubicBezTo>
                    <a:pt x="10421" y="11072"/>
                    <a:pt x="9838" y="13370"/>
                    <a:pt x="10790" y="15048"/>
                  </a:cubicBezTo>
                  <a:cubicBezTo>
                    <a:pt x="11612" y="16465"/>
                    <a:pt x="13398" y="17203"/>
                    <a:pt x="14993" y="17322"/>
                  </a:cubicBezTo>
                  <a:cubicBezTo>
                    <a:pt x="16577" y="17965"/>
                    <a:pt x="18708" y="18656"/>
                    <a:pt x="21351" y="18656"/>
                  </a:cubicBezTo>
                  <a:cubicBezTo>
                    <a:pt x="23125" y="18656"/>
                    <a:pt x="25149" y="18346"/>
                    <a:pt x="27399" y="17489"/>
                  </a:cubicBezTo>
                  <a:cubicBezTo>
                    <a:pt x="28995" y="17370"/>
                    <a:pt x="30805" y="16632"/>
                    <a:pt x="31626" y="15203"/>
                  </a:cubicBezTo>
                  <a:cubicBezTo>
                    <a:pt x="32579" y="13536"/>
                    <a:pt x="31995" y="11238"/>
                    <a:pt x="33138" y="9690"/>
                  </a:cubicBezTo>
                  <a:cubicBezTo>
                    <a:pt x="33662" y="8988"/>
                    <a:pt x="34484" y="8548"/>
                    <a:pt x="35329" y="8286"/>
                  </a:cubicBezTo>
                  <a:cubicBezTo>
                    <a:pt x="36162" y="8024"/>
                    <a:pt x="37043" y="7905"/>
                    <a:pt x="37901" y="7690"/>
                  </a:cubicBezTo>
                  <a:cubicBezTo>
                    <a:pt x="38818" y="7464"/>
                    <a:pt x="39722" y="7131"/>
                    <a:pt x="40484" y="6559"/>
                  </a:cubicBezTo>
                  <a:cubicBezTo>
                    <a:pt x="41246" y="5988"/>
                    <a:pt x="41842" y="5166"/>
                    <a:pt x="42008" y="4226"/>
                  </a:cubicBezTo>
                  <a:cubicBezTo>
                    <a:pt x="42427" y="1823"/>
                    <a:pt x="40197" y="164"/>
                    <a:pt x="38018" y="164"/>
                  </a:cubicBezTo>
                  <a:cubicBezTo>
                    <a:pt x="37779" y="164"/>
                    <a:pt x="37540" y="184"/>
                    <a:pt x="37305" y="225"/>
                  </a:cubicBezTo>
                  <a:cubicBezTo>
                    <a:pt x="36067" y="439"/>
                    <a:pt x="34829" y="1189"/>
                    <a:pt x="34305" y="2356"/>
                  </a:cubicBezTo>
                  <a:cubicBezTo>
                    <a:pt x="33781" y="3499"/>
                    <a:pt x="34007" y="4892"/>
                    <a:pt x="33448" y="6023"/>
                  </a:cubicBezTo>
                  <a:cubicBezTo>
                    <a:pt x="32948" y="7059"/>
                    <a:pt x="31876" y="7714"/>
                    <a:pt x="30769" y="8036"/>
                  </a:cubicBezTo>
                  <a:cubicBezTo>
                    <a:pt x="29662" y="8369"/>
                    <a:pt x="28495" y="8417"/>
                    <a:pt x="27352" y="8607"/>
                  </a:cubicBezTo>
                  <a:cubicBezTo>
                    <a:pt x="24566" y="9059"/>
                    <a:pt x="22244" y="11465"/>
                    <a:pt x="23006" y="14429"/>
                  </a:cubicBezTo>
                  <a:cubicBezTo>
                    <a:pt x="23197" y="15144"/>
                    <a:pt x="23530" y="15763"/>
                    <a:pt x="23970" y="16239"/>
                  </a:cubicBezTo>
                  <a:cubicBezTo>
                    <a:pt x="24423" y="16739"/>
                    <a:pt x="24994" y="17096"/>
                    <a:pt x="25649" y="17299"/>
                  </a:cubicBezTo>
                  <a:cubicBezTo>
                    <a:pt x="24082" y="17743"/>
                    <a:pt x="22647" y="17917"/>
                    <a:pt x="21343" y="17917"/>
                  </a:cubicBezTo>
                  <a:cubicBezTo>
                    <a:pt x="19537" y="17917"/>
                    <a:pt x="17984" y="17583"/>
                    <a:pt x="16684" y="17168"/>
                  </a:cubicBezTo>
                  <a:cubicBezTo>
                    <a:pt x="17374" y="16965"/>
                    <a:pt x="17982" y="16596"/>
                    <a:pt x="18446" y="16084"/>
                  </a:cubicBezTo>
                  <a:cubicBezTo>
                    <a:pt x="18886" y="15596"/>
                    <a:pt x="19220" y="14989"/>
                    <a:pt x="19410" y="14262"/>
                  </a:cubicBezTo>
                  <a:cubicBezTo>
                    <a:pt x="20172" y="11298"/>
                    <a:pt x="17851" y="8893"/>
                    <a:pt x="15065" y="8440"/>
                  </a:cubicBezTo>
                  <a:cubicBezTo>
                    <a:pt x="13922" y="8262"/>
                    <a:pt x="12755" y="8202"/>
                    <a:pt x="11647" y="7881"/>
                  </a:cubicBezTo>
                  <a:cubicBezTo>
                    <a:pt x="10552" y="7559"/>
                    <a:pt x="9469" y="6904"/>
                    <a:pt x="8969" y="5869"/>
                  </a:cubicBezTo>
                  <a:cubicBezTo>
                    <a:pt x="8409" y="4726"/>
                    <a:pt x="8635" y="3344"/>
                    <a:pt x="8111" y="2190"/>
                  </a:cubicBezTo>
                  <a:cubicBezTo>
                    <a:pt x="7587" y="1023"/>
                    <a:pt x="6349" y="285"/>
                    <a:pt x="5123" y="58"/>
                  </a:cubicBezTo>
                  <a:cubicBezTo>
                    <a:pt x="4893" y="19"/>
                    <a:pt x="4659" y="0"/>
                    <a:pt x="44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49"/>
            <p:cNvSpPr/>
            <p:nvPr/>
          </p:nvSpPr>
          <p:spPr>
            <a:xfrm>
              <a:off x="5913333" y="2270141"/>
              <a:ext cx="381547" cy="167855"/>
            </a:xfrm>
            <a:custGeom>
              <a:avLst/>
              <a:gdLst/>
              <a:ahLst/>
              <a:cxnLst/>
              <a:rect l="l" t="t" r="r" b="b"/>
              <a:pathLst>
                <a:path w="34753" h="15289" extrusionOk="0">
                  <a:moveTo>
                    <a:pt x="3622" y="1"/>
                  </a:moveTo>
                  <a:cubicBezTo>
                    <a:pt x="1834" y="1"/>
                    <a:pt x="1" y="1367"/>
                    <a:pt x="334" y="3335"/>
                  </a:cubicBezTo>
                  <a:cubicBezTo>
                    <a:pt x="477" y="4097"/>
                    <a:pt x="965" y="4775"/>
                    <a:pt x="1584" y="5240"/>
                  </a:cubicBezTo>
                  <a:cubicBezTo>
                    <a:pt x="2203" y="5704"/>
                    <a:pt x="2954" y="5990"/>
                    <a:pt x="3704" y="6168"/>
                  </a:cubicBezTo>
                  <a:cubicBezTo>
                    <a:pt x="4406" y="6347"/>
                    <a:pt x="5120" y="6442"/>
                    <a:pt x="5811" y="6657"/>
                  </a:cubicBezTo>
                  <a:cubicBezTo>
                    <a:pt x="6502" y="6871"/>
                    <a:pt x="7168" y="7228"/>
                    <a:pt x="7597" y="7811"/>
                  </a:cubicBezTo>
                  <a:cubicBezTo>
                    <a:pt x="8538" y="9074"/>
                    <a:pt x="8061" y="10955"/>
                    <a:pt x="8847" y="12324"/>
                  </a:cubicBezTo>
                  <a:cubicBezTo>
                    <a:pt x="9514" y="13491"/>
                    <a:pt x="10978" y="14086"/>
                    <a:pt x="12288" y="14193"/>
                  </a:cubicBezTo>
                  <a:cubicBezTo>
                    <a:pt x="13586" y="14717"/>
                    <a:pt x="15324" y="15289"/>
                    <a:pt x="17491" y="15289"/>
                  </a:cubicBezTo>
                  <a:cubicBezTo>
                    <a:pt x="18944" y="15289"/>
                    <a:pt x="20599" y="15027"/>
                    <a:pt x="22444" y="14324"/>
                  </a:cubicBezTo>
                  <a:cubicBezTo>
                    <a:pt x="23754" y="14229"/>
                    <a:pt x="25230" y="13634"/>
                    <a:pt x="25909" y="12455"/>
                  </a:cubicBezTo>
                  <a:cubicBezTo>
                    <a:pt x="26695" y="11086"/>
                    <a:pt x="26206" y="9205"/>
                    <a:pt x="27147" y="7942"/>
                  </a:cubicBezTo>
                  <a:cubicBezTo>
                    <a:pt x="27576" y="7359"/>
                    <a:pt x="28254" y="7002"/>
                    <a:pt x="28933" y="6788"/>
                  </a:cubicBezTo>
                  <a:cubicBezTo>
                    <a:pt x="29624" y="6573"/>
                    <a:pt x="30338" y="6478"/>
                    <a:pt x="31040" y="6299"/>
                  </a:cubicBezTo>
                  <a:cubicBezTo>
                    <a:pt x="31802" y="6121"/>
                    <a:pt x="32541" y="5847"/>
                    <a:pt x="33160" y="5371"/>
                  </a:cubicBezTo>
                  <a:cubicBezTo>
                    <a:pt x="33779" y="4906"/>
                    <a:pt x="34279" y="4228"/>
                    <a:pt x="34410" y="3466"/>
                  </a:cubicBezTo>
                  <a:cubicBezTo>
                    <a:pt x="34753" y="1504"/>
                    <a:pt x="32934" y="140"/>
                    <a:pt x="31142" y="140"/>
                  </a:cubicBezTo>
                  <a:cubicBezTo>
                    <a:pt x="30944" y="140"/>
                    <a:pt x="30747" y="157"/>
                    <a:pt x="30552" y="192"/>
                  </a:cubicBezTo>
                  <a:cubicBezTo>
                    <a:pt x="29552" y="358"/>
                    <a:pt x="28528" y="977"/>
                    <a:pt x="28100" y="1930"/>
                  </a:cubicBezTo>
                  <a:cubicBezTo>
                    <a:pt x="27671" y="2870"/>
                    <a:pt x="27861" y="4013"/>
                    <a:pt x="27409" y="4942"/>
                  </a:cubicBezTo>
                  <a:cubicBezTo>
                    <a:pt x="26992" y="5787"/>
                    <a:pt x="26111" y="6323"/>
                    <a:pt x="25206" y="6585"/>
                  </a:cubicBezTo>
                  <a:cubicBezTo>
                    <a:pt x="24290" y="6859"/>
                    <a:pt x="23337" y="6895"/>
                    <a:pt x="22408" y="7049"/>
                  </a:cubicBezTo>
                  <a:cubicBezTo>
                    <a:pt x="20122" y="7419"/>
                    <a:pt x="18229" y="9395"/>
                    <a:pt x="18848" y="11812"/>
                  </a:cubicBezTo>
                  <a:cubicBezTo>
                    <a:pt x="19003" y="12407"/>
                    <a:pt x="19277" y="12907"/>
                    <a:pt x="19634" y="13300"/>
                  </a:cubicBezTo>
                  <a:cubicBezTo>
                    <a:pt x="20003" y="13717"/>
                    <a:pt x="20480" y="14003"/>
                    <a:pt x="21015" y="14169"/>
                  </a:cubicBezTo>
                  <a:cubicBezTo>
                    <a:pt x="19734" y="14533"/>
                    <a:pt x="18559" y="14676"/>
                    <a:pt x="17491" y="14676"/>
                  </a:cubicBezTo>
                  <a:cubicBezTo>
                    <a:pt x="16010" y="14676"/>
                    <a:pt x="14735" y="14401"/>
                    <a:pt x="13669" y="14062"/>
                  </a:cubicBezTo>
                  <a:cubicBezTo>
                    <a:pt x="14229" y="13896"/>
                    <a:pt x="14729" y="13598"/>
                    <a:pt x="15110" y="13169"/>
                  </a:cubicBezTo>
                  <a:cubicBezTo>
                    <a:pt x="15479" y="12776"/>
                    <a:pt x="15741" y="12276"/>
                    <a:pt x="15896" y="11681"/>
                  </a:cubicBezTo>
                  <a:cubicBezTo>
                    <a:pt x="16527" y="9264"/>
                    <a:pt x="14622" y="7288"/>
                    <a:pt x="12336" y="6919"/>
                  </a:cubicBezTo>
                  <a:cubicBezTo>
                    <a:pt x="11407" y="6764"/>
                    <a:pt x="10454" y="6728"/>
                    <a:pt x="9550" y="6454"/>
                  </a:cubicBezTo>
                  <a:cubicBezTo>
                    <a:pt x="8645" y="6192"/>
                    <a:pt x="7752" y="5656"/>
                    <a:pt x="7347" y="4811"/>
                  </a:cubicBezTo>
                  <a:cubicBezTo>
                    <a:pt x="6894" y="3871"/>
                    <a:pt x="7073" y="2739"/>
                    <a:pt x="6644" y="1799"/>
                  </a:cubicBezTo>
                  <a:cubicBezTo>
                    <a:pt x="6216" y="846"/>
                    <a:pt x="5204" y="227"/>
                    <a:pt x="4192" y="49"/>
                  </a:cubicBezTo>
                  <a:cubicBezTo>
                    <a:pt x="4004" y="16"/>
                    <a:pt x="3813" y="1"/>
                    <a:pt x="36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49"/>
            <p:cNvSpPr/>
            <p:nvPr/>
          </p:nvSpPr>
          <p:spPr>
            <a:xfrm>
              <a:off x="5952758" y="2185395"/>
              <a:ext cx="304838" cy="134040"/>
            </a:xfrm>
            <a:custGeom>
              <a:avLst/>
              <a:gdLst/>
              <a:ahLst/>
              <a:cxnLst/>
              <a:rect l="l" t="t" r="r" b="b"/>
              <a:pathLst>
                <a:path w="27766" h="12209" extrusionOk="0">
                  <a:moveTo>
                    <a:pt x="2883" y="0"/>
                  </a:moveTo>
                  <a:cubicBezTo>
                    <a:pt x="1460" y="0"/>
                    <a:pt x="1" y="1084"/>
                    <a:pt x="279" y="2660"/>
                  </a:cubicBezTo>
                  <a:cubicBezTo>
                    <a:pt x="386" y="3267"/>
                    <a:pt x="779" y="3803"/>
                    <a:pt x="1268" y="4184"/>
                  </a:cubicBezTo>
                  <a:cubicBezTo>
                    <a:pt x="1768" y="4553"/>
                    <a:pt x="2363" y="4779"/>
                    <a:pt x="2970" y="4922"/>
                  </a:cubicBezTo>
                  <a:cubicBezTo>
                    <a:pt x="3530" y="5065"/>
                    <a:pt x="4101" y="5136"/>
                    <a:pt x="4649" y="5315"/>
                  </a:cubicBezTo>
                  <a:cubicBezTo>
                    <a:pt x="5197" y="5482"/>
                    <a:pt x="5732" y="5767"/>
                    <a:pt x="6078" y="6232"/>
                  </a:cubicBezTo>
                  <a:cubicBezTo>
                    <a:pt x="6828" y="7244"/>
                    <a:pt x="6447" y="8744"/>
                    <a:pt x="7066" y="9839"/>
                  </a:cubicBezTo>
                  <a:cubicBezTo>
                    <a:pt x="7602" y="10768"/>
                    <a:pt x="8780" y="11256"/>
                    <a:pt x="9816" y="11328"/>
                  </a:cubicBezTo>
                  <a:cubicBezTo>
                    <a:pt x="10852" y="11756"/>
                    <a:pt x="12245" y="12209"/>
                    <a:pt x="13971" y="12209"/>
                  </a:cubicBezTo>
                  <a:cubicBezTo>
                    <a:pt x="15138" y="12209"/>
                    <a:pt x="16460" y="11994"/>
                    <a:pt x="17936" y="11435"/>
                  </a:cubicBezTo>
                  <a:cubicBezTo>
                    <a:pt x="18984" y="11363"/>
                    <a:pt x="20163" y="10887"/>
                    <a:pt x="20699" y="9946"/>
                  </a:cubicBezTo>
                  <a:cubicBezTo>
                    <a:pt x="21330" y="8851"/>
                    <a:pt x="20937" y="7351"/>
                    <a:pt x="21699" y="6339"/>
                  </a:cubicBezTo>
                  <a:cubicBezTo>
                    <a:pt x="22032" y="5875"/>
                    <a:pt x="22568" y="5589"/>
                    <a:pt x="23127" y="5422"/>
                  </a:cubicBezTo>
                  <a:cubicBezTo>
                    <a:pt x="23675" y="5244"/>
                    <a:pt x="24247" y="5172"/>
                    <a:pt x="24806" y="5029"/>
                  </a:cubicBezTo>
                  <a:cubicBezTo>
                    <a:pt x="25413" y="4886"/>
                    <a:pt x="26009" y="4660"/>
                    <a:pt x="26497" y="4291"/>
                  </a:cubicBezTo>
                  <a:cubicBezTo>
                    <a:pt x="26997" y="3910"/>
                    <a:pt x="27390" y="3374"/>
                    <a:pt x="27497" y="2767"/>
                  </a:cubicBezTo>
                  <a:cubicBezTo>
                    <a:pt x="27765" y="1191"/>
                    <a:pt x="26314" y="107"/>
                    <a:pt x="24884" y="107"/>
                  </a:cubicBezTo>
                  <a:cubicBezTo>
                    <a:pt x="24726" y="107"/>
                    <a:pt x="24568" y="120"/>
                    <a:pt x="24413" y="148"/>
                  </a:cubicBezTo>
                  <a:cubicBezTo>
                    <a:pt x="23616" y="291"/>
                    <a:pt x="22806" y="779"/>
                    <a:pt x="22461" y="1541"/>
                  </a:cubicBezTo>
                  <a:cubicBezTo>
                    <a:pt x="22115" y="2291"/>
                    <a:pt x="22258" y="3196"/>
                    <a:pt x="21901" y="3946"/>
                  </a:cubicBezTo>
                  <a:cubicBezTo>
                    <a:pt x="21568" y="4624"/>
                    <a:pt x="20865" y="5041"/>
                    <a:pt x="20139" y="5255"/>
                  </a:cubicBezTo>
                  <a:cubicBezTo>
                    <a:pt x="19413" y="5470"/>
                    <a:pt x="18651" y="5505"/>
                    <a:pt x="17912" y="5625"/>
                  </a:cubicBezTo>
                  <a:cubicBezTo>
                    <a:pt x="16079" y="5922"/>
                    <a:pt x="14567" y="7494"/>
                    <a:pt x="15067" y="9435"/>
                  </a:cubicBezTo>
                  <a:cubicBezTo>
                    <a:pt x="15186" y="9911"/>
                    <a:pt x="15400" y="10304"/>
                    <a:pt x="15686" y="10625"/>
                  </a:cubicBezTo>
                  <a:cubicBezTo>
                    <a:pt x="15984" y="10947"/>
                    <a:pt x="16365" y="11185"/>
                    <a:pt x="16793" y="11316"/>
                  </a:cubicBezTo>
                  <a:cubicBezTo>
                    <a:pt x="15772" y="11610"/>
                    <a:pt x="14835" y="11724"/>
                    <a:pt x="13982" y="11724"/>
                  </a:cubicBezTo>
                  <a:cubicBezTo>
                    <a:pt x="12796" y="11724"/>
                    <a:pt x="11775" y="11502"/>
                    <a:pt x="10923" y="11232"/>
                  </a:cubicBezTo>
                  <a:cubicBezTo>
                    <a:pt x="11376" y="11101"/>
                    <a:pt x="11769" y="10851"/>
                    <a:pt x="12078" y="10518"/>
                  </a:cubicBezTo>
                  <a:cubicBezTo>
                    <a:pt x="12364" y="10197"/>
                    <a:pt x="12590" y="9804"/>
                    <a:pt x="12709" y="9327"/>
                  </a:cubicBezTo>
                  <a:cubicBezTo>
                    <a:pt x="13209" y="7399"/>
                    <a:pt x="11685" y="5815"/>
                    <a:pt x="9864" y="5517"/>
                  </a:cubicBezTo>
                  <a:cubicBezTo>
                    <a:pt x="9114" y="5398"/>
                    <a:pt x="8352" y="5363"/>
                    <a:pt x="7637" y="5148"/>
                  </a:cubicBezTo>
                  <a:cubicBezTo>
                    <a:pt x="6911" y="4934"/>
                    <a:pt x="6209" y="4517"/>
                    <a:pt x="5875" y="3839"/>
                  </a:cubicBezTo>
                  <a:cubicBezTo>
                    <a:pt x="5506" y="3088"/>
                    <a:pt x="5661" y="2184"/>
                    <a:pt x="5316" y="1434"/>
                  </a:cubicBezTo>
                  <a:cubicBezTo>
                    <a:pt x="4970" y="672"/>
                    <a:pt x="4161" y="183"/>
                    <a:pt x="3351" y="40"/>
                  </a:cubicBezTo>
                  <a:cubicBezTo>
                    <a:pt x="3197" y="13"/>
                    <a:pt x="3040" y="0"/>
                    <a:pt x="28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49"/>
            <p:cNvSpPr/>
            <p:nvPr/>
          </p:nvSpPr>
          <p:spPr>
            <a:xfrm>
              <a:off x="6002579" y="2148002"/>
              <a:ext cx="207258" cy="91179"/>
            </a:xfrm>
            <a:custGeom>
              <a:avLst/>
              <a:gdLst/>
              <a:ahLst/>
              <a:cxnLst/>
              <a:rect l="l" t="t" r="r" b="b"/>
              <a:pathLst>
                <a:path w="18878" h="8305" extrusionOk="0">
                  <a:moveTo>
                    <a:pt x="1954" y="1"/>
                  </a:moveTo>
                  <a:cubicBezTo>
                    <a:pt x="984" y="1"/>
                    <a:pt x="0" y="743"/>
                    <a:pt x="182" y="1803"/>
                  </a:cubicBezTo>
                  <a:cubicBezTo>
                    <a:pt x="254" y="2220"/>
                    <a:pt x="516" y="2589"/>
                    <a:pt x="861" y="2839"/>
                  </a:cubicBezTo>
                  <a:cubicBezTo>
                    <a:pt x="1194" y="3101"/>
                    <a:pt x="1599" y="3244"/>
                    <a:pt x="2004" y="3351"/>
                  </a:cubicBezTo>
                  <a:cubicBezTo>
                    <a:pt x="2385" y="3446"/>
                    <a:pt x="2778" y="3494"/>
                    <a:pt x="3159" y="3613"/>
                  </a:cubicBezTo>
                  <a:cubicBezTo>
                    <a:pt x="3528" y="3732"/>
                    <a:pt x="3897" y="3923"/>
                    <a:pt x="4123" y="4232"/>
                  </a:cubicBezTo>
                  <a:cubicBezTo>
                    <a:pt x="4635" y="4923"/>
                    <a:pt x="4373" y="5947"/>
                    <a:pt x="4802" y="6685"/>
                  </a:cubicBezTo>
                  <a:cubicBezTo>
                    <a:pt x="5159" y="7328"/>
                    <a:pt x="5957" y="7649"/>
                    <a:pt x="6671" y="7709"/>
                  </a:cubicBezTo>
                  <a:cubicBezTo>
                    <a:pt x="7374" y="7995"/>
                    <a:pt x="8314" y="8304"/>
                    <a:pt x="9493" y="8304"/>
                  </a:cubicBezTo>
                  <a:cubicBezTo>
                    <a:pt x="10291" y="8304"/>
                    <a:pt x="11184" y="8161"/>
                    <a:pt x="12184" y="7780"/>
                  </a:cubicBezTo>
                  <a:cubicBezTo>
                    <a:pt x="12898" y="7721"/>
                    <a:pt x="13708" y="7399"/>
                    <a:pt x="14065" y="6756"/>
                  </a:cubicBezTo>
                  <a:cubicBezTo>
                    <a:pt x="14494" y="6018"/>
                    <a:pt x="14232" y="4994"/>
                    <a:pt x="14744" y="4304"/>
                  </a:cubicBezTo>
                  <a:cubicBezTo>
                    <a:pt x="14982" y="3994"/>
                    <a:pt x="15339" y="3804"/>
                    <a:pt x="15720" y="3685"/>
                  </a:cubicBezTo>
                  <a:cubicBezTo>
                    <a:pt x="16089" y="3566"/>
                    <a:pt x="16482" y="3518"/>
                    <a:pt x="16863" y="3423"/>
                  </a:cubicBezTo>
                  <a:cubicBezTo>
                    <a:pt x="17268" y="3316"/>
                    <a:pt x="17673" y="3173"/>
                    <a:pt x="18018" y="2911"/>
                  </a:cubicBezTo>
                  <a:cubicBezTo>
                    <a:pt x="18351" y="2661"/>
                    <a:pt x="18613" y="2292"/>
                    <a:pt x="18685" y="1875"/>
                  </a:cubicBezTo>
                  <a:cubicBezTo>
                    <a:pt x="18877" y="815"/>
                    <a:pt x="17885" y="72"/>
                    <a:pt x="16913" y="72"/>
                  </a:cubicBezTo>
                  <a:cubicBezTo>
                    <a:pt x="16804" y="72"/>
                    <a:pt x="16696" y="82"/>
                    <a:pt x="16589" y="101"/>
                  </a:cubicBezTo>
                  <a:cubicBezTo>
                    <a:pt x="16053" y="196"/>
                    <a:pt x="15494" y="529"/>
                    <a:pt x="15256" y="1041"/>
                  </a:cubicBezTo>
                  <a:cubicBezTo>
                    <a:pt x="15029" y="1553"/>
                    <a:pt x="15125" y="2173"/>
                    <a:pt x="14887" y="2673"/>
                  </a:cubicBezTo>
                  <a:cubicBezTo>
                    <a:pt x="14660" y="3137"/>
                    <a:pt x="14184" y="3435"/>
                    <a:pt x="13684" y="3577"/>
                  </a:cubicBezTo>
                  <a:cubicBezTo>
                    <a:pt x="13196" y="3720"/>
                    <a:pt x="12672" y="3744"/>
                    <a:pt x="12172" y="3827"/>
                  </a:cubicBezTo>
                  <a:cubicBezTo>
                    <a:pt x="10922" y="4030"/>
                    <a:pt x="9898" y="5101"/>
                    <a:pt x="10231" y="6411"/>
                  </a:cubicBezTo>
                  <a:cubicBezTo>
                    <a:pt x="10315" y="6733"/>
                    <a:pt x="10469" y="7006"/>
                    <a:pt x="10660" y="7221"/>
                  </a:cubicBezTo>
                  <a:cubicBezTo>
                    <a:pt x="10862" y="7447"/>
                    <a:pt x="11124" y="7602"/>
                    <a:pt x="11410" y="7697"/>
                  </a:cubicBezTo>
                  <a:cubicBezTo>
                    <a:pt x="10712" y="7897"/>
                    <a:pt x="10072" y="7975"/>
                    <a:pt x="9491" y="7975"/>
                  </a:cubicBezTo>
                  <a:cubicBezTo>
                    <a:pt x="8686" y="7975"/>
                    <a:pt x="7995" y="7824"/>
                    <a:pt x="7421" y="7637"/>
                  </a:cubicBezTo>
                  <a:cubicBezTo>
                    <a:pt x="7731" y="7542"/>
                    <a:pt x="7993" y="7376"/>
                    <a:pt x="8207" y="7149"/>
                  </a:cubicBezTo>
                  <a:cubicBezTo>
                    <a:pt x="8398" y="6935"/>
                    <a:pt x="8552" y="6661"/>
                    <a:pt x="8636" y="6340"/>
                  </a:cubicBezTo>
                  <a:cubicBezTo>
                    <a:pt x="8969" y="5030"/>
                    <a:pt x="7945" y="3958"/>
                    <a:pt x="6695" y="3756"/>
                  </a:cubicBezTo>
                  <a:cubicBezTo>
                    <a:pt x="6195" y="3673"/>
                    <a:pt x="5671" y="3649"/>
                    <a:pt x="5183" y="3506"/>
                  </a:cubicBezTo>
                  <a:cubicBezTo>
                    <a:pt x="4695" y="3363"/>
                    <a:pt x="4207" y="3065"/>
                    <a:pt x="3980" y="2601"/>
                  </a:cubicBezTo>
                  <a:cubicBezTo>
                    <a:pt x="3742" y="2101"/>
                    <a:pt x="3838" y="1482"/>
                    <a:pt x="3611" y="970"/>
                  </a:cubicBezTo>
                  <a:cubicBezTo>
                    <a:pt x="3373" y="458"/>
                    <a:pt x="2826" y="125"/>
                    <a:pt x="2278" y="29"/>
                  </a:cubicBezTo>
                  <a:cubicBezTo>
                    <a:pt x="2171" y="10"/>
                    <a:pt x="2063" y="1"/>
                    <a:pt x="19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49"/>
            <p:cNvSpPr/>
            <p:nvPr/>
          </p:nvSpPr>
          <p:spPr>
            <a:xfrm>
              <a:off x="6095296" y="2237468"/>
              <a:ext cx="15689" cy="1224171"/>
            </a:xfrm>
            <a:custGeom>
              <a:avLst/>
              <a:gdLst/>
              <a:ahLst/>
              <a:cxnLst/>
              <a:rect l="l" t="t" r="r" b="b"/>
              <a:pathLst>
                <a:path w="1429" h="111503" extrusionOk="0">
                  <a:moveTo>
                    <a:pt x="0" y="0"/>
                  </a:moveTo>
                  <a:lnTo>
                    <a:pt x="0" y="111502"/>
                  </a:lnTo>
                  <a:lnTo>
                    <a:pt x="1429" y="111502"/>
                  </a:lnTo>
                  <a:lnTo>
                    <a:pt x="142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49"/>
            <p:cNvSpPr/>
            <p:nvPr/>
          </p:nvSpPr>
          <p:spPr>
            <a:xfrm>
              <a:off x="7012400" y="2186614"/>
              <a:ext cx="153868" cy="33354"/>
            </a:xfrm>
            <a:custGeom>
              <a:avLst/>
              <a:gdLst/>
              <a:ahLst/>
              <a:cxnLst/>
              <a:rect l="l" t="t" r="r" b="b"/>
              <a:pathLst>
                <a:path w="14015" h="3038" extrusionOk="0">
                  <a:moveTo>
                    <a:pt x="1525" y="1"/>
                  </a:moveTo>
                  <a:cubicBezTo>
                    <a:pt x="691" y="1"/>
                    <a:pt x="1" y="680"/>
                    <a:pt x="1" y="1513"/>
                  </a:cubicBezTo>
                  <a:cubicBezTo>
                    <a:pt x="1" y="2358"/>
                    <a:pt x="691" y="3037"/>
                    <a:pt x="1525" y="3037"/>
                  </a:cubicBezTo>
                  <a:lnTo>
                    <a:pt x="12490" y="3037"/>
                  </a:lnTo>
                  <a:cubicBezTo>
                    <a:pt x="13324" y="3037"/>
                    <a:pt x="14014" y="2358"/>
                    <a:pt x="14014" y="1513"/>
                  </a:cubicBezTo>
                  <a:cubicBezTo>
                    <a:pt x="14014" y="680"/>
                    <a:pt x="13324" y="1"/>
                    <a:pt x="124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49"/>
            <p:cNvSpPr/>
            <p:nvPr/>
          </p:nvSpPr>
          <p:spPr>
            <a:xfrm>
              <a:off x="6801815" y="1965841"/>
              <a:ext cx="153736" cy="33474"/>
            </a:xfrm>
            <a:custGeom>
              <a:avLst/>
              <a:gdLst/>
              <a:ahLst/>
              <a:cxnLst/>
              <a:rect l="l" t="t" r="r" b="b"/>
              <a:pathLst>
                <a:path w="14003" h="3049" extrusionOk="0">
                  <a:moveTo>
                    <a:pt x="1525" y="0"/>
                  </a:moveTo>
                  <a:cubicBezTo>
                    <a:pt x="679" y="0"/>
                    <a:pt x="1" y="691"/>
                    <a:pt x="1" y="1524"/>
                  </a:cubicBezTo>
                  <a:cubicBezTo>
                    <a:pt x="1" y="2358"/>
                    <a:pt x="679" y="3048"/>
                    <a:pt x="1525" y="3048"/>
                  </a:cubicBezTo>
                  <a:lnTo>
                    <a:pt x="12490" y="3048"/>
                  </a:lnTo>
                  <a:cubicBezTo>
                    <a:pt x="13324" y="3048"/>
                    <a:pt x="14002" y="2358"/>
                    <a:pt x="14002" y="1524"/>
                  </a:cubicBezTo>
                  <a:cubicBezTo>
                    <a:pt x="14002" y="691"/>
                    <a:pt x="13324" y="0"/>
                    <a:pt x="124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49"/>
            <p:cNvSpPr/>
            <p:nvPr/>
          </p:nvSpPr>
          <p:spPr>
            <a:xfrm>
              <a:off x="7002464" y="1832119"/>
              <a:ext cx="153736" cy="33474"/>
            </a:xfrm>
            <a:custGeom>
              <a:avLst/>
              <a:gdLst/>
              <a:ahLst/>
              <a:cxnLst/>
              <a:rect l="l" t="t" r="r" b="b"/>
              <a:pathLst>
                <a:path w="14003" h="3049" extrusionOk="0">
                  <a:moveTo>
                    <a:pt x="1513" y="0"/>
                  </a:moveTo>
                  <a:cubicBezTo>
                    <a:pt x="679" y="0"/>
                    <a:pt x="1" y="691"/>
                    <a:pt x="1" y="1524"/>
                  </a:cubicBezTo>
                  <a:cubicBezTo>
                    <a:pt x="1" y="2358"/>
                    <a:pt x="679" y="3048"/>
                    <a:pt x="1513" y="3048"/>
                  </a:cubicBezTo>
                  <a:lnTo>
                    <a:pt x="12478" y="3048"/>
                  </a:lnTo>
                  <a:cubicBezTo>
                    <a:pt x="13324" y="3048"/>
                    <a:pt x="14002" y="2358"/>
                    <a:pt x="14002" y="1524"/>
                  </a:cubicBezTo>
                  <a:cubicBezTo>
                    <a:pt x="14002" y="691"/>
                    <a:pt x="13324" y="0"/>
                    <a:pt x="124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49"/>
            <p:cNvSpPr/>
            <p:nvPr/>
          </p:nvSpPr>
          <p:spPr>
            <a:xfrm>
              <a:off x="7002464" y="2611187"/>
              <a:ext cx="153736" cy="33474"/>
            </a:xfrm>
            <a:custGeom>
              <a:avLst/>
              <a:gdLst/>
              <a:ahLst/>
              <a:cxnLst/>
              <a:rect l="l" t="t" r="r" b="b"/>
              <a:pathLst>
                <a:path w="14003" h="3049" extrusionOk="0">
                  <a:moveTo>
                    <a:pt x="1513" y="0"/>
                  </a:moveTo>
                  <a:cubicBezTo>
                    <a:pt x="679" y="0"/>
                    <a:pt x="1" y="691"/>
                    <a:pt x="1" y="1524"/>
                  </a:cubicBezTo>
                  <a:cubicBezTo>
                    <a:pt x="1" y="2358"/>
                    <a:pt x="679" y="3048"/>
                    <a:pt x="1513" y="3048"/>
                  </a:cubicBezTo>
                  <a:lnTo>
                    <a:pt x="12478" y="3048"/>
                  </a:lnTo>
                  <a:cubicBezTo>
                    <a:pt x="13324" y="3048"/>
                    <a:pt x="14002" y="2358"/>
                    <a:pt x="14002" y="1524"/>
                  </a:cubicBezTo>
                  <a:cubicBezTo>
                    <a:pt x="14002" y="691"/>
                    <a:pt x="13324" y="0"/>
                    <a:pt x="124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49"/>
            <p:cNvSpPr/>
            <p:nvPr/>
          </p:nvSpPr>
          <p:spPr>
            <a:xfrm>
              <a:off x="6821819" y="2781765"/>
              <a:ext cx="153857" cy="33474"/>
            </a:xfrm>
            <a:custGeom>
              <a:avLst/>
              <a:gdLst/>
              <a:ahLst/>
              <a:cxnLst/>
              <a:rect l="l" t="t" r="r" b="b"/>
              <a:pathLst>
                <a:path w="14014" h="3049" extrusionOk="0">
                  <a:moveTo>
                    <a:pt x="1524" y="1"/>
                  </a:moveTo>
                  <a:cubicBezTo>
                    <a:pt x="691" y="1"/>
                    <a:pt x="0" y="680"/>
                    <a:pt x="0" y="1525"/>
                  </a:cubicBezTo>
                  <a:cubicBezTo>
                    <a:pt x="0" y="2358"/>
                    <a:pt x="691" y="3049"/>
                    <a:pt x="1524" y="3049"/>
                  </a:cubicBezTo>
                  <a:lnTo>
                    <a:pt x="12490" y="3049"/>
                  </a:lnTo>
                  <a:cubicBezTo>
                    <a:pt x="13323" y="3049"/>
                    <a:pt x="14014" y="2358"/>
                    <a:pt x="14014" y="1525"/>
                  </a:cubicBezTo>
                  <a:cubicBezTo>
                    <a:pt x="14014" y="680"/>
                    <a:pt x="13323" y="1"/>
                    <a:pt x="124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49"/>
            <p:cNvSpPr/>
            <p:nvPr/>
          </p:nvSpPr>
          <p:spPr>
            <a:xfrm>
              <a:off x="7947027" y="3064381"/>
              <a:ext cx="290851" cy="499734"/>
            </a:xfrm>
            <a:custGeom>
              <a:avLst/>
              <a:gdLst/>
              <a:ahLst/>
              <a:cxnLst/>
              <a:rect l="l" t="t" r="r" b="b"/>
              <a:pathLst>
                <a:path w="26492" h="45518" extrusionOk="0">
                  <a:moveTo>
                    <a:pt x="12073" y="0"/>
                  </a:moveTo>
                  <a:cubicBezTo>
                    <a:pt x="5429" y="0"/>
                    <a:pt x="0" y="5441"/>
                    <a:pt x="0" y="12073"/>
                  </a:cubicBezTo>
                  <a:lnTo>
                    <a:pt x="0" y="33457"/>
                  </a:lnTo>
                  <a:cubicBezTo>
                    <a:pt x="0" y="40088"/>
                    <a:pt x="5429" y="45518"/>
                    <a:pt x="12073" y="45518"/>
                  </a:cubicBezTo>
                  <a:lnTo>
                    <a:pt x="14419" y="45518"/>
                  </a:lnTo>
                  <a:cubicBezTo>
                    <a:pt x="21062" y="45518"/>
                    <a:pt x="26492" y="40088"/>
                    <a:pt x="26492" y="33457"/>
                  </a:cubicBezTo>
                  <a:lnTo>
                    <a:pt x="26492" y="12073"/>
                  </a:lnTo>
                  <a:cubicBezTo>
                    <a:pt x="26492" y="5441"/>
                    <a:pt x="21062" y="0"/>
                    <a:pt x="144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49"/>
            <p:cNvSpPr/>
            <p:nvPr/>
          </p:nvSpPr>
          <p:spPr>
            <a:xfrm>
              <a:off x="7947158" y="3199673"/>
              <a:ext cx="240656" cy="98700"/>
            </a:xfrm>
            <a:custGeom>
              <a:avLst/>
              <a:gdLst/>
              <a:ahLst/>
              <a:cxnLst/>
              <a:rect l="l" t="t" r="r" b="b"/>
              <a:pathLst>
                <a:path w="21920" h="8990" extrusionOk="0">
                  <a:moveTo>
                    <a:pt x="0" y="0"/>
                  </a:moveTo>
                  <a:lnTo>
                    <a:pt x="0" y="8989"/>
                  </a:lnTo>
                  <a:lnTo>
                    <a:pt x="21920" y="8989"/>
                  </a:lnTo>
                  <a:lnTo>
                    <a:pt x="2192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49"/>
            <p:cNvSpPr/>
            <p:nvPr/>
          </p:nvSpPr>
          <p:spPr>
            <a:xfrm>
              <a:off x="7987154" y="3333395"/>
              <a:ext cx="40139" cy="155559"/>
            </a:xfrm>
            <a:custGeom>
              <a:avLst/>
              <a:gdLst/>
              <a:ahLst/>
              <a:cxnLst/>
              <a:rect l="l" t="t" r="r" b="b"/>
              <a:pathLst>
                <a:path w="3656" h="14169" extrusionOk="0">
                  <a:moveTo>
                    <a:pt x="1822" y="0"/>
                  </a:moveTo>
                  <a:cubicBezTo>
                    <a:pt x="822" y="0"/>
                    <a:pt x="0" y="834"/>
                    <a:pt x="0" y="1834"/>
                  </a:cubicBezTo>
                  <a:lnTo>
                    <a:pt x="0" y="12335"/>
                  </a:lnTo>
                  <a:cubicBezTo>
                    <a:pt x="0" y="13347"/>
                    <a:pt x="822" y="14169"/>
                    <a:pt x="1822" y="14169"/>
                  </a:cubicBezTo>
                  <a:cubicBezTo>
                    <a:pt x="2834" y="14169"/>
                    <a:pt x="3656" y="13347"/>
                    <a:pt x="3656" y="12335"/>
                  </a:cubicBezTo>
                  <a:lnTo>
                    <a:pt x="3656" y="1834"/>
                  </a:lnTo>
                  <a:cubicBezTo>
                    <a:pt x="3656" y="834"/>
                    <a:pt x="2834" y="0"/>
                    <a:pt x="1822" y="0"/>
                  </a:cubicBez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49"/>
            <p:cNvSpPr/>
            <p:nvPr/>
          </p:nvSpPr>
          <p:spPr>
            <a:xfrm>
              <a:off x="6730969" y="3092740"/>
              <a:ext cx="283144" cy="486537"/>
            </a:xfrm>
            <a:custGeom>
              <a:avLst/>
              <a:gdLst/>
              <a:ahLst/>
              <a:cxnLst/>
              <a:rect l="l" t="t" r="r" b="b"/>
              <a:pathLst>
                <a:path w="25790" h="44316" extrusionOk="0">
                  <a:moveTo>
                    <a:pt x="11752" y="1"/>
                  </a:moveTo>
                  <a:cubicBezTo>
                    <a:pt x="5287" y="1"/>
                    <a:pt x="0" y="5287"/>
                    <a:pt x="0" y="11752"/>
                  </a:cubicBezTo>
                  <a:lnTo>
                    <a:pt x="0" y="32553"/>
                  </a:lnTo>
                  <a:cubicBezTo>
                    <a:pt x="0" y="39018"/>
                    <a:pt x="5287" y="44316"/>
                    <a:pt x="11752" y="44316"/>
                  </a:cubicBezTo>
                  <a:lnTo>
                    <a:pt x="14038" y="44316"/>
                  </a:lnTo>
                  <a:cubicBezTo>
                    <a:pt x="20503" y="44316"/>
                    <a:pt x="25789" y="39018"/>
                    <a:pt x="25789" y="32553"/>
                  </a:cubicBezTo>
                  <a:lnTo>
                    <a:pt x="25789" y="11752"/>
                  </a:lnTo>
                  <a:cubicBezTo>
                    <a:pt x="25789" y="5287"/>
                    <a:pt x="20503" y="1"/>
                    <a:pt x="140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49"/>
            <p:cNvSpPr/>
            <p:nvPr/>
          </p:nvSpPr>
          <p:spPr>
            <a:xfrm>
              <a:off x="6731101" y="3224376"/>
              <a:ext cx="234255" cy="96087"/>
            </a:xfrm>
            <a:custGeom>
              <a:avLst/>
              <a:gdLst/>
              <a:ahLst/>
              <a:cxnLst/>
              <a:rect l="l" t="t" r="r" b="b"/>
              <a:pathLst>
                <a:path w="21337" h="8752" extrusionOk="0">
                  <a:moveTo>
                    <a:pt x="0" y="0"/>
                  </a:moveTo>
                  <a:lnTo>
                    <a:pt x="0" y="8752"/>
                  </a:lnTo>
                  <a:lnTo>
                    <a:pt x="21336" y="8752"/>
                  </a:lnTo>
                  <a:lnTo>
                    <a:pt x="2133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49"/>
            <p:cNvSpPr/>
            <p:nvPr/>
          </p:nvSpPr>
          <p:spPr>
            <a:xfrm>
              <a:off x="6769922" y="3354573"/>
              <a:ext cx="39096" cy="151376"/>
            </a:xfrm>
            <a:custGeom>
              <a:avLst/>
              <a:gdLst/>
              <a:ahLst/>
              <a:cxnLst/>
              <a:rect l="l" t="t" r="r" b="b"/>
              <a:pathLst>
                <a:path w="3561" h="13788" extrusionOk="0">
                  <a:moveTo>
                    <a:pt x="1786" y="0"/>
                  </a:moveTo>
                  <a:cubicBezTo>
                    <a:pt x="810" y="0"/>
                    <a:pt x="0" y="798"/>
                    <a:pt x="0" y="1786"/>
                  </a:cubicBezTo>
                  <a:lnTo>
                    <a:pt x="0" y="12013"/>
                  </a:lnTo>
                  <a:cubicBezTo>
                    <a:pt x="0" y="12990"/>
                    <a:pt x="810" y="13787"/>
                    <a:pt x="1786" y="13787"/>
                  </a:cubicBezTo>
                  <a:cubicBezTo>
                    <a:pt x="2763" y="13787"/>
                    <a:pt x="3560" y="12990"/>
                    <a:pt x="3560" y="12013"/>
                  </a:cubicBezTo>
                  <a:lnTo>
                    <a:pt x="3560" y="1786"/>
                  </a:lnTo>
                  <a:cubicBezTo>
                    <a:pt x="3560" y="810"/>
                    <a:pt x="2763" y="0"/>
                    <a:pt x="1786" y="0"/>
                  </a:cubicBez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49"/>
            <p:cNvSpPr/>
            <p:nvPr/>
          </p:nvSpPr>
          <p:spPr>
            <a:xfrm>
              <a:off x="6988082" y="2693297"/>
              <a:ext cx="461440" cy="753048"/>
            </a:xfrm>
            <a:custGeom>
              <a:avLst/>
              <a:gdLst/>
              <a:ahLst/>
              <a:cxnLst/>
              <a:rect l="l" t="t" r="r" b="b"/>
              <a:pathLst>
                <a:path w="42030" h="68591" extrusionOk="0">
                  <a:moveTo>
                    <a:pt x="7141" y="1"/>
                  </a:moveTo>
                  <a:cubicBezTo>
                    <a:pt x="6448" y="1"/>
                    <a:pt x="5730" y="101"/>
                    <a:pt x="4990" y="320"/>
                  </a:cubicBezTo>
                  <a:cubicBezTo>
                    <a:pt x="3585" y="737"/>
                    <a:pt x="1549" y="1832"/>
                    <a:pt x="1" y="3273"/>
                  </a:cubicBezTo>
                  <a:lnTo>
                    <a:pt x="1" y="68590"/>
                  </a:lnTo>
                  <a:lnTo>
                    <a:pt x="42030" y="68590"/>
                  </a:lnTo>
                  <a:lnTo>
                    <a:pt x="42030" y="30002"/>
                  </a:lnTo>
                  <a:cubicBezTo>
                    <a:pt x="40636" y="30452"/>
                    <a:pt x="39068" y="30666"/>
                    <a:pt x="37458" y="30666"/>
                  </a:cubicBezTo>
                  <a:cubicBezTo>
                    <a:pt x="32934" y="30666"/>
                    <a:pt x="28083" y="28977"/>
                    <a:pt x="25861" y="26097"/>
                  </a:cubicBezTo>
                  <a:cubicBezTo>
                    <a:pt x="21539" y="20477"/>
                    <a:pt x="20932" y="12214"/>
                    <a:pt x="16563" y="6333"/>
                  </a:cubicBezTo>
                  <a:cubicBezTo>
                    <a:pt x="14264" y="3244"/>
                    <a:pt x="11087" y="1"/>
                    <a:pt x="71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49"/>
            <p:cNvSpPr/>
            <p:nvPr/>
          </p:nvSpPr>
          <p:spPr>
            <a:xfrm>
              <a:off x="7335144" y="2651314"/>
              <a:ext cx="15041" cy="376211"/>
            </a:xfrm>
            <a:custGeom>
              <a:avLst/>
              <a:gdLst/>
              <a:ahLst/>
              <a:cxnLst/>
              <a:rect l="l" t="t" r="r" b="b"/>
              <a:pathLst>
                <a:path w="1370" h="34267" extrusionOk="0">
                  <a:moveTo>
                    <a:pt x="0" y="1"/>
                  </a:moveTo>
                  <a:lnTo>
                    <a:pt x="0" y="34267"/>
                  </a:lnTo>
                  <a:lnTo>
                    <a:pt x="1369" y="34267"/>
                  </a:lnTo>
                  <a:lnTo>
                    <a:pt x="13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49"/>
            <p:cNvSpPr/>
            <p:nvPr/>
          </p:nvSpPr>
          <p:spPr>
            <a:xfrm>
              <a:off x="7261542" y="2526463"/>
              <a:ext cx="237263" cy="164474"/>
            </a:xfrm>
            <a:custGeom>
              <a:avLst/>
              <a:gdLst/>
              <a:ahLst/>
              <a:cxnLst/>
              <a:rect l="l" t="t" r="r" b="b"/>
              <a:pathLst>
                <a:path w="21611" h="14981" extrusionOk="0">
                  <a:moveTo>
                    <a:pt x="6624" y="0"/>
                  </a:moveTo>
                  <a:cubicBezTo>
                    <a:pt x="4384" y="0"/>
                    <a:pt x="2564" y="748"/>
                    <a:pt x="1703" y="2240"/>
                  </a:cubicBezTo>
                  <a:cubicBezTo>
                    <a:pt x="1" y="5181"/>
                    <a:pt x="2692" y="9932"/>
                    <a:pt x="7728" y="12825"/>
                  </a:cubicBezTo>
                  <a:cubicBezTo>
                    <a:pt x="10215" y="14263"/>
                    <a:pt x="12806" y="14980"/>
                    <a:pt x="14996" y="14980"/>
                  </a:cubicBezTo>
                  <a:cubicBezTo>
                    <a:pt x="17231" y="14980"/>
                    <a:pt x="19048" y="14233"/>
                    <a:pt x="19908" y="12742"/>
                  </a:cubicBezTo>
                  <a:cubicBezTo>
                    <a:pt x="21611" y="9789"/>
                    <a:pt x="18920" y="5050"/>
                    <a:pt x="13895" y="2145"/>
                  </a:cubicBezTo>
                  <a:cubicBezTo>
                    <a:pt x="11405" y="715"/>
                    <a:pt x="8814" y="0"/>
                    <a:pt x="6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49"/>
            <p:cNvSpPr/>
            <p:nvPr/>
          </p:nvSpPr>
          <p:spPr>
            <a:xfrm>
              <a:off x="7305984" y="2526474"/>
              <a:ext cx="176748" cy="114970"/>
            </a:xfrm>
            <a:custGeom>
              <a:avLst/>
              <a:gdLst/>
              <a:ahLst/>
              <a:cxnLst/>
              <a:rect l="l" t="t" r="r" b="b"/>
              <a:pathLst>
                <a:path w="16099" h="10472" extrusionOk="0">
                  <a:moveTo>
                    <a:pt x="2588" y="0"/>
                  </a:moveTo>
                  <a:cubicBezTo>
                    <a:pt x="2096" y="0"/>
                    <a:pt x="1625" y="36"/>
                    <a:pt x="1180" y="108"/>
                  </a:cubicBezTo>
                  <a:cubicBezTo>
                    <a:pt x="1" y="3728"/>
                    <a:pt x="3620" y="7800"/>
                    <a:pt x="6883" y="9383"/>
                  </a:cubicBezTo>
                  <a:cubicBezTo>
                    <a:pt x="8429" y="10135"/>
                    <a:pt x="9913" y="10471"/>
                    <a:pt x="11316" y="10471"/>
                  </a:cubicBezTo>
                  <a:cubicBezTo>
                    <a:pt x="13046" y="10471"/>
                    <a:pt x="14652" y="9960"/>
                    <a:pt x="16098" y="9086"/>
                  </a:cubicBezTo>
                  <a:cubicBezTo>
                    <a:pt x="15348" y="6657"/>
                    <a:pt x="13086" y="4025"/>
                    <a:pt x="9847" y="2144"/>
                  </a:cubicBezTo>
                  <a:cubicBezTo>
                    <a:pt x="7368" y="715"/>
                    <a:pt x="4777" y="0"/>
                    <a:pt x="2588" y="0"/>
                  </a:cubicBez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9"/>
            <p:cNvSpPr/>
            <p:nvPr/>
          </p:nvSpPr>
          <p:spPr>
            <a:xfrm>
              <a:off x="7357234" y="2563605"/>
              <a:ext cx="66147" cy="75172"/>
            </a:xfrm>
            <a:custGeom>
              <a:avLst/>
              <a:gdLst/>
              <a:ahLst/>
              <a:cxnLst/>
              <a:rect l="l" t="t" r="r" b="b"/>
              <a:pathLst>
                <a:path w="6025" h="6847" extrusionOk="0">
                  <a:moveTo>
                    <a:pt x="5322" y="0"/>
                  </a:moveTo>
                  <a:lnTo>
                    <a:pt x="0" y="6263"/>
                  </a:lnTo>
                  <a:lnTo>
                    <a:pt x="691" y="6847"/>
                  </a:lnTo>
                  <a:lnTo>
                    <a:pt x="6025" y="584"/>
                  </a:lnTo>
                  <a:lnTo>
                    <a:pt x="532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9"/>
            <p:cNvSpPr/>
            <p:nvPr/>
          </p:nvSpPr>
          <p:spPr>
            <a:xfrm>
              <a:off x="7024169" y="3047518"/>
              <a:ext cx="225626" cy="25109"/>
            </a:xfrm>
            <a:custGeom>
              <a:avLst/>
              <a:gdLst/>
              <a:ahLst/>
              <a:cxnLst/>
              <a:rect l="l" t="t" r="r" b="b"/>
              <a:pathLst>
                <a:path w="20551" h="2287" extrusionOk="0">
                  <a:moveTo>
                    <a:pt x="0" y="0"/>
                  </a:moveTo>
                  <a:lnTo>
                    <a:pt x="0" y="2286"/>
                  </a:lnTo>
                  <a:lnTo>
                    <a:pt x="20550" y="2286"/>
                  </a:lnTo>
                  <a:lnTo>
                    <a:pt x="2055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49"/>
            <p:cNvSpPr/>
            <p:nvPr/>
          </p:nvSpPr>
          <p:spPr>
            <a:xfrm>
              <a:off x="7026650" y="3120329"/>
              <a:ext cx="225757" cy="25109"/>
            </a:xfrm>
            <a:custGeom>
              <a:avLst/>
              <a:gdLst/>
              <a:ahLst/>
              <a:cxnLst/>
              <a:rect l="l" t="t" r="r" b="b"/>
              <a:pathLst>
                <a:path w="20563" h="2287" extrusionOk="0">
                  <a:moveTo>
                    <a:pt x="0" y="0"/>
                  </a:moveTo>
                  <a:lnTo>
                    <a:pt x="0" y="2286"/>
                  </a:lnTo>
                  <a:lnTo>
                    <a:pt x="20562" y="2286"/>
                  </a:lnTo>
                  <a:lnTo>
                    <a:pt x="2056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9"/>
            <p:cNvSpPr/>
            <p:nvPr/>
          </p:nvSpPr>
          <p:spPr>
            <a:xfrm>
              <a:off x="7026650" y="3195490"/>
              <a:ext cx="225757" cy="25109"/>
            </a:xfrm>
            <a:custGeom>
              <a:avLst/>
              <a:gdLst/>
              <a:ahLst/>
              <a:cxnLst/>
              <a:rect l="l" t="t" r="r" b="b"/>
              <a:pathLst>
                <a:path w="20563" h="2287" extrusionOk="0">
                  <a:moveTo>
                    <a:pt x="0" y="0"/>
                  </a:moveTo>
                  <a:lnTo>
                    <a:pt x="0" y="2286"/>
                  </a:lnTo>
                  <a:lnTo>
                    <a:pt x="20562" y="2286"/>
                  </a:lnTo>
                  <a:lnTo>
                    <a:pt x="2056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9"/>
            <p:cNvSpPr/>
            <p:nvPr/>
          </p:nvSpPr>
          <p:spPr>
            <a:xfrm>
              <a:off x="7026650" y="3280840"/>
              <a:ext cx="225757" cy="24988"/>
            </a:xfrm>
            <a:custGeom>
              <a:avLst/>
              <a:gdLst/>
              <a:ahLst/>
              <a:cxnLst/>
              <a:rect l="l" t="t" r="r" b="b"/>
              <a:pathLst>
                <a:path w="20563" h="2276" extrusionOk="0">
                  <a:moveTo>
                    <a:pt x="0" y="1"/>
                  </a:moveTo>
                  <a:lnTo>
                    <a:pt x="0" y="2275"/>
                  </a:lnTo>
                  <a:lnTo>
                    <a:pt x="20562" y="2275"/>
                  </a:lnTo>
                  <a:lnTo>
                    <a:pt x="205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49"/>
            <p:cNvSpPr/>
            <p:nvPr/>
          </p:nvSpPr>
          <p:spPr>
            <a:xfrm>
              <a:off x="7345728" y="3312997"/>
              <a:ext cx="38964" cy="151387"/>
            </a:xfrm>
            <a:custGeom>
              <a:avLst/>
              <a:gdLst/>
              <a:ahLst/>
              <a:cxnLst/>
              <a:rect l="l" t="t" r="r" b="b"/>
              <a:pathLst>
                <a:path w="3549" h="13789" extrusionOk="0">
                  <a:moveTo>
                    <a:pt x="1774" y="1"/>
                  </a:moveTo>
                  <a:cubicBezTo>
                    <a:pt x="798" y="1"/>
                    <a:pt x="0" y="799"/>
                    <a:pt x="0" y="1775"/>
                  </a:cubicBezTo>
                  <a:lnTo>
                    <a:pt x="0" y="12002"/>
                  </a:lnTo>
                  <a:cubicBezTo>
                    <a:pt x="0" y="12979"/>
                    <a:pt x="798" y="13788"/>
                    <a:pt x="1774" y="13788"/>
                  </a:cubicBezTo>
                  <a:cubicBezTo>
                    <a:pt x="2751" y="13788"/>
                    <a:pt x="3549" y="12979"/>
                    <a:pt x="3549" y="12002"/>
                  </a:cubicBezTo>
                  <a:lnTo>
                    <a:pt x="3549" y="1775"/>
                  </a:lnTo>
                  <a:cubicBezTo>
                    <a:pt x="3549" y="799"/>
                    <a:pt x="2751" y="1"/>
                    <a:pt x="1774" y="1"/>
                  </a:cubicBez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49"/>
            <p:cNvSpPr/>
            <p:nvPr/>
          </p:nvSpPr>
          <p:spPr>
            <a:xfrm>
              <a:off x="6550313" y="2426424"/>
              <a:ext cx="61448" cy="324666"/>
            </a:xfrm>
            <a:custGeom>
              <a:avLst/>
              <a:gdLst/>
              <a:ahLst/>
              <a:cxnLst/>
              <a:rect l="l" t="t" r="r" b="b"/>
              <a:pathLst>
                <a:path w="5597" h="29572" extrusionOk="0">
                  <a:moveTo>
                    <a:pt x="794" y="0"/>
                  </a:moveTo>
                  <a:cubicBezTo>
                    <a:pt x="493" y="0"/>
                    <a:pt x="191" y="215"/>
                    <a:pt x="191" y="601"/>
                  </a:cubicBezTo>
                  <a:lnTo>
                    <a:pt x="1" y="29462"/>
                  </a:lnTo>
                  <a:cubicBezTo>
                    <a:pt x="135" y="29537"/>
                    <a:pt x="279" y="29572"/>
                    <a:pt x="421" y="29572"/>
                  </a:cubicBezTo>
                  <a:cubicBezTo>
                    <a:pt x="799" y="29572"/>
                    <a:pt x="1162" y="29327"/>
                    <a:pt x="1275" y="28938"/>
                  </a:cubicBezTo>
                  <a:lnTo>
                    <a:pt x="5454" y="14996"/>
                  </a:lnTo>
                  <a:cubicBezTo>
                    <a:pt x="5597" y="14496"/>
                    <a:pt x="5597" y="13960"/>
                    <a:pt x="5442" y="13460"/>
                  </a:cubicBezTo>
                  <a:lnTo>
                    <a:pt x="1358" y="423"/>
                  </a:lnTo>
                  <a:cubicBezTo>
                    <a:pt x="1269" y="134"/>
                    <a:pt x="1032" y="0"/>
                    <a:pt x="7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49"/>
            <p:cNvSpPr/>
            <p:nvPr/>
          </p:nvSpPr>
          <p:spPr>
            <a:xfrm>
              <a:off x="6304080" y="2767075"/>
              <a:ext cx="255016" cy="132525"/>
            </a:xfrm>
            <a:custGeom>
              <a:avLst/>
              <a:gdLst/>
              <a:ahLst/>
              <a:cxnLst/>
              <a:rect l="l" t="t" r="r" b="b"/>
              <a:pathLst>
                <a:path w="23228" h="12071" extrusionOk="0">
                  <a:moveTo>
                    <a:pt x="22549" y="0"/>
                  </a:moveTo>
                  <a:cubicBezTo>
                    <a:pt x="22469" y="0"/>
                    <a:pt x="22384" y="20"/>
                    <a:pt x="22298" y="65"/>
                  </a:cubicBezTo>
                  <a:lnTo>
                    <a:pt x="21" y="11328"/>
                  </a:lnTo>
                  <a:cubicBezTo>
                    <a:pt x="0" y="11742"/>
                    <a:pt x="337" y="12070"/>
                    <a:pt x="748" y="12070"/>
                  </a:cubicBezTo>
                  <a:cubicBezTo>
                    <a:pt x="798" y="12070"/>
                    <a:pt x="850" y="12065"/>
                    <a:pt x="902" y="12055"/>
                  </a:cubicBezTo>
                  <a:lnTo>
                    <a:pt x="13190" y="9602"/>
                  </a:lnTo>
                  <a:cubicBezTo>
                    <a:pt x="13630" y="9507"/>
                    <a:pt x="14047" y="9292"/>
                    <a:pt x="14368" y="8983"/>
                  </a:cubicBezTo>
                  <a:lnTo>
                    <a:pt x="22869" y="851"/>
                  </a:lnTo>
                  <a:cubicBezTo>
                    <a:pt x="23228" y="513"/>
                    <a:pt x="22954" y="0"/>
                    <a:pt x="2254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49"/>
            <p:cNvSpPr/>
            <p:nvPr/>
          </p:nvSpPr>
          <p:spPr>
            <a:xfrm>
              <a:off x="6550313" y="2474852"/>
              <a:ext cx="61448" cy="276238"/>
            </a:xfrm>
            <a:custGeom>
              <a:avLst/>
              <a:gdLst/>
              <a:ahLst/>
              <a:cxnLst/>
              <a:rect l="l" t="t" r="r" b="b"/>
              <a:pathLst>
                <a:path w="5597" h="25161" extrusionOk="0">
                  <a:moveTo>
                    <a:pt x="2608" y="0"/>
                  </a:moveTo>
                  <a:cubicBezTo>
                    <a:pt x="1834" y="1667"/>
                    <a:pt x="2287" y="3798"/>
                    <a:pt x="2692" y="5525"/>
                  </a:cubicBezTo>
                  <a:cubicBezTo>
                    <a:pt x="3132" y="7394"/>
                    <a:pt x="3823" y="9263"/>
                    <a:pt x="3954" y="11192"/>
                  </a:cubicBezTo>
                  <a:cubicBezTo>
                    <a:pt x="4168" y="14514"/>
                    <a:pt x="2430" y="17181"/>
                    <a:pt x="37" y="19157"/>
                  </a:cubicBezTo>
                  <a:lnTo>
                    <a:pt x="1" y="25051"/>
                  </a:lnTo>
                  <a:cubicBezTo>
                    <a:pt x="135" y="25126"/>
                    <a:pt x="279" y="25161"/>
                    <a:pt x="421" y="25161"/>
                  </a:cubicBezTo>
                  <a:cubicBezTo>
                    <a:pt x="799" y="25161"/>
                    <a:pt x="1162" y="24916"/>
                    <a:pt x="1275" y="24527"/>
                  </a:cubicBezTo>
                  <a:lnTo>
                    <a:pt x="5454" y="10585"/>
                  </a:lnTo>
                  <a:cubicBezTo>
                    <a:pt x="5597" y="10085"/>
                    <a:pt x="5597" y="9549"/>
                    <a:pt x="5442" y="9049"/>
                  </a:cubicBezTo>
                  <a:lnTo>
                    <a:pt x="2608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49"/>
            <p:cNvSpPr/>
            <p:nvPr/>
          </p:nvSpPr>
          <p:spPr>
            <a:xfrm>
              <a:off x="6304080" y="2793534"/>
              <a:ext cx="233311" cy="106066"/>
            </a:xfrm>
            <a:custGeom>
              <a:avLst/>
              <a:gdLst/>
              <a:ahLst/>
              <a:cxnLst/>
              <a:rect l="l" t="t" r="r" b="b"/>
              <a:pathLst>
                <a:path w="21251" h="9661" extrusionOk="0">
                  <a:moveTo>
                    <a:pt x="21250" y="1"/>
                  </a:moveTo>
                  <a:cubicBezTo>
                    <a:pt x="19500" y="1286"/>
                    <a:pt x="16297" y="2013"/>
                    <a:pt x="15178" y="2679"/>
                  </a:cubicBezTo>
                  <a:cubicBezTo>
                    <a:pt x="14452" y="3120"/>
                    <a:pt x="14047" y="3822"/>
                    <a:pt x="13416" y="4358"/>
                  </a:cubicBezTo>
                  <a:cubicBezTo>
                    <a:pt x="12904" y="4799"/>
                    <a:pt x="12261" y="5084"/>
                    <a:pt x="11642" y="5335"/>
                  </a:cubicBezTo>
                  <a:cubicBezTo>
                    <a:pt x="10118" y="5977"/>
                    <a:pt x="8570" y="6656"/>
                    <a:pt x="6903" y="6704"/>
                  </a:cubicBezTo>
                  <a:cubicBezTo>
                    <a:pt x="6812" y="6707"/>
                    <a:pt x="6721" y="6708"/>
                    <a:pt x="6630" y="6708"/>
                  </a:cubicBezTo>
                  <a:cubicBezTo>
                    <a:pt x="6000" y="6708"/>
                    <a:pt x="5389" y="6637"/>
                    <a:pt x="4796" y="6501"/>
                  </a:cubicBezTo>
                  <a:lnTo>
                    <a:pt x="21" y="8918"/>
                  </a:lnTo>
                  <a:cubicBezTo>
                    <a:pt x="0" y="9332"/>
                    <a:pt x="337" y="9660"/>
                    <a:pt x="748" y="9660"/>
                  </a:cubicBezTo>
                  <a:cubicBezTo>
                    <a:pt x="798" y="9660"/>
                    <a:pt x="850" y="9655"/>
                    <a:pt x="902" y="9645"/>
                  </a:cubicBezTo>
                  <a:lnTo>
                    <a:pt x="13190" y="7192"/>
                  </a:lnTo>
                  <a:cubicBezTo>
                    <a:pt x="13630" y="7097"/>
                    <a:pt x="14047" y="6882"/>
                    <a:pt x="14380" y="6573"/>
                  </a:cubicBezTo>
                  <a:lnTo>
                    <a:pt x="21250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49"/>
            <p:cNvSpPr/>
            <p:nvPr/>
          </p:nvSpPr>
          <p:spPr>
            <a:xfrm>
              <a:off x="6586784" y="2752232"/>
              <a:ext cx="14130" cy="765355"/>
            </a:xfrm>
            <a:custGeom>
              <a:avLst/>
              <a:gdLst/>
              <a:ahLst/>
              <a:cxnLst/>
              <a:rect l="l" t="t" r="r" b="b"/>
              <a:pathLst>
                <a:path w="1287" h="69712" extrusionOk="0">
                  <a:moveTo>
                    <a:pt x="644" y="0"/>
                  </a:moveTo>
                  <a:cubicBezTo>
                    <a:pt x="287" y="0"/>
                    <a:pt x="1" y="286"/>
                    <a:pt x="1" y="643"/>
                  </a:cubicBezTo>
                  <a:lnTo>
                    <a:pt x="1" y="69068"/>
                  </a:lnTo>
                  <a:cubicBezTo>
                    <a:pt x="1" y="69425"/>
                    <a:pt x="287" y="69711"/>
                    <a:pt x="644" y="69711"/>
                  </a:cubicBezTo>
                  <a:cubicBezTo>
                    <a:pt x="1001" y="69711"/>
                    <a:pt x="1287" y="69425"/>
                    <a:pt x="1287" y="69068"/>
                  </a:cubicBezTo>
                  <a:lnTo>
                    <a:pt x="1287" y="643"/>
                  </a:lnTo>
                  <a:cubicBezTo>
                    <a:pt x="1287" y="286"/>
                    <a:pt x="1001" y="0"/>
                    <a:pt x="6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49"/>
            <p:cNvSpPr/>
            <p:nvPr/>
          </p:nvSpPr>
          <p:spPr>
            <a:xfrm>
              <a:off x="6551498" y="2735752"/>
              <a:ext cx="110590" cy="61196"/>
            </a:xfrm>
            <a:custGeom>
              <a:avLst/>
              <a:gdLst/>
              <a:ahLst/>
              <a:cxnLst/>
              <a:rect l="l" t="t" r="r" b="b"/>
              <a:pathLst>
                <a:path w="10073" h="5574" extrusionOk="0">
                  <a:moveTo>
                    <a:pt x="2786" y="1"/>
                  </a:moveTo>
                  <a:cubicBezTo>
                    <a:pt x="1250" y="1"/>
                    <a:pt x="0" y="1251"/>
                    <a:pt x="0" y="2787"/>
                  </a:cubicBezTo>
                  <a:cubicBezTo>
                    <a:pt x="0" y="4323"/>
                    <a:pt x="1250" y="5573"/>
                    <a:pt x="2786" y="5573"/>
                  </a:cubicBezTo>
                  <a:lnTo>
                    <a:pt x="7287" y="5573"/>
                  </a:lnTo>
                  <a:cubicBezTo>
                    <a:pt x="8823" y="5573"/>
                    <a:pt x="10073" y="4323"/>
                    <a:pt x="10073" y="2787"/>
                  </a:cubicBezTo>
                  <a:cubicBezTo>
                    <a:pt x="10073" y="1251"/>
                    <a:pt x="8823" y="1"/>
                    <a:pt x="7287" y="1"/>
                  </a:cubicBez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49"/>
            <p:cNvSpPr/>
            <p:nvPr/>
          </p:nvSpPr>
          <p:spPr>
            <a:xfrm>
              <a:off x="6523129" y="2735632"/>
              <a:ext cx="68376" cy="63666"/>
            </a:xfrm>
            <a:custGeom>
              <a:avLst/>
              <a:gdLst/>
              <a:ahLst/>
              <a:cxnLst/>
              <a:rect l="l" t="t" r="r" b="b"/>
              <a:pathLst>
                <a:path w="6228" h="5799" extrusionOk="0">
                  <a:moveTo>
                    <a:pt x="3120" y="0"/>
                  </a:moveTo>
                  <a:cubicBezTo>
                    <a:pt x="1393" y="0"/>
                    <a:pt x="0" y="1298"/>
                    <a:pt x="0" y="2905"/>
                  </a:cubicBezTo>
                  <a:cubicBezTo>
                    <a:pt x="0" y="4501"/>
                    <a:pt x="1393" y="5798"/>
                    <a:pt x="3120" y="5798"/>
                  </a:cubicBezTo>
                  <a:cubicBezTo>
                    <a:pt x="4834" y="5798"/>
                    <a:pt x="6227" y="4501"/>
                    <a:pt x="6227" y="2905"/>
                  </a:cubicBezTo>
                  <a:cubicBezTo>
                    <a:pt x="6227" y="1298"/>
                    <a:pt x="4834" y="0"/>
                    <a:pt x="312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49"/>
            <p:cNvSpPr/>
            <p:nvPr/>
          </p:nvSpPr>
          <p:spPr>
            <a:xfrm>
              <a:off x="6555022" y="2763990"/>
              <a:ext cx="107065" cy="15304"/>
            </a:xfrm>
            <a:custGeom>
              <a:avLst/>
              <a:gdLst/>
              <a:ahLst/>
              <a:cxnLst/>
              <a:rect l="l" t="t" r="r" b="b"/>
              <a:pathLst>
                <a:path w="9752" h="1394" extrusionOk="0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94"/>
                    <a:pt x="691" y="1394"/>
                  </a:cubicBezTo>
                  <a:lnTo>
                    <a:pt x="9061" y="1394"/>
                  </a:lnTo>
                  <a:cubicBezTo>
                    <a:pt x="9442" y="1394"/>
                    <a:pt x="9752" y="1072"/>
                    <a:pt x="9752" y="691"/>
                  </a:cubicBezTo>
                  <a:cubicBezTo>
                    <a:pt x="9752" y="310"/>
                    <a:pt x="9442" y="1"/>
                    <a:pt x="90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49"/>
            <p:cNvSpPr/>
            <p:nvPr/>
          </p:nvSpPr>
          <p:spPr>
            <a:xfrm>
              <a:off x="6571754" y="2769875"/>
              <a:ext cx="248758" cy="143812"/>
            </a:xfrm>
            <a:custGeom>
              <a:avLst/>
              <a:gdLst/>
              <a:ahLst/>
              <a:cxnLst/>
              <a:rect l="l" t="t" r="r" b="b"/>
              <a:pathLst>
                <a:path w="22658" h="13099" extrusionOk="0">
                  <a:moveTo>
                    <a:pt x="723" y="0"/>
                  </a:moveTo>
                  <a:cubicBezTo>
                    <a:pt x="328" y="0"/>
                    <a:pt x="1" y="303"/>
                    <a:pt x="1" y="703"/>
                  </a:cubicBezTo>
                  <a:lnTo>
                    <a:pt x="21718" y="13026"/>
                  </a:lnTo>
                  <a:cubicBezTo>
                    <a:pt x="21808" y="13076"/>
                    <a:pt x="21898" y="13099"/>
                    <a:pt x="21983" y="13099"/>
                  </a:cubicBezTo>
                  <a:cubicBezTo>
                    <a:pt x="22378" y="13099"/>
                    <a:pt x="22658" y="12617"/>
                    <a:pt x="22325" y="12264"/>
                  </a:cubicBezTo>
                  <a:lnTo>
                    <a:pt x="14229" y="3739"/>
                  </a:lnTo>
                  <a:cubicBezTo>
                    <a:pt x="13919" y="3406"/>
                    <a:pt x="13514" y="3168"/>
                    <a:pt x="13074" y="3060"/>
                  </a:cubicBezTo>
                  <a:lnTo>
                    <a:pt x="917" y="24"/>
                  </a:lnTo>
                  <a:cubicBezTo>
                    <a:pt x="851" y="8"/>
                    <a:pt x="786" y="0"/>
                    <a:pt x="7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49"/>
            <p:cNvSpPr/>
            <p:nvPr/>
          </p:nvSpPr>
          <p:spPr>
            <a:xfrm>
              <a:off x="6609664" y="2777066"/>
              <a:ext cx="210848" cy="136620"/>
            </a:xfrm>
            <a:custGeom>
              <a:avLst/>
              <a:gdLst/>
              <a:ahLst/>
              <a:cxnLst/>
              <a:rect l="l" t="t" r="r" b="b"/>
              <a:pathLst>
                <a:path w="19205" h="12444" extrusionOk="0">
                  <a:moveTo>
                    <a:pt x="0" y="0"/>
                  </a:moveTo>
                  <a:cubicBezTo>
                    <a:pt x="524" y="1786"/>
                    <a:pt x="2310" y="2501"/>
                    <a:pt x="4227" y="2905"/>
                  </a:cubicBezTo>
                  <a:cubicBezTo>
                    <a:pt x="6549" y="3382"/>
                    <a:pt x="8859" y="3620"/>
                    <a:pt x="10811" y="5084"/>
                  </a:cubicBezTo>
                  <a:cubicBezTo>
                    <a:pt x="12395" y="6287"/>
                    <a:pt x="13073" y="7835"/>
                    <a:pt x="13204" y="9502"/>
                  </a:cubicBezTo>
                  <a:lnTo>
                    <a:pt x="18265" y="12371"/>
                  </a:lnTo>
                  <a:cubicBezTo>
                    <a:pt x="18355" y="12421"/>
                    <a:pt x="18445" y="12444"/>
                    <a:pt x="18530" y="12444"/>
                  </a:cubicBezTo>
                  <a:cubicBezTo>
                    <a:pt x="18925" y="12444"/>
                    <a:pt x="19205" y="11962"/>
                    <a:pt x="18872" y="11609"/>
                  </a:cubicBezTo>
                  <a:lnTo>
                    <a:pt x="10776" y="3084"/>
                  </a:lnTo>
                  <a:cubicBezTo>
                    <a:pt x="10466" y="2751"/>
                    <a:pt x="10061" y="2513"/>
                    <a:pt x="9621" y="24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49"/>
            <p:cNvSpPr/>
            <p:nvPr/>
          </p:nvSpPr>
          <p:spPr>
            <a:xfrm>
              <a:off x="5116490" y="3442667"/>
              <a:ext cx="3571178" cy="168382"/>
            </a:xfrm>
            <a:custGeom>
              <a:avLst/>
              <a:gdLst/>
              <a:ahLst/>
              <a:cxnLst/>
              <a:rect l="l" t="t" r="r" b="b"/>
              <a:pathLst>
                <a:path w="325279" h="15337" extrusionOk="0">
                  <a:moveTo>
                    <a:pt x="0" y="1"/>
                  </a:moveTo>
                  <a:lnTo>
                    <a:pt x="0" y="620"/>
                  </a:lnTo>
                  <a:cubicBezTo>
                    <a:pt x="0" y="8704"/>
                    <a:pt x="5096" y="15336"/>
                    <a:pt x="11323" y="15336"/>
                  </a:cubicBezTo>
                  <a:lnTo>
                    <a:pt x="313968" y="15336"/>
                  </a:lnTo>
                  <a:cubicBezTo>
                    <a:pt x="320183" y="15336"/>
                    <a:pt x="325279" y="8704"/>
                    <a:pt x="325279" y="620"/>
                  </a:cubicBezTo>
                  <a:lnTo>
                    <a:pt x="32527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/>
                                        <p:tgtEl>
                                          <p:spTgt spid="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Google Shape;845;p50"/>
          <p:cNvSpPr txBox="1">
            <a:spLocks noGrp="1"/>
          </p:cNvSpPr>
          <p:nvPr>
            <p:ph type="title"/>
          </p:nvPr>
        </p:nvSpPr>
        <p:spPr>
          <a:xfrm>
            <a:off x="2672700" y="1304100"/>
            <a:ext cx="3798900" cy="72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Sanofi?</a:t>
            </a:r>
            <a:endParaRPr/>
          </a:p>
        </p:txBody>
      </p:sp>
      <p:sp>
        <p:nvSpPr>
          <p:cNvPr id="846" name="Google Shape;846;p50"/>
          <p:cNvSpPr txBox="1">
            <a:spLocks noGrp="1"/>
          </p:cNvSpPr>
          <p:nvPr>
            <p:ph type="subTitle" idx="1"/>
          </p:nvPr>
        </p:nvSpPr>
        <p:spPr>
          <a:xfrm>
            <a:off x="2785200" y="1935575"/>
            <a:ext cx="3798900" cy="14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Sanofi is a global healthcare company with a purpose of using Science to improve people’s lives. Through developing medicines and vaccines, Sanofi hopes to create a healthier world for the millions of people around the globe.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p51"/>
          <p:cNvSpPr txBox="1">
            <a:spLocks noGrp="1"/>
          </p:cNvSpPr>
          <p:nvPr>
            <p:ph type="title"/>
          </p:nvPr>
        </p:nvSpPr>
        <p:spPr>
          <a:xfrm>
            <a:off x="717525" y="552990"/>
            <a:ext cx="770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Innovation for Global Communities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2" name="Google Shape;852;p51"/>
          <p:cNvSpPr txBox="1">
            <a:spLocks noGrp="1"/>
          </p:cNvSpPr>
          <p:nvPr>
            <p:ph type="subTitle" idx="1"/>
          </p:nvPr>
        </p:nvSpPr>
        <p:spPr>
          <a:xfrm>
            <a:off x="1526038" y="1782850"/>
            <a:ext cx="2607300" cy="992700"/>
          </a:xfrm>
          <a:prstGeom prst="rect">
            <a:avLst/>
          </a:prstGeom>
        </p:spPr>
        <p:txBody>
          <a:bodyPr spcFirstLastPara="1" wrap="square" lIns="91425" tIns="91425" rIns="91425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Sanofi is making efforts with WHO to eliminate Sleeping Sickness by 2030</a:t>
            </a:r>
            <a:endParaRPr sz="15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51"/>
          <p:cNvSpPr txBox="1">
            <a:spLocks noGrp="1"/>
          </p:cNvSpPr>
          <p:nvPr>
            <p:ph type="subTitle" idx="2"/>
          </p:nvPr>
        </p:nvSpPr>
        <p:spPr>
          <a:xfrm>
            <a:off x="5005438" y="1782850"/>
            <a:ext cx="2607300" cy="992700"/>
          </a:xfrm>
          <a:prstGeom prst="rect">
            <a:avLst/>
          </a:prstGeom>
        </p:spPr>
        <p:txBody>
          <a:bodyPr spcFirstLastPara="1" wrap="square" lIns="91425" tIns="91425" rIns="91425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Sanofi is working hard to work with pediatric cancer patients and help slow down and stop childhood cancer deaths.</a:t>
            </a:r>
            <a:endParaRPr/>
          </a:p>
        </p:txBody>
      </p:sp>
      <p:sp>
        <p:nvSpPr>
          <p:cNvPr id="854" name="Google Shape;854;p51"/>
          <p:cNvSpPr txBox="1">
            <a:spLocks noGrp="1"/>
          </p:cNvSpPr>
          <p:nvPr>
            <p:ph type="title" idx="3"/>
          </p:nvPr>
        </p:nvSpPr>
        <p:spPr>
          <a:xfrm>
            <a:off x="3441463" y="2864450"/>
            <a:ext cx="2607300" cy="4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Polio</a:t>
            </a:r>
            <a:endParaRPr/>
          </a:p>
        </p:txBody>
      </p:sp>
      <p:sp>
        <p:nvSpPr>
          <p:cNvPr id="855" name="Google Shape;855;p51"/>
          <p:cNvSpPr txBox="1">
            <a:spLocks noGrp="1"/>
          </p:cNvSpPr>
          <p:nvPr>
            <p:ph type="title" idx="5"/>
          </p:nvPr>
        </p:nvSpPr>
        <p:spPr>
          <a:xfrm>
            <a:off x="1528650" y="1350475"/>
            <a:ext cx="2607300" cy="4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Sleeping Sickness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6" name="Google Shape;856;p51"/>
          <p:cNvSpPr txBox="1">
            <a:spLocks noGrp="1"/>
          </p:cNvSpPr>
          <p:nvPr>
            <p:ph type="title" idx="6"/>
          </p:nvPr>
        </p:nvSpPr>
        <p:spPr>
          <a:xfrm>
            <a:off x="5008050" y="1290250"/>
            <a:ext cx="2607300" cy="4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Pediatric Cancer</a:t>
            </a:r>
            <a:endParaRPr/>
          </a:p>
        </p:txBody>
      </p:sp>
      <p:sp>
        <p:nvSpPr>
          <p:cNvPr id="857" name="Google Shape;857;p51"/>
          <p:cNvSpPr txBox="1">
            <a:spLocks noGrp="1"/>
          </p:cNvSpPr>
          <p:nvPr>
            <p:ph type="subTitle" idx="7"/>
          </p:nvPr>
        </p:nvSpPr>
        <p:spPr>
          <a:xfrm>
            <a:off x="3441475" y="3609000"/>
            <a:ext cx="2607300" cy="992700"/>
          </a:xfrm>
          <a:prstGeom prst="rect">
            <a:avLst/>
          </a:prstGeom>
        </p:spPr>
        <p:txBody>
          <a:bodyPr spcFirstLastPara="1" wrap="square" lIns="91425" tIns="91425" rIns="91425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Sanofi has been in the fight against Polio for the last 40 years. The company has been the first global supplier of the injectable polio vaccine.</a:t>
            </a:r>
            <a:endParaRPr/>
          </a:p>
        </p:txBody>
      </p:sp>
      <p:sp>
        <p:nvSpPr>
          <p:cNvPr id="858" name="Google Shape;858;p51"/>
          <p:cNvSpPr/>
          <p:nvPr/>
        </p:nvSpPr>
        <p:spPr>
          <a:xfrm flipH="1">
            <a:off x="2779711" y="2786981"/>
            <a:ext cx="99954" cy="77476"/>
          </a:xfrm>
          <a:custGeom>
            <a:avLst/>
            <a:gdLst/>
            <a:ahLst/>
            <a:cxnLst/>
            <a:rect l="l" t="t" r="r" b="b"/>
            <a:pathLst>
              <a:path w="2966" h="2299" extrusionOk="0">
                <a:moveTo>
                  <a:pt x="1477" y="1"/>
                </a:moveTo>
                <a:cubicBezTo>
                  <a:pt x="1" y="1"/>
                  <a:pt x="1" y="2299"/>
                  <a:pt x="1477" y="2299"/>
                </a:cubicBezTo>
                <a:cubicBezTo>
                  <a:pt x="2966" y="2299"/>
                  <a:pt x="2966" y="1"/>
                  <a:pt x="147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9" name="Google Shape;859;p51"/>
          <p:cNvSpPr/>
          <p:nvPr/>
        </p:nvSpPr>
        <p:spPr>
          <a:xfrm flipH="1">
            <a:off x="2955457" y="2786981"/>
            <a:ext cx="99954" cy="77476"/>
          </a:xfrm>
          <a:custGeom>
            <a:avLst/>
            <a:gdLst/>
            <a:ahLst/>
            <a:cxnLst/>
            <a:rect l="l" t="t" r="r" b="b"/>
            <a:pathLst>
              <a:path w="2966" h="2299" extrusionOk="0">
                <a:moveTo>
                  <a:pt x="1477" y="1"/>
                </a:moveTo>
                <a:cubicBezTo>
                  <a:pt x="1" y="1"/>
                  <a:pt x="1" y="2299"/>
                  <a:pt x="1477" y="2299"/>
                </a:cubicBezTo>
                <a:cubicBezTo>
                  <a:pt x="2966" y="2299"/>
                  <a:pt x="2966" y="1"/>
                  <a:pt x="147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0" name="Google Shape;860;p51"/>
          <p:cNvSpPr/>
          <p:nvPr/>
        </p:nvSpPr>
        <p:spPr>
          <a:xfrm flipH="1">
            <a:off x="2609189" y="2786981"/>
            <a:ext cx="99921" cy="77476"/>
          </a:xfrm>
          <a:custGeom>
            <a:avLst/>
            <a:gdLst/>
            <a:ahLst/>
            <a:cxnLst/>
            <a:rect l="l" t="t" r="r" b="b"/>
            <a:pathLst>
              <a:path w="2965" h="2299" extrusionOk="0">
                <a:moveTo>
                  <a:pt x="1488" y="1"/>
                </a:moveTo>
                <a:cubicBezTo>
                  <a:pt x="0" y="1"/>
                  <a:pt x="0" y="2299"/>
                  <a:pt x="1488" y="2299"/>
                </a:cubicBezTo>
                <a:cubicBezTo>
                  <a:pt x="2965" y="2299"/>
                  <a:pt x="2965" y="1"/>
                  <a:pt x="148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1" name="Google Shape;861;p51"/>
          <p:cNvSpPr/>
          <p:nvPr/>
        </p:nvSpPr>
        <p:spPr>
          <a:xfrm flipH="1">
            <a:off x="6259111" y="2786981"/>
            <a:ext cx="99954" cy="77476"/>
          </a:xfrm>
          <a:custGeom>
            <a:avLst/>
            <a:gdLst/>
            <a:ahLst/>
            <a:cxnLst/>
            <a:rect l="l" t="t" r="r" b="b"/>
            <a:pathLst>
              <a:path w="2966" h="2299" extrusionOk="0">
                <a:moveTo>
                  <a:pt x="1477" y="1"/>
                </a:moveTo>
                <a:cubicBezTo>
                  <a:pt x="1" y="1"/>
                  <a:pt x="1" y="2299"/>
                  <a:pt x="1477" y="2299"/>
                </a:cubicBezTo>
                <a:cubicBezTo>
                  <a:pt x="2966" y="2299"/>
                  <a:pt x="2966" y="1"/>
                  <a:pt x="14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2" name="Google Shape;862;p51"/>
          <p:cNvSpPr/>
          <p:nvPr/>
        </p:nvSpPr>
        <p:spPr>
          <a:xfrm flipH="1">
            <a:off x="6434857" y="2786981"/>
            <a:ext cx="99954" cy="77476"/>
          </a:xfrm>
          <a:custGeom>
            <a:avLst/>
            <a:gdLst/>
            <a:ahLst/>
            <a:cxnLst/>
            <a:rect l="l" t="t" r="r" b="b"/>
            <a:pathLst>
              <a:path w="2966" h="2299" extrusionOk="0">
                <a:moveTo>
                  <a:pt x="1477" y="1"/>
                </a:moveTo>
                <a:cubicBezTo>
                  <a:pt x="1" y="1"/>
                  <a:pt x="1" y="2299"/>
                  <a:pt x="1477" y="2299"/>
                </a:cubicBezTo>
                <a:cubicBezTo>
                  <a:pt x="2966" y="2299"/>
                  <a:pt x="2966" y="1"/>
                  <a:pt x="14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3" name="Google Shape;863;p51"/>
          <p:cNvSpPr/>
          <p:nvPr/>
        </p:nvSpPr>
        <p:spPr>
          <a:xfrm flipH="1">
            <a:off x="6088589" y="2786981"/>
            <a:ext cx="99921" cy="77476"/>
          </a:xfrm>
          <a:custGeom>
            <a:avLst/>
            <a:gdLst/>
            <a:ahLst/>
            <a:cxnLst/>
            <a:rect l="l" t="t" r="r" b="b"/>
            <a:pathLst>
              <a:path w="2965" h="2299" extrusionOk="0">
                <a:moveTo>
                  <a:pt x="1488" y="1"/>
                </a:moveTo>
                <a:cubicBezTo>
                  <a:pt x="0" y="1"/>
                  <a:pt x="0" y="2299"/>
                  <a:pt x="1488" y="2299"/>
                </a:cubicBezTo>
                <a:cubicBezTo>
                  <a:pt x="2965" y="2299"/>
                  <a:pt x="2965" y="1"/>
                  <a:pt x="148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6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1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6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1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6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1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nvironmental Consulting by Slidesgo">
  <a:themeElements>
    <a:clrScheme name="Simple Light">
      <a:dk1>
        <a:srgbClr val="043A5B"/>
      </a:dk1>
      <a:lt1>
        <a:srgbClr val="FFFFFF"/>
      </a:lt1>
      <a:dk2>
        <a:srgbClr val="9FEAFF"/>
      </a:dk2>
      <a:lt2>
        <a:srgbClr val="40B4E5"/>
      </a:lt2>
      <a:accent1>
        <a:srgbClr val="FFD173"/>
      </a:accent1>
      <a:accent2>
        <a:srgbClr val="74D8C2"/>
      </a:accent2>
      <a:accent3>
        <a:srgbClr val="59D098"/>
      </a:accent3>
      <a:accent4>
        <a:srgbClr val="439D8A"/>
      </a:accent4>
      <a:accent5>
        <a:srgbClr val="043A5B"/>
      </a:accent5>
      <a:accent6>
        <a:srgbClr val="043A5B"/>
      </a:accent6>
      <a:hlink>
        <a:srgbClr val="043A5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On-screen Show (16:9)</PresentationFormat>
  <Paragraphs>11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Oswald</vt:lpstr>
      <vt:lpstr>Archivo Black</vt:lpstr>
      <vt:lpstr>Arial</vt:lpstr>
      <vt:lpstr>Open Sans</vt:lpstr>
      <vt:lpstr>Montserrat Medium</vt:lpstr>
      <vt:lpstr>Environmental Consulting by Slidesgo</vt:lpstr>
      <vt:lpstr>Sanofi at a Glance</vt:lpstr>
      <vt:lpstr>What is Sanofi?</vt:lpstr>
      <vt:lpstr>Innovation for Global Communities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Sanofi at a Glance</dc:title>
  <dc:creator>Nazneen</dc:creator>
  <cp:lastModifiedBy>Nazneen Merchant</cp:lastModifiedBy>
  <cp:revision>1</cp:revision>
  <dcterms:modified xsi:type="dcterms:W3CDTF">2023-08-11T13:08:14Z</dcterms:modified>
</cp:coreProperties>
</file>