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04"/>
  </p:normalViewPr>
  <p:slideViewPr>
    <p:cSldViewPr snapToGrid="0">
      <p:cViewPr varScale="1">
        <p:scale>
          <a:sx n="104" d="100"/>
          <a:sy n="10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97B49-83E3-3D4A-A7FD-48521C54B483}" type="doc">
      <dgm:prSet loTypeId="urn:microsoft.com/office/officeart/2018/5/layout/CenteredIconLabelDescription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9E165-8245-384F-9129-0E5DB17707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Mission</a:t>
          </a:r>
        </a:p>
      </dgm:t>
    </dgm:pt>
    <dgm:pt modelId="{D33AB274-E5AA-FE4B-9FA3-BF77CFA51B82}" type="parTrans" cxnId="{CFC557F4-7CAF-5645-9EA8-16E3E2EC646A}">
      <dgm:prSet/>
      <dgm:spPr/>
      <dgm:t>
        <a:bodyPr/>
        <a:lstStyle/>
        <a:p>
          <a:endParaRPr lang="en-US"/>
        </a:p>
      </dgm:t>
    </dgm:pt>
    <dgm:pt modelId="{705E308C-14C4-5242-AE9A-81B2A1AA5A47}" type="sibTrans" cxnId="{CFC557F4-7CAF-5645-9EA8-16E3E2EC646A}">
      <dgm:prSet/>
      <dgm:spPr/>
      <dgm:t>
        <a:bodyPr/>
        <a:lstStyle/>
        <a:p>
          <a:endParaRPr lang="en-US"/>
        </a:p>
      </dgm:t>
    </dgm:pt>
    <dgm:pt modelId="{56878930-0F44-BD47-ABEF-CC9F504B31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To chase the miracles of science to improve peoples lives. </a:t>
          </a:r>
        </a:p>
      </dgm:t>
    </dgm:pt>
    <dgm:pt modelId="{B344064C-B8C9-4B43-BA0A-D212DBFD825D}" type="parTrans" cxnId="{F6DBD21C-39FF-2340-B31D-EA0674E9674A}">
      <dgm:prSet/>
      <dgm:spPr/>
      <dgm:t>
        <a:bodyPr/>
        <a:lstStyle/>
        <a:p>
          <a:endParaRPr lang="en-US"/>
        </a:p>
      </dgm:t>
    </dgm:pt>
    <dgm:pt modelId="{0A004B90-38E5-CF44-9AA2-FF95E3800FD1}" type="sibTrans" cxnId="{F6DBD21C-39FF-2340-B31D-EA0674E9674A}">
      <dgm:prSet/>
      <dgm:spPr/>
      <dgm:t>
        <a:bodyPr/>
        <a:lstStyle/>
        <a:p>
          <a:endParaRPr lang="en-US"/>
        </a:p>
      </dgm:t>
    </dgm:pt>
    <dgm:pt modelId="{AEC385A6-FA17-EB4D-A066-4BD200A6D4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Focus Areas </a:t>
          </a:r>
        </a:p>
      </dgm:t>
    </dgm:pt>
    <dgm:pt modelId="{A9121CA8-D13E-FE4C-9952-EBD3482463E9}" type="parTrans" cxnId="{1C9A179D-D92C-F04C-98E5-7FCFC3D794FA}">
      <dgm:prSet/>
      <dgm:spPr/>
      <dgm:t>
        <a:bodyPr/>
        <a:lstStyle/>
        <a:p>
          <a:endParaRPr lang="en-US"/>
        </a:p>
      </dgm:t>
    </dgm:pt>
    <dgm:pt modelId="{49D11E34-7EE6-884A-8839-E3E4850A99DE}" type="sibTrans" cxnId="{1C9A179D-D92C-F04C-98E5-7FCFC3D794FA}">
      <dgm:prSet/>
      <dgm:spPr/>
      <dgm:t>
        <a:bodyPr/>
        <a:lstStyle/>
        <a:p>
          <a:endParaRPr lang="en-US"/>
        </a:p>
      </dgm:t>
    </dgm:pt>
    <dgm:pt modelId="{B3EB2070-AB07-B14A-8C91-31A20D9B95ED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Immunology</a:t>
          </a:r>
        </a:p>
      </dgm:t>
    </dgm:pt>
    <dgm:pt modelId="{2BB067D4-CCF0-0847-A0A7-24D656200E21}" type="parTrans" cxnId="{F7B5DAF7-8C6D-3D49-899B-EB9C2ECEDC3A}">
      <dgm:prSet/>
      <dgm:spPr/>
      <dgm:t>
        <a:bodyPr/>
        <a:lstStyle/>
        <a:p>
          <a:endParaRPr lang="en-US"/>
        </a:p>
      </dgm:t>
    </dgm:pt>
    <dgm:pt modelId="{9B711A65-4ECB-DF42-A21D-4AD1E0569B6E}" type="sibTrans" cxnId="{F7B5DAF7-8C6D-3D49-899B-EB9C2ECEDC3A}">
      <dgm:prSet/>
      <dgm:spPr/>
      <dgm:t>
        <a:bodyPr/>
        <a:lstStyle/>
        <a:p>
          <a:endParaRPr lang="en-US"/>
        </a:p>
      </dgm:t>
    </dgm:pt>
    <dgm:pt modelId="{2BA5D7E5-BFB2-F141-A69C-BE1D69E58972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Oncology</a:t>
          </a:r>
        </a:p>
      </dgm:t>
    </dgm:pt>
    <dgm:pt modelId="{4EA3C26C-647C-5D41-B898-3A1C2F364D0C}" type="parTrans" cxnId="{F931B0AF-073D-154D-866F-14BBC61B86F2}">
      <dgm:prSet/>
      <dgm:spPr/>
      <dgm:t>
        <a:bodyPr/>
        <a:lstStyle/>
        <a:p>
          <a:endParaRPr lang="en-US"/>
        </a:p>
      </dgm:t>
    </dgm:pt>
    <dgm:pt modelId="{4D6B48A5-3E3F-C244-B5EC-7389DA3E301A}" type="sibTrans" cxnId="{F931B0AF-073D-154D-866F-14BBC61B86F2}">
      <dgm:prSet/>
      <dgm:spPr/>
      <dgm:t>
        <a:bodyPr/>
        <a:lstStyle/>
        <a:p>
          <a:endParaRPr lang="en-US"/>
        </a:p>
      </dgm:t>
    </dgm:pt>
    <dgm:pt modelId="{595D3F5A-FE42-0A40-B307-6A8330E6B7E4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Neurology</a:t>
          </a:r>
        </a:p>
      </dgm:t>
    </dgm:pt>
    <dgm:pt modelId="{74608280-6D21-5D47-BF99-A84F994D56E1}" type="parTrans" cxnId="{AA431ED2-0E26-9542-BE02-3D15584AF1ED}">
      <dgm:prSet/>
      <dgm:spPr/>
      <dgm:t>
        <a:bodyPr/>
        <a:lstStyle/>
        <a:p>
          <a:endParaRPr lang="en-US"/>
        </a:p>
      </dgm:t>
    </dgm:pt>
    <dgm:pt modelId="{FA825EC2-8227-CA40-A48B-00176239911E}" type="sibTrans" cxnId="{AA431ED2-0E26-9542-BE02-3D15584AF1ED}">
      <dgm:prSet/>
      <dgm:spPr/>
      <dgm:t>
        <a:bodyPr/>
        <a:lstStyle/>
        <a:p>
          <a:endParaRPr lang="en-US"/>
        </a:p>
      </dgm:t>
    </dgm:pt>
    <dgm:pt modelId="{F7C12546-E52F-E84D-92A6-5B3AB8191DBB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Rare Blood Disorders</a:t>
          </a:r>
        </a:p>
      </dgm:t>
    </dgm:pt>
    <dgm:pt modelId="{ACD8055E-BD36-F444-9152-D51EB8F41A8F}" type="parTrans" cxnId="{FE50C3B3-1D6A-9442-9E1B-2189C0940D64}">
      <dgm:prSet/>
      <dgm:spPr/>
      <dgm:t>
        <a:bodyPr/>
        <a:lstStyle/>
        <a:p>
          <a:endParaRPr lang="en-US"/>
        </a:p>
      </dgm:t>
    </dgm:pt>
    <dgm:pt modelId="{E87AE69C-F365-154E-A149-FEC09073AF6D}" type="sibTrans" cxnId="{FE50C3B3-1D6A-9442-9E1B-2189C0940D64}">
      <dgm:prSet/>
      <dgm:spPr/>
      <dgm:t>
        <a:bodyPr/>
        <a:lstStyle/>
        <a:p>
          <a:endParaRPr lang="en-US"/>
        </a:p>
      </dgm:t>
    </dgm:pt>
    <dgm:pt modelId="{309D5715-3B2C-0F45-A8FC-7C5BCF2637A9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Rare Diseases </a:t>
          </a:r>
        </a:p>
      </dgm:t>
    </dgm:pt>
    <dgm:pt modelId="{941D1ACE-910B-744B-84A4-2F4FDF500154}" type="parTrans" cxnId="{39FEA85B-0AC0-2643-BC96-E273BC33D523}">
      <dgm:prSet/>
      <dgm:spPr/>
      <dgm:t>
        <a:bodyPr/>
        <a:lstStyle/>
        <a:p>
          <a:endParaRPr lang="en-US"/>
        </a:p>
      </dgm:t>
    </dgm:pt>
    <dgm:pt modelId="{E245073C-91ED-1248-B54F-B048005165A5}" type="sibTrans" cxnId="{39FEA85B-0AC0-2643-BC96-E273BC33D523}">
      <dgm:prSet/>
      <dgm:spPr/>
      <dgm:t>
        <a:bodyPr/>
        <a:lstStyle/>
        <a:p>
          <a:endParaRPr lang="en-US"/>
        </a:p>
      </dgm:t>
    </dgm:pt>
    <dgm:pt modelId="{E535B8AE-FD2B-AD42-AAF7-84A8C149EC75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Vaccines</a:t>
          </a:r>
        </a:p>
      </dgm:t>
    </dgm:pt>
    <dgm:pt modelId="{B517B56A-FFD0-F04C-A3BF-6B535AD04CB1}" type="parTrans" cxnId="{6C19746B-802A-2145-82ED-1175C1BE3ED1}">
      <dgm:prSet/>
      <dgm:spPr/>
      <dgm:t>
        <a:bodyPr/>
        <a:lstStyle/>
        <a:p>
          <a:endParaRPr lang="en-US"/>
        </a:p>
      </dgm:t>
    </dgm:pt>
    <dgm:pt modelId="{689B406B-2F8C-A046-A890-9A151FC290F9}" type="sibTrans" cxnId="{6C19746B-802A-2145-82ED-1175C1BE3ED1}">
      <dgm:prSet/>
      <dgm:spPr/>
      <dgm:t>
        <a:bodyPr/>
        <a:lstStyle/>
        <a:p>
          <a:endParaRPr lang="en-US"/>
        </a:p>
      </dgm:t>
    </dgm:pt>
    <dgm:pt modelId="{BD106DB1-0AE0-4E4A-A0D0-A184F5C8C9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Locations</a:t>
          </a:r>
        </a:p>
      </dgm:t>
    </dgm:pt>
    <dgm:pt modelId="{5A956CF7-459A-D341-9B46-F49A8CA3B394}" type="parTrans" cxnId="{F52CB229-6E6B-C14F-B37B-9066FD411C74}">
      <dgm:prSet/>
      <dgm:spPr/>
      <dgm:t>
        <a:bodyPr/>
        <a:lstStyle/>
        <a:p>
          <a:endParaRPr lang="en-US"/>
        </a:p>
      </dgm:t>
    </dgm:pt>
    <dgm:pt modelId="{3D3FF725-0777-6E4E-AE40-7F2E7D2AD527}" type="sibTrans" cxnId="{F52CB229-6E6B-C14F-B37B-9066FD411C74}">
      <dgm:prSet/>
      <dgm:spPr/>
      <dgm:t>
        <a:bodyPr/>
        <a:lstStyle/>
        <a:p>
          <a:endParaRPr lang="en-US"/>
        </a:p>
      </dgm:t>
    </dgm:pt>
    <dgm:pt modelId="{CD10A3CF-8E15-D845-9E2A-EE048EE2C6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cap="none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Present in 70+ countries</a:t>
          </a:r>
        </a:p>
      </dgm:t>
    </dgm:pt>
    <dgm:pt modelId="{DEA6A3E2-D7A5-D64A-854D-DFA32A8E48BD}" type="parTrans" cxnId="{20866E49-76CA-DF4E-AD70-64D2725A45FC}">
      <dgm:prSet/>
      <dgm:spPr/>
      <dgm:t>
        <a:bodyPr/>
        <a:lstStyle/>
        <a:p>
          <a:endParaRPr lang="en-US"/>
        </a:p>
      </dgm:t>
    </dgm:pt>
    <dgm:pt modelId="{83872785-ADD8-374C-B56B-5831F6E557DC}" type="sibTrans" cxnId="{20866E49-76CA-DF4E-AD70-64D2725A45FC}">
      <dgm:prSet/>
      <dgm:spPr/>
      <dgm:t>
        <a:bodyPr/>
        <a:lstStyle/>
        <a:p>
          <a:endParaRPr lang="en-US"/>
        </a:p>
      </dgm:t>
    </dgm:pt>
    <dgm:pt modelId="{821112F9-0806-43DD-A60E-BA23372D2151}" type="pres">
      <dgm:prSet presAssocID="{93697B49-83E3-3D4A-A7FD-48521C54B483}" presName="root" presStyleCnt="0">
        <dgm:presLayoutVars>
          <dgm:dir/>
          <dgm:resizeHandles val="exact"/>
        </dgm:presLayoutVars>
      </dgm:prSet>
      <dgm:spPr/>
    </dgm:pt>
    <dgm:pt modelId="{CE1FB7D7-1459-4EA5-A5A0-5ED4446DA625}" type="pres">
      <dgm:prSet presAssocID="{19B9E165-8245-384F-9129-0E5DB17707A3}" presName="compNode" presStyleCnt="0"/>
      <dgm:spPr/>
    </dgm:pt>
    <dgm:pt modelId="{9C7B93B5-C917-45B3-868B-924994F897FB}" type="pres">
      <dgm:prSet presAssocID="{19B9E165-8245-384F-9129-0E5DB17707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D6F7288-898F-405E-B70D-A026F89D4C09}" type="pres">
      <dgm:prSet presAssocID="{19B9E165-8245-384F-9129-0E5DB17707A3}" presName="iconSpace" presStyleCnt="0"/>
      <dgm:spPr/>
    </dgm:pt>
    <dgm:pt modelId="{F516CC8F-A26C-4055-910B-521381694A53}" type="pres">
      <dgm:prSet presAssocID="{19B9E165-8245-384F-9129-0E5DB17707A3}" presName="parTx" presStyleLbl="revTx" presStyleIdx="0" presStyleCnt="6">
        <dgm:presLayoutVars>
          <dgm:chMax val="0"/>
          <dgm:chPref val="0"/>
        </dgm:presLayoutVars>
      </dgm:prSet>
      <dgm:spPr/>
    </dgm:pt>
    <dgm:pt modelId="{E4388621-5AEB-4575-9A06-3E346C5241CB}" type="pres">
      <dgm:prSet presAssocID="{19B9E165-8245-384F-9129-0E5DB17707A3}" presName="txSpace" presStyleCnt="0"/>
      <dgm:spPr/>
    </dgm:pt>
    <dgm:pt modelId="{20A4A101-2AC3-4E62-8501-5910E0DE9D5B}" type="pres">
      <dgm:prSet presAssocID="{19B9E165-8245-384F-9129-0E5DB17707A3}" presName="desTx" presStyleLbl="revTx" presStyleIdx="1" presStyleCnt="6">
        <dgm:presLayoutVars/>
      </dgm:prSet>
      <dgm:spPr/>
    </dgm:pt>
    <dgm:pt modelId="{56FDFF09-6738-4143-9BE2-9EDF25E56BD0}" type="pres">
      <dgm:prSet presAssocID="{705E308C-14C4-5242-AE9A-81B2A1AA5A47}" presName="sibTrans" presStyleCnt="0"/>
      <dgm:spPr/>
    </dgm:pt>
    <dgm:pt modelId="{107A554C-F752-4124-8BFF-37458E68325E}" type="pres">
      <dgm:prSet presAssocID="{AEC385A6-FA17-EB4D-A066-4BD200A6D44B}" presName="compNode" presStyleCnt="0"/>
      <dgm:spPr/>
    </dgm:pt>
    <dgm:pt modelId="{4255154E-B808-432C-8FB7-664D94E425E1}" type="pres">
      <dgm:prSet presAssocID="{AEC385A6-FA17-EB4D-A066-4BD200A6D4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700818B3-42BF-4F99-8FDE-73F2BA28F442}" type="pres">
      <dgm:prSet presAssocID="{AEC385A6-FA17-EB4D-A066-4BD200A6D44B}" presName="iconSpace" presStyleCnt="0"/>
      <dgm:spPr/>
    </dgm:pt>
    <dgm:pt modelId="{61F05102-769D-44AA-A912-BA08EF3E8836}" type="pres">
      <dgm:prSet presAssocID="{AEC385A6-FA17-EB4D-A066-4BD200A6D44B}" presName="parTx" presStyleLbl="revTx" presStyleIdx="2" presStyleCnt="6">
        <dgm:presLayoutVars>
          <dgm:chMax val="0"/>
          <dgm:chPref val="0"/>
        </dgm:presLayoutVars>
      </dgm:prSet>
      <dgm:spPr/>
    </dgm:pt>
    <dgm:pt modelId="{3129D573-CA23-429C-B5DA-D11C18A2C78A}" type="pres">
      <dgm:prSet presAssocID="{AEC385A6-FA17-EB4D-A066-4BD200A6D44B}" presName="txSpace" presStyleCnt="0"/>
      <dgm:spPr/>
    </dgm:pt>
    <dgm:pt modelId="{4CFE3339-E6D5-418D-9D38-1640F4DB9BA4}" type="pres">
      <dgm:prSet presAssocID="{AEC385A6-FA17-EB4D-A066-4BD200A6D44B}" presName="desTx" presStyleLbl="revTx" presStyleIdx="3" presStyleCnt="6">
        <dgm:presLayoutVars/>
      </dgm:prSet>
      <dgm:spPr/>
    </dgm:pt>
    <dgm:pt modelId="{A1E95A32-5255-4964-AA25-66CEF84F87A7}" type="pres">
      <dgm:prSet presAssocID="{49D11E34-7EE6-884A-8839-E3E4850A99DE}" presName="sibTrans" presStyleCnt="0"/>
      <dgm:spPr/>
    </dgm:pt>
    <dgm:pt modelId="{C7804315-E664-4D7F-9CD0-D0DC76A92B8F}" type="pres">
      <dgm:prSet presAssocID="{BD106DB1-0AE0-4E4A-A0D0-A184F5C8C942}" presName="compNode" presStyleCnt="0"/>
      <dgm:spPr/>
    </dgm:pt>
    <dgm:pt modelId="{933B180F-C71F-409D-AE02-457685147FB8}" type="pres">
      <dgm:prSet presAssocID="{BD106DB1-0AE0-4E4A-A0D0-A184F5C8C9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8AF8E4F-B97D-4F76-9971-7D6CB6F3E2D8}" type="pres">
      <dgm:prSet presAssocID="{BD106DB1-0AE0-4E4A-A0D0-A184F5C8C942}" presName="iconSpace" presStyleCnt="0"/>
      <dgm:spPr/>
    </dgm:pt>
    <dgm:pt modelId="{E923527B-D85A-43FB-8A7A-B0ABA6E4536F}" type="pres">
      <dgm:prSet presAssocID="{BD106DB1-0AE0-4E4A-A0D0-A184F5C8C942}" presName="parTx" presStyleLbl="revTx" presStyleIdx="4" presStyleCnt="6">
        <dgm:presLayoutVars>
          <dgm:chMax val="0"/>
          <dgm:chPref val="0"/>
        </dgm:presLayoutVars>
      </dgm:prSet>
      <dgm:spPr/>
    </dgm:pt>
    <dgm:pt modelId="{8A6832CC-E6AE-43F2-BEA7-FA279153C9DD}" type="pres">
      <dgm:prSet presAssocID="{BD106DB1-0AE0-4E4A-A0D0-A184F5C8C942}" presName="txSpace" presStyleCnt="0"/>
      <dgm:spPr/>
    </dgm:pt>
    <dgm:pt modelId="{0FF8BA96-4119-4014-ABE0-59E5B2638680}" type="pres">
      <dgm:prSet presAssocID="{BD106DB1-0AE0-4E4A-A0D0-A184F5C8C942}" presName="desTx" presStyleLbl="revTx" presStyleIdx="5" presStyleCnt="6">
        <dgm:presLayoutVars/>
      </dgm:prSet>
      <dgm:spPr/>
    </dgm:pt>
  </dgm:ptLst>
  <dgm:cxnLst>
    <dgm:cxn modelId="{E0E6070C-0F8C-2B42-8A16-B0455098FDBC}" type="presOf" srcId="{19B9E165-8245-384F-9129-0E5DB17707A3}" destId="{F516CC8F-A26C-4055-910B-521381694A53}" srcOrd="0" destOrd="0" presId="urn:microsoft.com/office/officeart/2018/5/layout/CenteredIconLabelDescriptionList"/>
    <dgm:cxn modelId="{F6DBD21C-39FF-2340-B31D-EA0674E9674A}" srcId="{19B9E165-8245-384F-9129-0E5DB17707A3}" destId="{56878930-0F44-BD47-ABEF-CC9F504B316F}" srcOrd="0" destOrd="0" parTransId="{B344064C-B8C9-4B43-BA0A-D212DBFD825D}" sibTransId="{0A004B90-38E5-CF44-9AA2-FF95E3800FD1}"/>
    <dgm:cxn modelId="{F52CB229-6E6B-C14F-B37B-9066FD411C74}" srcId="{93697B49-83E3-3D4A-A7FD-48521C54B483}" destId="{BD106DB1-0AE0-4E4A-A0D0-A184F5C8C942}" srcOrd="2" destOrd="0" parTransId="{5A956CF7-459A-D341-9B46-F49A8CA3B394}" sibTransId="{3D3FF725-0777-6E4E-AE40-7F2E7D2AD527}"/>
    <dgm:cxn modelId="{39FEA85B-0AC0-2643-BC96-E273BC33D523}" srcId="{AEC385A6-FA17-EB4D-A066-4BD200A6D44B}" destId="{309D5715-3B2C-0F45-A8FC-7C5BCF2637A9}" srcOrd="4" destOrd="0" parTransId="{941D1ACE-910B-744B-84A4-2F4FDF500154}" sibTransId="{E245073C-91ED-1248-B54F-B048005165A5}"/>
    <dgm:cxn modelId="{862D6E65-05DA-0C4D-9BE8-6FCF48B0A28B}" type="presOf" srcId="{93697B49-83E3-3D4A-A7FD-48521C54B483}" destId="{821112F9-0806-43DD-A60E-BA23372D2151}" srcOrd="0" destOrd="0" presId="urn:microsoft.com/office/officeart/2018/5/layout/CenteredIconLabelDescriptionList"/>
    <dgm:cxn modelId="{20866E49-76CA-DF4E-AD70-64D2725A45FC}" srcId="{BD106DB1-0AE0-4E4A-A0D0-A184F5C8C942}" destId="{CD10A3CF-8E15-D845-9E2A-EE048EE2C6FC}" srcOrd="0" destOrd="0" parTransId="{DEA6A3E2-D7A5-D64A-854D-DFA32A8E48BD}" sibTransId="{83872785-ADD8-374C-B56B-5831F6E557DC}"/>
    <dgm:cxn modelId="{EB81B84A-06B4-D545-BB03-738E2E864367}" type="presOf" srcId="{2BA5D7E5-BFB2-F141-A69C-BE1D69E58972}" destId="{4CFE3339-E6D5-418D-9D38-1640F4DB9BA4}" srcOrd="0" destOrd="1" presId="urn:microsoft.com/office/officeart/2018/5/layout/CenteredIconLabelDescriptionList"/>
    <dgm:cxn modelId="{6C19746B-802A-2145-82ED-1175C1BE3ED1}" srcId="{AEC385A6-FA17-EB4D-A066-4BD200A6D44B}" destId="{E535B8AE-FD2B-AD42-AAF7-84A8C149EC75}" srcOrd="5" destOrd="0" parTransId="{B517B56A-FFD0-F04C-A3BF-6B535AD04CB1}" sibTransId="{689B406B-2F8C-A046-A890-9A151FC290F9}"/>
    <dgm:cxn modelId="{66149B6B-D47B-3C4C-BD2F-68832A7013A2}" type="presOf" srcId="{E535B8AE-FD2B-AD42-AAF7-84A8C149EC75}" destId="{4CFE3339-E6D5-418D-9D38-1640F4DB9BA4}" srcOrd="0" destOrd="5" presId="urn:microsoft.com/office/officeart/2018/5/layout/CenteredIconLabelDescriptionList"/>
    <dgm:cxn modelId="{6E1C6F4D-8FD7-9B4C-8D2A-3C70A4B20D69}" type="presOf" srcId="{CD10A3CF-8E15-D845-9E2A-EE048EE2C6FC}" destId="{0FF8BA96-4119-4014-ABE0-59E5B2638680}" srcOrd="0" destOrd="0" presId="urn:microsoft.com/office/officeart/2018/5/layout/CenteredIconLabelDescriptionList"/>
    <dgm:cxn modelId="{6740DA79-D205-2D49-9A2B-C468F44AC43C}" type="presOf" srcId="{AEC385A6-FA17-EB4D-A066-4BD200A6D44B}" destId="{61F05102-769D-44AA-A912-BA08EF3E8836}" srcOrd="0" destOrd="0" presId="urn:microsoft.com/office/officeart/2018/5/layout/CenteredIconLabelDescriptionList"/>
    <dgm:cxn modelId="{EFA4297F-00CB-D940-B281-A6D08E011BB9}" type="presOf" srcId="{BD106DB1-0AE0-4E4A-A0D0-A184F5C8C942}" destId="{E923527B-D85A-43FB-8A7A-B0ABA6E4536F}" srcOrd="0" destOrd="0" presId="urn:microsoft.com/office/officeart/2018/5/layout/CenteredIconLabelDescriptionList"/>
    <dgm:cxn modelId="{88707995-456B-E44A-B907-0E5CB4E48069}" type="presOf" srcId="{595D3F5A-FE42-0A40-B307-6A8330E6B7E4}" destId="{4CFE3339-E6D5-418D-9D38-1640F4DB9BA4}" srcOrd="0" destOrd="2" presId="urn:microsoft.com/office/officeart/2018/5/layout/CenteredIconLabelDescriptionList"/>
    <dgm:cxn modelId="{1C9A179D-D92C-F04C-98E5-7FCFC3D794FA}" srcId="{93697B49-83E3-3D4A-A7FD-48521C54B483}" destId="{AEC385A6-FA17-EB4D-A066-4BD200A6D44B}" srcOrd="1" destOrd="0" parTransId="{A9121CA8-D13E-FE4C-9952-EBD3482463E9}" sibTransId="{49D11E34-7EE6-884A-8839-E3E4850A99DE}"/>
    <dgm:cxn modelId="{F931B0AF-073D-154D-866F-14BBC61B86F2}" srcId="{AEC385A6-FA17-EB4D-A066-4BD200A6D44B}" destId="{2BA5D7E5-BFB2-F141-A69C-BE1D69E58972}" srcOrd="1" destOrd="0" parTransId="{4EA3C26C-647C-5D41-B898-3A1C2F364D0C}" sibTransId="{4D6B48A5-3E3F-C244-B5EC-7389DA3E301A}"/>
    <dgm:cxn modelId="{FE50C3B3-1D6A-9442-9E1B-2189C0940D64}" srcId="{AEC385A6-FA17-EB4D-A066-4BD200A6D44B}" destId="{F7C12546-E52F-E84D-92A6-5B3AB8191DBB}" srcOrd="3" destOrd="0" parTransId="{ACD8055E-BD36-F444-9152-D51EB8F41A8F}" sibTransId="{E87AE69C-F365-154E-A149-FEC09073AF6D}"/>
    <dgm:cxn modelId="{41C422D0-3FC6-A841-A0B4-B6B056A89524}" type="presOf" srcId="{56878930-0F44-BD47-ABEF-CC9F504B316F}" destId="{20A4A101-2AC3-4E62-8501-5910E0DE9D5B}" srcOrd="0" destOrd="0" presId="urn:microsoft.com/office/officeart/2018/5/layout/CenteredIconLabelDescriptionList"/>
    <dgm:cxn modelId="{AA431ED2-0E26-9542-BE02-3D15584AF1ED}" srcId="{AEC385A6-FA17-EB4D-A066-4BD200A6D44B}" destId="{595D3F5A-FE42-0A40-B307-6A8330E6B7E4}" srcOrd="2" destOrd="0" parTransId="{74608280-6D21-5D47-BF99-A84F994D56E1}" sibTransId="{FA825EC2-8227-CA40-A48B-00176239911E}"/>
    <dgm:cxn modelId="{E6E61BE0-DD75-2246-AF7B-F6FF511B47AF}" type="presOf" srcId="{F7C12546-E52F-E84D-92A6-5B3AB8191DBB}" destId="{4CFE3339-E6D5-418D-9D38-1640F4DB9BA4}" srcOrd="0" destOrd="3" presId="urn:microsoft.com/office/officeart/2018/5/layout/CenteredIconLabelDescriptionList"/>
    <dgm:cxn modelId="{CFC557F4-7CAF-5645-9EA8-16E3E2EC646A}" srcId="{93697B49-83E3-3D4A-A7FD-48521C54B483}" destId="{19B9E165-8245-384F-9129-0E5DB17707A3}" srcOrd="0" destOrd="0" parTransId="{D33AB274-E5AA-FE4B-9FA3-BF77CFA51B82}" sibTransId="{705E308C-14C4-5242-AE9A-81B2A1AA5A47}"/>
    <dgm:cxn modelId="{1F8EADF6-3047-2549-AAB9-65684EBDAED8}" type="presOf" srcId="{309D5715-3B2C-0F45-A8FC-7C5BCF2637A9}" destId="{4CFE3339-E6D5-418D-9D38-1640F4DB9BA4}" srcOrd="0" destOrd="4" presId="urn:microsoft.com/office/officeart/2018/5/layout/CenteredIconLabelDescriptionList"/>
    <dgm:cxn modelId="{F7B5DAF7-8C6D-3D49-899B-EB9C2ECEDC3A}" srcId="{AEC385A6-FA17-EB4D-A066-4BD200A6D44B}" destId="{B3EB2070-AB07-B14A-8C91-31A20D9B95ED}" srcOrd="0" destOrd="0" parTransId="{2BB067D4-CCF0-0847-A0A7-24D656200E21}" sibTransId="{9B711A65-4ECB-DF42-A21D-4AD1E0569B6E}"/>
    <dgm:cxn modelId="{47202EFC-FC6B-B94A-AE44-0E47DE2D86F4}" type="presOf" srcId="{B3EB2070-AB07-B14A-8C91-31A20D9B95ED}" destId="{4CFE3339-E6D5-418D-9D38-1640F4DB9BA4}" srcOrd="0" destOrd="0" presId="urn:microsoft.com/office/officeart/2018/5/layout/CenteredIconLabelDescriptionList"/>
    <dgm:cxn modelId="{40FF1EDF-056F-8A41-A418-A2DD4EA46B1A}" type="presParOf" srcId="{821112F9-0806-43DD-A60E-BA23372D2151}" destId="{CE1FB7D7-1459-4EA5-A5A0-5ED4446DA625}" srcOrd="0" destOrd="0" presId="urn:microsoft.com/office/officeart/2018/5/layout/CenteredIconLabelDescriptionList"/>
    <dgm:cxn modelId="{B4B011F0-B065-0541-B7AB-8F16BFD502F3}" type="presParOf" srcId="{CE1FB7D7-1459-4EA5-A5A0-5ED4446DA625}" destId="{9C7B93B5-C917-45B3-868B-924994F897FB}" srcOrd="0" destOrd="0" presId="urn:microsoft.com/office/officeart/2018/5/layout/CenteredIconLabelDescriptionList"/>
    <dgm:cxn modelId="{C47EA40F-2687-3743-8D1A-D1AF3F9BB3BD}" type="presParOf" srcId="{CE1FB7D7-1459-4EA5-A5A0-5ED4446DA625}" destId="{9D6F7288-898F-405E-B70D-A026F89D4C09}" srcOrd="1" destOrd="0" presId="urn:microsoft.com/office/officeart/2018/5/layout/CenteredIconLabelDescriptionList"/>
    <dgm:cxn modelId="{8F02E797-D330-B844-B601-E5A5707209D7}" type="presParOf" srcId="{CE1FB7D7-1459-4EA5-A5A0-5ED4446DA625}" destId="{F516CC8F-A26C-4055-910B-521381694A53}" srcOrd="2" destOrd="0" presId="urn:microsoft.com/office/officeart/2018/5/layout/CenteredIconLabelDescriptionList"/>
    <dgm:cxn modelId="{07194DF5-CF04-494C-A649-D69034329179}" type="presParOf" srcId="{CE1FB7D7-1459-4EA5-A5A0-5ED4446DA625}" destId="{E4388621-5AEB-4575-9A06-3E346C5241CB}" srcOrd="3" destOrd="0" presId="urn:microsoft.com/office/officeart/2018/5/layout/CenteredIconLabelDescriptionList"/>
    <dgm:cxn modelId="{E59FE516-CBA9-994E-8C1D-0129EEF8F3FE}" type="presParOf" srcId="{CE1FB7D7-1459-4EA5-A5A0-5ED4446DA625}" destId="{20A4A101-2AC3-4E62-8501-5910E0DE9D5B}" srcOrd="4" destOrd="0" presId="urn:microsoft.com/office/officeart/2018/5/layout/CenteredIconLabelDescriptionList"/>
    <dgm:cxn modelId="{41E96DB4-9982-E94F-A57F-F01668887671}" type="presParOf" srcId="{821112F9-0806-43DD-A60E-BA23372D2151}" destId="{56FDFF09-6738-4143-9BE2-9EDF25E56BD0}" srcOrd="1" destOrd="0" presId="urn:microsoft.com/office/officeart/2018/5/layout/CenteredIconLabelDescriptionList"/>
    <dgm:cxn modelId="{87C22326-B2D6-B94D-90D3-657BAADD79A9}" type="presParOf" srcId="{821112F9-0806-43DD-A60E-BA23372D2151}" destId="{107A554C-F752-4124-8BFF-37458E68325E}" srcOrd="2" destOrd="0" presId="urn:microsoft.com/office/officeart/2018/5/layout/CenteredIconLabelDescriptionList"/>
    <dgm:cxn modelId="{6999CB6F-4935-124F-B832-06D0DE257025}" type="presParOf" srcId="{107A554C-F752-4124-8BFF-37458E68325E}" destId="{4255154E-B808-432C-8FB7-664D94E425E1}" srcOrd="0" destOrd="0" presId="urn:microsoft.com/office/officeart/2018/5/layout/CenteredIconLabelDescriptionList"/>
    <dgm:cxn modelId="{4517A89A-F1B6-4946-B02A-C076E0E2A755}" type="presParOf" srcId="{107A554C-F752-4124-8BFF-37458E68325E}" destId="{700818B3-42BF-4F99-8FDE-73F2BA28F442}" srcOrd="1" destOrd="0" presId="urn:microsoft.com/office/officeart/2018/5/layout/CenteredIconLabelDescriptionList"/>
    <dgm:cxn modelId="{4E287DA7-1A8E-0748-83F6-884C3A0E063D}" type="presParOf" srcId="{107A554C-F752-4124-8BFF-37458E68325E}" destId="{61F05102-769D-44AA-A912-BA08EF3E8836}" srcOrd="2" destOrd="0" presId="urn:microsoft.com/office/officeart/2018/5/layout/CenteredIconLabelDescriptionList"/>
    <dgm:cxn modelId="{41EDD881-40F6-7B49-98ED-969BC4266D0D}" type="presParOf" srcId="{107A554C-F752-4124-8BFF-37458E68325E}" destId="{3129D573-CA23-429C-B5DA-D11C18A2C78A}" srcOrd="3" destOrd="0" presId="urn:microsoft.com/office/officeart/2018/5/layout/CenteredIconLabelDescriptionList"/>
    <dgm:cxn modelId="{CF06AB40-6CDF-6B4D-BE4B-97EB76F4A392}" type="presParOf" srcId="{107A554C-F752-4124-8BFF-37458E68325E}" destId="{4CFE3339-E6D5-418D-9D38-1640F4DB9BA4}" srcOrd="4" destOrd="0" presId="urn:microsoft.com/office/officeart/2018/5/layout/CenteredIconLabelDescriptionList"/>
    <dgm:cxn modelId="{ED7C0972-4DE3-AD47-97F4-03B8681165B5}" type="presParOf" srcId="{821112F9-0806-43DD-A60E-BA23372D2151}" destId="{A1E95A32-5255-4964-AA25-66CEF84F87A7}" srcOrd="3" destOrd="0" presId="urn:microsoft.com/office/officeart/2018/5/layout/CenteredIconLabelDescriptionList"/>
    <dgm:cxn modelId="{F6328844-4A88-2D4C-86BE-E8E42CB777C8}" type="presParOf" srcId="{821112F9-0806-43DD-A60E-BA23372D2151}" destId="{C7804315-E664-4D7F-9CD0-D0DC76A92B8F}" srcOrd="4" destOrd="0" presId="urn:microsoft.com/office/officeart/2018/5/layout/CenteredIconLabelDescriptionList"/>
    <dgm:cxn modelId="{187C8A65-FD33-5940-B31C-7649DBA42ED6}" type="presParOf" srcId="{C7804315-E664-4D7F-9CD0-D0DC76A92B8F}" destId="{933B180F-C71F-409D-AE02-457685147FB8}" srcOrd="0" destOrd="0" presId="urn:microsoft.com/office/officeart/2018/5/layout/CenteredIconLabelDescriptionList"/>
    <dgm:cxn modelId="{084C795D-B545-6946-94EA-D1045F2349AE}" type="presParOf" srcId="{C7804315-E664-4D7F-9CD0-D0DC76A92B8F}" destId="{A8AF8E4F-B97D-4F76-9971-7D6CB6F3E2D8}" srcOrd="1" destOrd="0" presId="urn:microsoft.com/office/officeart/2018/5/layout/CenteredIconLabelDescriptionList"/>
    <dgm:cxn modelId="{EFE69E32-B036-674F-8CA7-EF64BA2A1E4B}" type="presParOf" srcId="{C7804315-E664-4D7F-9CD0-D0DC76A92B8F}" destId="{E923527B-D85A-43FB-8A7A-B0ABA6E4536F}" srcOrd="2" destOrd="0" presId="urn:microsoft.com/office/officeart/2018/5/layout/CenteredIconLabelDescriptionList"/>
    <dgm:cxn modelId="{2EAA3771-4B8D-D945-9D1C-4DB8B04CF829}" type="presParOf" srcId="{C7804315-E664-4D7F-9CD0-D0DC76A92B8F}" destId="{8A6832CC-E6AE-43F2-BEA7-FA279153C9DD}" srcOrd="3" destOrd="0" presId="urn:microsoft.com/office/officeart/2018/5/layout/CenteredIconLabelDescriptionList"/>
    <dgm:cxn modelId="{A8889ABA-A78A-A641-84D7-567A03CB7C4A}" type="presParOf" srcId="{C7804315-E664-4D7F-9CD0-D0DC76A92B8F}" destId="{0FF8BA96-4119-4014-ABE0-59E5B263868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BDE61-9F3E-3247-9BC6-5645C0F22F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EBB44D-BDD9-1448-ACFE-770CDAF20756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Culture</a:t>
          </a:r>
          <a:endParaRPr lang="en-US" sz="2300" b="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F44C855A-55B6-5C42-8501-5134A36466EE}" type="parTrans" cxnId="{B5348789-DBB9-794F-B57C-137DFE12846E}">
      <dgm:prSet/>
      <dgm:spPr/>
      <dgm:t>
        <a:bodyPr/>
        <a:lstStyle/>
        <a:p>
          <a:endParaRPr lang="en-US"/>
        </a:p>
      </dgm:t>
    </dgm:pt>
    <dgm:pt modelId="{7F9D1AB7-8292-DE43-91D6-CA174F4BAB22}" type="sibTrans" cxnId="{B5348789-DBB9-794F-B57C-137DFE12846E}">
      <dgm:prSet/>
      <dgm:spPr/>
      <dgm:t>
        <a:bodyPr/>
        <a:lstStyle/>
        <a:p>
          <a:endParaRPr lang="en-US"/>
        </a:p>
      </dgm:t>
    </dgm:pt>
    <dgm:pt modelId="{51968BDF-A2D2-994E-8C60-36690E573207}">
      <dgm:prSet custT="1"/>
      <dgm:spPr/>
      <dgm:t>
        <a:bodyPr/>
        <a:lstStyle/>
        <a:p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“Thoughtful Risk-Taking”</a:t>
          </a:r>
        </a:p>
      </dgm:t>
    </dgm:pt>
    <dgm:pt modelId="{6FE211E5-CD77-FC49-B0A3-B5667E28F8C7}" type="parTrans" cxnId="{0D85DA6D-9FFE-304F-B6CD-72991DEAC6FD}">
      <dgm:prSet/>
      <dgm:spPr/>
      <dgm:t>
        <a:bodyPr/>
        <a:lstStyle/>
        <a:p>
          <a:endParaRPr lang="en-US"/>
        </a:p>
      </dgm:t>
    </dgm:pt>
    <dgm:pt modelId="{185117B4-B7FF-BE4C-AD8E-AE44C70E8D3F}" type="sibTrans" cxnId="{0D85DA6D-9FFE-304F-B6CD-72991DEAC6FD}">
      <dgm:prSet/>
      <dgm:spPr/>
      <dgm:t>
        <a:bodyPr/>
        <a:lstStyle/>
        <a:p>
          <a:endParaRPr lang="en-US"/>
        </a:p>
      </dgm:t>
    </dgm:pt>
    <dgm:pt modelId="{F76853F2-2B9A-064D-8AEF-77B0669BF4E3}">
      <dgm:prSet custT="1"/>
      <dgm:spPr/>
      <dgm:t>
        <a:bodyPr/>
        <a:lstStyle/>
        <a:p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Commitment to all employees and to society</a:t>
          </a:r>
        </a:p>
      </dgm:t>
    </dgm:pt>
    <dgm:pt modelId="{2F441279-AC0C-2A4D-AFE5-9166DAEC7776}" type="parTrans" cxnId="{AF4F943F-0FB3-3442-8312-25F1EC87189A}">
      <dgm:prSet/>
      <dgm:spPr/>
      <dgm:t>
        <a:bodyPr/>
        <a:lstStyle/>
        <a:p>
          <a:endParaRPr lang="en-US"/>
        </a:p>
      </dgm:t>
    </dgm:pt>
    <dgm:pt modelId="{0BDA1654-DFCE-3942-BF13-166C8FBC6D63}" type="sibTrans" cxnId="{AF4F943F-0FB3-3442-8312-25F1EC87189A}">
      <dgm:prSet/>
      <dgm:spPr/>
      <dgm:t>
        <a:bodyPr/>
        <a:lstStyle/>
        <a:p>
          <a:endParaRPr lang="en-US"/>
        </a:p>
      </dgm:t>
    </dgm:pt>
    <dgm:pt modelId="{26A98ACC-BB35-824E-806D-F26D462A6F96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Development of Medicine</a:t>
          </a:r>
        </a:p>
      </dgm:t>
    </dgm:pt>
    <dgm:pt modelId="{ED19B47D-03C2-EB47-B05B-E81160CC2371}" type="parTrans" cxnId="{7F754930-889E-B342-8237-EB2DE3B108F6}">
      <dgm:prSet/>
      <dgm:spPr/>
      <dgm:t>
        <a:bodyPr/>
        <a:lstStyle/>
        <a:p>
          <a:endParaRPr lang="en-US"/>
        </a:p>
      </dgm:t>
    </dgm:pt>
    <dgm:pt modelId="{CC82240B-CFEF-A54E-86E9-AF51329CFCD1}" type="sibTrans" cxnId="{7F754930-889E-B342-8237-EB2DE3B108F6}">
      <dgm:prSet/>
      <dgm:spPr/>
      <dgm:t>
        <a:bodyPr/>
        <a:lstStyle/>
        <a:p>
          <a:endParaRPr lang="en-US"/>
        </a:p>
      </dgm:t>
    </dgm:pt>
    <dgm:pt modelId="{289DA92A-9D11-D74B-80CB-F9277962585C}">
      <dgm:prSet custT="1"/>
      <dgm:spPr/>
      <dgm:t>
        <a:bodyPr/>
        <a:lstStyle/>
        <a:p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78 clinical-stage projects</a:t>
          </a:r>
        </a:p>
      </dgm:t>
    </dgm:pt>
    <dgm:pt modelId="{9BC052B1-0959-C44A-851C-C8B7D0577A27}" type="parTrans" cxnId="{1F85AFDB-2AA6-254F-A1B1-A0F3B82C3DF7}">
      <dgm:prSet/>
      <dgm:spPr/>
      <dgm:t>
        <a:bodyPr/>
        <a:lstStyle/>
        <a:p>
          <a:endParaRPr lang="en-US"/>
        </a:p>
      </dgm:t>
    </dgm:pt>
    <dgm:pt modelId="{192F9200-7618-5744-9E30-1390F3AC499B}" type="sibTrans" cxnId="{1F85AFDB-2AA6-254F-A1B1-A0F3B82C3DF7}">
      <dgm:prSet/>
      <dgm:spPr/>
      <dgm:t>
        <a:bodyPr/>
        <a:lstStyle/>
        <a:p>
          <a:endParaRPr lang="en-US"/>
        </a:p>
      </dgm:t>
    </dgm:pt>
    <dgm:pt modelId="{58680834-31B1-0E43-8990-F11B06C00D36}">
      <dgm:prSet custT="1"/>
      <dgm:spPr/>
      <dgm:t>
        <a:bodyPr/>
        <a:lstStyle/>
        <a:p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Dupixent</a:t>
          </a:r>
        </a:p>
      </dgm:t>
    </dgm:pt>
    <dgm:pt modelId="{69131A44-F60E-8543-B0DA-43F41EDB8E60}" type="parTrans" cxnId="{711F7341-B637-CD4E-8EF6-90597EBAE958}">
      <dgm:prSet/>
      <dgm:spPr/>
      <dgm:t>
        <a:bodyPr/>
        <a:lstStyle/>
        <a:p>
          <a:endParaRPr lang="en-US"/>
        </a:p>
      </dgm:t>
    </dgm:pt>
    <dgm:pt modelId="{41D1E0E0-4797-A148-8DD9-B543C23AC6C5}" type="sibTrans" cxnId="{711F7341-B637-CD4E-8EF6-90597EBAE958}">
      <dgm:prSet/>
      <dgm:spPr/>
      <dgm:t>
        <a:bodyPr/>
        <a:lstStyle/>
        <a:p>
          <a:endParaRPr lang="en-US"/>
        </a:p>
      </dgm:t>
    </dgm:pt>
    <dgm:pt modelId="{EAD8BB9B-AB7A-D940-BEFD-B29C89FBD2D4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Financial Growth</a:t>
          </a:r>
        </a:p>
      </dgm:t>
    </dgm:pt>
    <dgm:pt modelId="{73638F6E-DBB6-0446-8F49-EB1536FA5851}" type="parTrans" cxnId="{C689F03A-9CB2-BE4E-B6FD-EE5ABE081C2F}">
      <dgm:prSet/>
      <dgm:spPr/>
      <dgm:t>
        <a:bodyPr/>
        <a:lstStyle/>
        <a:p>
          <a:endParaRPr lang="en-US"/>
        </a:p>
      </dgm:t>
    </dgm:pt>
    <dgm:pt modelId="{91C2793A-46DC-BE46-B7A9-63CC00894435}" type="sibTrans" cxnId="{C689F03A-9CB2-BE4E-B6FD-EE5ABE081C2F}">
      <dgm:prSet/>
      <dgm:spPr/>
      <dgm:t>
        <a:bodyPr/>
        <a:lstStyle/>
        <a:p>
          <a:endParaRPr lang="en-US"/>
        </a:p>
      </dgm:t>
    </dgm:pt>
    <dgm:pt modelId="{C81B2442-65BB-2A4D-A455-4F00769ED1A6}">
      <dgm:prSet custT="1"/>
      <dgm:spPr/>
      <dgm:t>
        <a:bodyPr/>
        <a:lstStyle/>
        <a:p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Net Income and EPS have been on an upward trend</a:t>
          </a:r>
        </a:p>
      </dgm:t>
    </dgm:pt>
    <dgm:pt modelId="{53199479-5444-3941-B1D5-2BE575D353EA}" type="parTrans" cxnId="{E0D97CE6-2E66-9845-AD6F-29254688B2C5}">
      <dgm:prSet/>
      <dgm:spPr/>
      <dgm:t>
        <a:bodyPr/>
        <a:lstStyle/>
        <a:p>
          <a:endParaRPr lang="en-US"/>
        </a:p>
      </dgm:t>
    </dgm:pt>
    <dgm:pt modelId="{5027A533-0CE5-9D43-AE00-B52D5ECA81BD}" type="sibTrans" cxnId="{E0D97CE6-2E66-9845-AD6F-29254688B2C5}">
      <dgm:prSet/>
      <dgm:spPr/>
      <dgm:t>
        <a:bodyPr/>
        <a:lstStyle/>
        <a:p>
          <a:endParaRPr lang="en-US"/>
        </a:p>
      </dgm:t>
    </dgm:pt>
    <dgm:pt modelId="{966E8373-0AB5-2C41-B05F-5B281FFE18A3}" type="pres">
      <dgm:prSet presAssocID="{309BDE61-9F3E-3247-9BC6-5645C0F22F25}" presName="linear" presStyleCnt="0">
        <dgm:presLayoutVars>
          <dgm:animLvl val="lvl"/>
          <dgm:resizeHandles val="exact"/>
        </dgm:presLayoutVars>
      </dgm:prSet>
      <dgm:spPr/>
    </dgm:pt>
    <dgm:pt modelId="{B77A65F8-BDE8-284A-8DA3-BECEBEDAD37F}" type="pres">
      <dgm:prSet presAssocID="{94EBB44D-BDD9-1448-ACFE-770CDAF20756}" presName="parentText" presStyleLbl="node1" presStyleIdx="0" presStyleCnt="3">
        <dgm:presLayoutVars>
          <dgm:chMax val="0"/>
          <dgm:bulletEnabled val="1"/>
        </dgm:presLayoutVars>
      </dgm:prSet>
      <dgm:spPr>
        <a:xfrm>
          <a:off x="0" y="56169"/>
          <a:ext cx="10515600" cy="719549"/>
        </a:xfrm>
        <a:prstGeom prst="roundRect">
          <a:avLst/>
        </a:prstGeom>
      </dgm:spPr>
    </dgm:pt>
    <dgm:pt modelId="{6C7499B5-0128-7B46-8D27-D31B6742A0E1}" type="pres">
      <dgm:prSet presAssocID="{94EBB44D-BDD9-1448-ACFE-770CDAF20756}" presName="childText" presStyleLbl="revTx" presStyleIdx="0" presStyleCnt="3" custLinFactNeighborY="5226">
        <dgm:presLayoutVars>
          <dgm:bulletEnabled val="1"/>
        </dgm:presLayoutVars>
      </dgm:prSet>
      <dgm:spPr/>
    </dgm:pt>
    <dgm:pt modelId="{97191C5B-B537-8B4C-BBDC-6129F9D1AEE8}" type="pres">
      <dgm:prSet presAssocID="{26A98ACC-BB35-824E-806D-F26D462A6F96}" presName="parentText" presStyleLbl="node1" presStyleIdx="1" presStyleCnt="3">
        <dgm:presLayoutVars>
          <dgm:chMax val="0"/>
          <dgm:bulletEnabled val="1"/>
        </dgm:presLayoutVars>
      </dgm:prSet>
      <dgm:spPr>
        <a:xfrm>
          <a:off x="0" y="1466131"/>
          <a:ext cx="10515600" cy="839474"/>
        </a:xfrm>
        <a:prstGeom prst="roundRect">
          <a:avLst/>
        </a:prstGeom>
      </dgm:spPr>
    </dgm:pt>
    <dgm:pt modelId="{0015726B-6B00-7840-AB48-6BE4A56D1FA9}" type="pres">
      <dgm:prSet presAssocID="{26A98ACC-BB35-824E-806D-F26D462A6F96}" presName="childText" presStyleLbl="revTx" presStyleIdx="1" presStyleCnt="3">
        <dgm:presLayoutVars>
          <dgm:bulletEnabled val="1"/>
        </dgm:presLayoutVars>
      </dgm:prSet>
      <dgm:spPr/>
    </dgm:pt>
    <dgm:pt modelId="{536CE3A1-EF1B-9F48-9D40-4D5C114EC8DD}" type="pres">
      <dgm:prSet presAssocID="{EAD8BB9B-AB7A-D940-BEFD-B29C89FBD2D4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2898909"/>
          <a:ext cx="10515600" cy="767520"/>
        </a:xfrm>
        <a:prstGeom prst="roundRect">
          <a:avLst/>
        </a:prstGeom>
      </dgm:spPr>
    </dgm:pt>
    <dgm:pt modelId="{6F0BC97F-0A5F-AA42-943C-52B15619ECF0}" type="pres">
      <dgm:prSet presAssocID="{EAD8BB9B-AB7A-D940-BEFD-B29C89FBD2D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A3E0304-587D-2140-963D-EE825061CB87}" type="presOf" srcId="{C81B2442-65BB-2A4D-A455-4F00769ED1A6}" destId="{6F0BC97F-0A5F-AA42-943C-52B15619ECF0}" srcOrd="0" destOrd="0" presId="urn:microsoft.com/office/officeart/2005/8/layout/vList2"/>
    <dgm:cxn modelId="{ECF65D06-5290-6A48-84FF-8F3E41A2C494}" type="presOf" srcId="{289DA92A-9D11-D74B-80CB-F9277962585C}" destId="{0015726B-6B00-7840-AB48-6BE4A56D1FA9}" srcOrd="0" destOrd="0" presId="urn:microsoft.com/office/officeart/2005/8/layout/vList2"/>
    <dgm:cxn modelId="{9F89E52D-FBA8-8240-93C5-688997F19824}" type="presOf" srcId="{94EBB44D-BDD9-1448-ACFE-770CDAF20756}" destId="{B77A65F8-BDE8-284A-8DA3-BECEBEDAD37F}" srcOrd="0" destOrd="0" presId="urn:microsoft.com/office/officeart/2005/8/layout/vList2"/>
    <dgm:cxn modelId="{7F754930-889E-B342-8237-EB2DE3B108F6}" srcId="{309BDE61-9F3E-3247-9BC6-5645C0F22F25}" destId="{26A98ACC-BB35-824E-806D-F26D462A6F96}" srcOrd="1" destOrd="0" parTransId="{ED19B47D-03C2-EB47-B05B-E81160CC2371}" sibTransId="{CC82240B-CFEF-A54E-86E9-AF51329CFCD1}"/>
    <dgm:cxn modelId="{C689F03A-9CB2-BE4E-B6FD-EE5ABE081C2F}" srcId="{309BDE61-9F3E-3247-9BC6-5645C0F22F25}" destId="{EAD8BB9B-AB7A-D940-BEFD-B29C89FBD2D4}" srcOrd="2" destOrd="0" parTransId="{73638F6E-DBB6-0446-8F49-EB1536FA5851}" sibTransId="{91C2793A-46DC-BE46-B7A9-63CC00894435}"/>
    <dgm:cxn modelId="{F3CE0E3E-34E8-394F-911F-7D78A5219E6A}" type="presOf" srcId="{26A98ACC-BB35-824E-806D-F26D462A6F96}" destId="{97191C5B-B537-8B4C-BBDC-6129F9D1AEE8}" srcOrd="0" destOrd="0" presId="urn:microsoft.com/office/officeart/2005/8/layout/vList2"/>
    <dgm:cxn modelId="{AF4F943F-0FB3-3442-8312-25F1EC87189A}" srcId="{94EBB44D-BDD9-1448-ACFE-770CDAF20756}" destId="{F76853F2-2B9A-064D-8AEF-77B0669BF4E3}" srcOrd="1" destOrd="0" parTransId="{2F441279-AC0C-2A4D-AFE5-9166DAEC7776}" sibTransId="{0BDA1654-DFCE-3942-BF13-166C8FBC6D63}"/>
    <dgm:cxn modelId="{711F7341-B637-CD4E-8EF6-90597EBAE958}" srcId="{289DA92A-9D11-D74B-80CB-F9277962585C}" destId="{58680834-31B1-0E43-8990-F11B06C00D36}" srcOrd="0" destOrd="0" parTransId="{69131A44-F60E-8543-B0DA-43F41EDB8E60}" sibTransId="{41D1E0E0-4797-A148-8DD9-B543C23AC6C5}"/>
    <dgm:cxn modelId="{0D85DA6D-9FFE-304F-B6CD-72991DEAC6FD}" srcId="{94EBB44D-BDD9-1448-ACFE-770CDAF20756}" destId="{51968BDF-A2D2-994E-8C60-36690E573207}" srcOrd="0" destOrd="0" parTransId="{6FE211E5-CD77-FC49-B0A3-B5667E28F8C7}" sibTransId="{185117B4-B7FF-BE4C-AD8E-AE44C70E8D3F}"/>
    <dgm:cxn modelId="{C642AB50-05D1-1144-A5AA-F731CDD9F2A7}" type="presOf" srcId="{58680834-31B1-0E43-8990-F11B06C00D36}" destId="{0015726B-6B00-7840-AB48-6BE4A56D1FA9}" srcOrd="0" destOrd="1" presId="urn:microsoft.com/office/officeart/2005/8/layout/vList2"/>
    <dgm:cxn modelId="{5A2F2189-1A71-0145-8385-FA06A09CD2E2}" type="presOf" srcId="{EAD8BB9B-AB7A-D940-BEFD-B29C89FBD2D4}" destId="{536CE3A1-EF1B-9F48-9D40-4D5C114EC8DD}" srcOrd="0" destOrd="0" presId="urn:microsoft.com/office/officeart/2005/8/layout/vList2"/>
    <dgm:cxn modelId="{B5348789-DBB9-794F-B57C-137DFE12846E}" srcId="{309BDE61-9F3E-3247-9BC6-5645C0F22F25}" destId="{94EBB44D-BDD9-1448-ACFE-770CDAF20756}" srcOrd="0" destOrd="0" parTransId="{F44C855A-55B6-5C42-8501-5134A36466EE}" sibTransId="{7F9D1AB7-8292-DE43-91D6-CA174F4BAB22}"/>
    <dgm:cxn modelId="{B9662FC6-1379-AE47-9A3B-B6485140C551}" type="presOf" srcId="{309BDE61-9F3E-3247-9BC6-5645C0F22F25}" destId="{966E8373-0AB5-2C41-B05F-5B281FFE18A3}" srcOrd="0" destOrd="0" presId="urn:microsoft.com/office/officeart/2005/8/layout/vList2"/>
    <dgm:cxn modelId="{83D524CA-E90B-A746-B700-AFAE3AED82B4}" type="presOf" srcId="{51968BDF-A2D2-994E-8C60-36690E573207}" destId="{6C7499B5-0128-7B46-8D27-D31B6742A0E1}" srcOrd="0" destOrd="0" presId="urn:microsoft.com/office/officeart/2005/8/layout/vList2"/>
    <dgm:cxn modelId="{1F85AFDB-2AA6-254F-A1B1-A0F3B82C3DF7}" srcId="{26A98ACC-BB35-824E-806D-F26D462A6F96}" destId="{289DA92A-9D11-D74B-80CB-F9277962585C}" srcOrd="0" destOrd="0" parTransId="{9BC052B1-0959-C44A-851C-C8B7D0577A27}" sibTransId="{192F9200-7618-5744-9E30-1390F3AC499B}"/>
    <dgm:cxn modelId="{E0D97CE6-2E66-9845-AD6F-29254688B2C5}" srcId="{EAD8BB9B-AB7A-D940-BEFD-B29C89FBD2D4}" destId="{C81B2442-65BB-2A4D-A455-4F00769ED1A6}" srcOrd="0" destOrd="0" parTransId="{53199479-5444-3941-B1D5-2BE575D353EA}" sibTransId="{5027A533-0CE5-9D43-AE00-B52D5ECA81BD}"/>
    <dgm:cxn modelId="{49BD86EA-D8FA-C840-BC04-70E13E128E62}" type="presOf" srcId="{F76853F2-2B9A-064D-8AEF-77B0669BF4E3}" destId="{6C7499B5-0128-7B46-8D27-D31B6742A0E1}" srcOrd="0" destOrd="1" presId="urn:microsoft.com/office/officeart/2005/8/layout/vList2"/>
    <dgm:cxn modelId="{529FA91E-C9F7-FA4B-B0E1-A90AA9B1195C}" type="presParOf" srcId="{966E8373-0AB5-2C41-B05F-5B281FFE18A3}" destId="{B77A65F8-BDE8-284A-8DA3-BECEBEDAD37F}" srcOrd="0" destOrd="0" presId="urn:microsoft.com/office/officeart/2005/8/layout/vList2"/>
    <dgm:cxn modelId="{0709ADEE-E4E0-BB44-8528-9AE7F0D4912A}" type="presParOf" srcId="{966E8373-0AB5-2C41-B05F-5B281FFE18A3}" destId="{6C7499B5-0128-7B46-8D27-D31B6742A0E1}" srcOrd="1" destOrd="0" presId="urn:microsoft.com/office/officeart/2005/8/layout/vList2"/>
    <dgm:cxn modelId="{45BCCE71-9290-C740-BFFF-17E2BD09F267}" type="presParOf" srcId="{966E8373-0AB5-2C41-B05F-5B281FFE18A3}" destId="{97191C5B-B537-8B4C-BBDC-6129F9D1AEE8}" srcOrd="2" destOrd="0" presId="urn:microsoft.com/office/officeart/2005/8/layout/vList2"/>
    <dgm:cxn modelId="{6F889C8A-7C01-D14A-98FF-E61B63B52F96}" type="presParOf" srcId="{966E8373-0AB5-2C41-B05F-5B281FFE18A3}" destId="{0015726B-6B00-7840-AB48-6BE4A56D1FA9}" srcOrd="3" destOrd="0" presId="urn:microsoft.com/office/officeart/2005/8/layout/vList2"/>
    <dgm:cxn modelId="{838D1BCC-8A2A-984C-9AC0-152475FE271E}" type="presParOf" srcId="{966E8373-0AB5-2C41-B05F-5B281FFE18A3}" destId="{536CE3A1-EF1B-9F48-9D40-4D5C114EC8DD}" srcOrd="4" destOrd="0" presId="urn:microsoft.com/office/officeart/2005/8/layout/vList2"/>
    <dgm:cxn modelId="{FBE07D90-7C0E-0B46-BF4A-5AC8FD56544B}" type="presParOf" srcId="{966E8373-0AB5-2C41-B05F-5B281FFE18A3}" destId="{6F0BC97F-0A5F-AA42-943C-52B15619EC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B93B5-C917-45B3-868B-924994F897FB}">
      <dsp:nvSpPr>
        <dsp:cNvPr id="0" name=""/>
        <dsp:cNvSpPr/>
      </dsp:nvSpPr>
      <dsp:spPr>
        <a:xfrm>
          <a:off x="717730" y="425426"/>
          <a:ext cx="764112" cy="764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16CC8F-A26C-4055-910B-521381694A53}">
      <dsp:nvSpPr>
        <dsp:cNvPr id="0" name=""/>
        <dsp:cNvSpPr/>
      </dsp:nvSpPr>
      <dsp:spPr>
        <a:xfrm>
          <a:off x="8197" y="1340059"/>
          <a:ext cx="2183178" cy="32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Mission</a:t>
          </a:r>
        </a:p>
      </dsp:txBody>
      <dsp:txXfrm>
        <a:off x="8197" y="1340059"/>
        <a:ext cx="2183178" cy="327476"/>
      </dsp:txXfrm>
    </dsp:sp>
    <dsp:sp modelId="{20A4A101-2AC3-4E62-8501-5910E0DE9D5B}">
      <dsp:nvSpPr>
        <dsp:cNvPr id="0" name=""/>
        <dsp:cNvSpPr/>
      </dsp:nvSpPr>
      <dsp:spPr>
        <a:xfrm>
          <a:off x="8197" y="1737546"/>
          <a:ext cx="2183178" cy="218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To chase the miracles of science to improve peoples lives. </a:t>
          </a:r>
        </a:p>
      </dsp:txBody>
      <dsp:txXfrm>
        <a:off x="8197" y="1737546"/>
        <a:ext cx="2183178" cy="2188364"/>
      </dsp:txXfrm>
    </dsp:sp>
    <dsp:sp modelId="{4255154E-B808-432C-8FB7-664D94E425E1}">
      <dsp:nvSpPr>
        <dsp:cNvPr id="0" name=""/>
        <dsp:cNvSpPr/>
      </dsp:nvSpPr>
      <dsp:spPr>
        <a:xfrm>
          <a:off x="3282965" y="425426"/>
          <a:ext cx="764112" cy="764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05102-769D-44AA-A912-BA08EF3E8836}">
      <dsp:nvSpPr>
        <dsp:cNvPr id="0" name=""/>
        <dsp:cNvSpPr/>
      </dsp:nvSpPr>
      <dsp:spPr>
        <a:xfrm>
          <a:off x="2573432" y="1340059"/>
          <a:ext cx="2183178" cy="32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Focus Areas </a:t>
          </a:r>
        </a:p>
      </dsp:txBody>
      <dsp:txXfrm>
        <a:off x="2573432" y="1340059"/>
        <a:ext cx="2183178" cy="327476"/>
      </dsp:txXfrm>
    </dsp:sp>
    <dsp:sp modelId="{4CFE3339-E6D5-418D-9D38-1640F4DB9BA4}">
      <dsp:nvSpPr>
        <dsp:cNvPr id="0" name=""/>
        <dsp:cNvSpPr/>
      </dsp:nvSpPr>
      <dsp:spPr>
        <a:xfrm>
          <a:off x="2573432" y="1737546"/>
          <a:ext cx="2183178" cy="218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Immunology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Oncology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Neurology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Rare Blood Disorders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Rare Diseases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rPr>
            <a:t>Vaccines</a:t>
          </a:r>
        </a:p>
      </dsp:txBody>
      <dsp:txXfrm>
        <a:off x="2573432" y="1737546"/>
        <a:ext cx="2183178" cy="2188364"/>
      </dsp:txXfrm>
    </dsp:sp>
    <dsp:sp modelId="{933B180F-C71F-409D-AE02-457685147FB8}">
      <dsp:nvSpPr>
        <dsp:cNvPr id="0" name=""/>
        <dsp:cNvSpPr/>
      </dsp:nvSpPr>
      <dsp:spPr>
        <a:xfrm>
          <a:off x="5848199" y="425426"/>
          <a:ext cx="764112" cy="764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23527B-D85A-43FB-8A7A-B0ABA6E4536F}">
      <dsp:nvSpPr>
        <dsp:cNvPr id="0" name=""/>
        <dsp:cNvSpPr/>
      </dsp:nvSpPr>
      <dsp:spPr>
        <a:xfrm>
          <a:off x="5138666" y="1340059"/>
          <a:ext cx="2183178" cy="32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Locations</a:t>
          </a:r>
        </a:p>
      </dsp:txBody>
      <dsp:txXfrm>
        <a:off x="5138666" y="1340059"/>
        <a:ext cx="2183178" cy="327476"/>
      </dsp:txXfrm>
    </dsp:sp>
    <dsp:sp modelId="{0FF8BA96-4119-4014-ABE0-59E5B2638680}">
      <dsp:nvSpPr>
        <dsp:cNvPr id="0" name=""/>
        <dsp:cNvSpPr/>
      </dsp:nvSpPr>
      <dsp:spPr>
        <a:xfrm>
          <a:off x="5138666" y="1737546"/>
          <a:ext cx="2183178" cy="218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Present in 70+ countries</a:t>
          </a:r>
        </a:p>
      </dsp:txBody>
      <dsp:txXfrm>
        <a:off x="5138666" y="1737546"/>
        <a:ext cx="2183178" cy="2188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65F8-BDE8-284A-8DA3-BECEBEDAD37F}">
      <dsp:nvSpPr>
        <dsp:cNvPr id="0" name=""/>
        <dsp:cNvSpPr/>
      </dsp:nvSpPr>
      <dsp:spPr>
        <a:xfrm>
          <a:off x="0" y="5949"/>
          <a:ext cx="6906491" cy="76752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Culture</a:t>
          </a:r>
          <a:endParaRPr lang="en-US" sz="2300" b="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37467" y="43416"/>
        <a:ext cx="6831557" cy="692586"/>
      </dsp:txXfrm>
    </dsp:sp>
    <dsp:sp modelId="{6C7499B5-0128-7B46-8D27-D31B6742A0E1}">
      <dsp:nvSpPr>
        <dsp:cNvPr id="0" name=""/>
        <dsp:cNvSpPr/>
      </dsp:nvSpPr>
      <dsp:spPr>
        <a:xfrm>
          <a:off x="0" y="813579"/>
          <a:ext cx="6906491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“Thoughtful Risk-Taking”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Commitment to all employees and to society</a:t>
          </a:r>
        </a:p>
      </dsp:txBody>
      <dsp:txXfrm>
        <a:off x="0" y="813579"/>
        <a:ext cx="6906491" cy="678960"/>
      </dsp:txXfrm>
    </dsp:sp>
    <dsp:sp modelId="{97191C5B-B537-8B4C-BBDC-6129F9D1AEE8}">
      <dsp:nvSpPr>
        <dsp:cNvPr id="0" name=""/>
        <dsp:cNvSpPr/>
      </dsp:nvSpPr>
      <dsp:spPr>
        <a:xfrm>
          <a:off x="0" y="1452429"/>
          <a:ext cx="6906491" cy="76752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Development of Medicine</a:t>
          </a:r>
        </a:p>
      </dsp:txBody>
      <dsp:txXfrm>
        <a:off x="37467" y="1489896"/>
        <a:ext cx="6831557" cy="692586"/>
      </dsp:txXfrm>
    </dsp:sp>
    <dsp:sp modelId="{0015726B-6B00-7840-AB48-6BE4A56D1FA9}">
      <dsp:nvSpPr>
        <dsp:cNvPr id="0" name=""/>
        <dsp:cNvSpPr/>
      </dsp:nvSpPr>
      <dsp:spPr>
        <a:xfrm>
          <a:off x="0" y="2219949"/>
          <a:ext cx="6906491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78 clinical-stage projects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Dupixent</a:t>
          </a:r>
        </a:p>
      </dsp:txBody>
      <dsp:txXfrm>
        <a:off x="0" y="2219949"/>
        <a:ext cx="6906491" cy="678960"/>
      </dsp:txXfrm>
    </dsp:sp>
    <dsp:sp modelId="{536CE3A1-EF1B-9F48-9D40-4D5C114EC8DD}">
      <dsp:nvSpPr>
        <dsp:cNvPr id="0" name=""/>
        <dsp:cNvSpPr/>
      </dsp:nvSpPr>
      <dsp:spPr>
        <a:xfrm>
          <a:off x="0" y="2898909"/>
          <a:ext cx="6906491" cy="76752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Financial Growth</a:t>
          </a:r>
        </a:p>
      </dsp:txBody>
      <dsp:txXfrm>
        <a:off x="37467" y="2936376"/>
        <a:ext cx="6831557" cy="692586"/>
      </dsp:txXfrm>
    </dsp:sp>
    <dsp:sp modelId="{6F0BC97F-0A5F-AA42-943C-52B15619ECF0}">
      <dsp:nvSpPr>
        <dsp:cNvPr id="0" name=""/>
        <dsp:cNvSpPr/>
      </dsp:nvSpPr>
      <dsp:spPr>
        <a:xfrm>
          <a:off x="0" y="3666429"/>
          <a:ext cx="6906491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cap="none" spc="50" dirty="0">
              <a:ln w="0"/>
              <a:solidFill>
                <a:srgbClr val="44546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  <a:ea typeface="+mn-ea"/>
              <a:cs typeface="+mn-cs"/>
            </a:rPr>
            <a:t>Net Income and EPS have been on an upward trend</a:t>
          </a:r>
        </a:p>
      </dsp:txBody>
      <dsp:txXfrm>
        <a:off x="0" y="3666429"/>
        <a:ext cx="6906491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EAC5-ECF2-C54E-A583-8A48851F026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CF16-DAD7-1548-85D3-1744BAB6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CF16-DAD7-1548-85D3-1744BAB63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2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CF16-DAD7-1548-85D3-1744BAB63A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0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System Font Regular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CF16-DAD7-1548-85D3-1744BAB63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1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7FF9-3692-0746-7323-14DF9DDE1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8F998-2880-53E4-8F65-9F76DC1B3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66B9-E914-026F-AE46-51A0DB36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B4DF-C157-48B0-A66B-FD70415B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A3350-A969-1BC5-92CE-DC7298BB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892F-623D-2C3F-22AA-00D92D9E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AD502-3751-B9F7-0472-063A39579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75A3B-88B2-8562-3BA6-AF8D96F8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F641-17C2-ABC8-6DEF-9D4DA313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86ED-C93C-BDC7-F9B3-50A064B1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41680-5E2C-7723-28CE-848B19C0D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DA575-8C90-2141-BEFB-5BBD56A8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12E7-E52A-3516-E640-66C15B88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136CF-2C32-4594-404F-F090DCC6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BE51-5760-DC46-E8D7-D1E465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22F1-1CBE-9458-2152-237A6AB1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6043-BAB5-7707-33CA-86BF0142D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4C7F-C624-4E06-B082-2BE9510C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23F3-DB8D-B393-AB34-20F8CB61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D711-BD56-90A5-127D-A0C89209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ACB9-A9D4-35C6-8226-D08D8B2A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890AE-7F6F-F264-B448-11631DCD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D8EF-3F90-1A76-0307-A9969FBE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DF3B-5553-463E-B34B-50D47D2C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79B48-AF00-21C8-8081-1C4F1D71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A42F-9054-9F0C-DD64-E4DAC83D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7597-04FB-AC58-BE49-957674529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80B5-E1B9-ACB9-7F39-88B9EE5FB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A6C59-55E6-7148-7660-452ED3E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2941-C7F2-E630-EC48-55AFCA8A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489C2-5361-99CD-46BF-87458D00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718D-236C-CEC6-1CD6-3801D580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A2679-06BA-547D-757C-AA4F6F80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DC0EE-BB4B-9B78-D465-C513CD62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9255A-EE29-B74F-C887-A0E0D25BA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3AFBF-9A5C-69DB-529C-A41D8445E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FEE19-7C75-43DC-DAAC-CA42613D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AB4D5-59AC-FAC6-6810-23D1D956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A46A5-8B51-6670-3AAC-845580B0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AD5B-3250-7CEC-A5B0-77069D13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4400C-4A31-2467-1F2C-81620833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A5703-BB8D-0C8F-91DD-7D1FC20C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EF6A1-657D-5200-B797-9A132FD7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15DB0-441E-8AFB-5034-0020EFD0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14807-0207-D017-C983-B997349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1A15C-387C-F150-9D24-CCB78B61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F232-2216-04BC-BC2B-D77FD60A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49C5-3728-E754-DCCA-FD7CF38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6ADCA-FD5C-D559-1DCF-96379A53B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94344-3CA2-EA37-8EFE-F0C92C83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9732E-259F-EF5C-5A98-2273D7ED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8D934-1A88-31DD-CA2C-28DBCEF7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9E46-FD7D-7A1A-0E9D-9019A020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5EC54-E8E3-8DB5-CEEB-09AA9077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6ADB0-0F60-024A-CBD6-A6CD0634A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AB8B5-D54E-1A1D-58C7-3E6B7BC7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159A7-3844-98FC-9A05-BBAB6B4D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39D40-DDC2-E022-7EB1-B5B715E0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298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5F56B-6200-07C7-EE5A-BBF8CDBA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13CDB-0AC7-58E2-7C63-57363D09B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C37F5-9D1D-E44A-2551-D4306A1CD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B855-F975-744D-AA39-8396295B4A6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4894-60B5-941F-47E5-DA2DD82CC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78E5-070A-A5E5-345F-366241D6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4370-0B34-AF40-AA6D-484954CB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C0016-125F-F9CC-067B-C3B63AF20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368" y="1028000"/>
            <a:ext cx="9725234" cy="1006082"/>
          </a:xfrm>
          <a:effectLst>
            <a:glow rad="127000">
              <a:schemeClr val="accent1">
                <a:alpha val="0"/>
              </a:schemeClr>
            </a:glow>
          </a:effectLst>
        </p:spPr>
        <p:txBody>
          <a:bodyPr anchor="b">
            <a:normAutofit/>
          </a:bodyPr>
          <a:lstStyle/>
          <a:p>
            <a:pPr algn="l"/>
            <a:r>
              <a:rPr lang="en-US" sz="6600" b="1" dirty="0">
                <a:ln w="3175"/>
                <a:solidFill>
                  <a:schemeClr val="tx2"/>
                </a:solidFill>
                <a:effectLst>
                  <a:glow rad="82287">
                    <a:schemeClr val="tx2">
                      <a:alpha val="17874"/>
                    </a:schemeClr>
                  </a:glow>
                  <a:outerShdw blurRad="190500" dist="76200" dir="4200000" algn="ctr" rotWithShape="0">
                    <a:srgbClr val="6E747A">
                      <a:alpha val="43000"/>
                    </a:srgbClr>
                  </a:outerShdw>
                </a:effectLst>
              </a:rPr>
              <a:t>Sanofi at a Glance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C52BD-D68B-3CEA-1CEB-A7C9D6C1E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568" y="6052816"/>
            <a:ext cx="4010528" cy="805394"/>
          </a:xfrm>
        </p:spPr>
        <p:txBody>
          <a:bodyPr anchor="t">
            <a:normAutofit fontScale="92500"/>
          </a:bodyPr>
          <a:lstStyle/>
          <a:p>
            <a:pPr algn="r">
              <a:spcBef>
                <a:spcPct val="0"/>
              </a:spcBef>
            </a:pPr>
            <a:r>
              <a:rPr lang="en-US" sz="3200" b="1" dirty="0">
                <a:ln w="3175"/>
                <a:solidFill>
                  <a:schemeClr val="tx2">
                    <a:lumMod val="75000"/>
                  </a:schemeClr>
                </a:solidFill>
                <a:effectLst>
                  <a:glow rad="82287">
                    <a:schemeClr val="tx2">
                      <a:alpha val="17874"/>
                    </a:schemeClr>
                  </a:glow>
                  <a:outerShdw blurRad="190500" dist="76200" dir="42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Presented by: Ore Shote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5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3D9B1E-5C8B-4E11-2BC3-A31B0275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20" y="4823919"/>
            <a:ext cx="5068980" cy="23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0D34-C1BC-D237-90A2-10BC4C5597E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  <a:alpha val="32000"/>
                </a:schemeClr>
              </a:gs>
              <a:gs pos="48000">
                <a:schemeClr val="accent1">
                  <a:lumMod val="97000"/>
                  <a:lumOff val="3000"/>
                  <a:alpha val="45293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/>
              <a:t>What is Sanofi?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44A0BCC-6026-E164-5721-AA5DEC4EB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905209"/>
              </p:ext>
            </p:extLst>
          </p:nvPr>
        </p:nvGraphicFramePr>
        <p:xfrm>
          <a:off x="885702" y="1849376"/>
          <a:ext cx="73300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637993B-DFDB-5A6D-CB47-390A04CB507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4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00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1563" y="4002837"/>
            <a:ext cx="3994727" cy="2556625"/>
          </a:xfrm>
          <a:prstGeom prst="rect">
            <a:avLst/>
          </a:prstGeom>
          <a:effectLst>
            <a:softEdge rad="70126"/>
          </a:effectLst>
        </p:spPr>
      </p:pic>
    </p:spTree>
    <p:extLst>
      <p:ext uri="{BB962C8B-B14F-4D97-AF65-F5344CB8AC3E}">
        <p14:creationId xmlns:p14="http://schemas.microsoft.com/office/powerpoint/2010/main" val="67552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BEB2-E056-73D7-9A3B-6F8BCEC4A81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  <a:alpha val="32000"/>
                </a:schemeClr>
              </a:gs>
              <a:gs pos="48000">
                <a:schemeClr val="accent1">
                  <a:lumMod val="97000"/>
                  <a:lumOff val="3000"/>
                  <a:alpha val="45293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Business Growth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7F217B-837C-4FAF-A41F-5636497192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9064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6FD9750-653A-7DF9-8C00-B0DFB260C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526" y="2637884"/>
            <a:ext cx="4090231" cy="2726820"/>
          </a:xfrm>
          <a:prstGeom prst="rect">
            <a:avLst/>
          </a:prstGeom>
          <a:effectLst>
            <a:softEdge rad="285048"/>
          </a:effectLst>
        </p:spPr>
      </p:pic>
    </p:spTree>
    <p:extLst>
      <p:ext uri="{BB962C8B-B14F-4D97-AF65-F5344CB8AC3E}">
        <p14:creationId xmlns:p14="http://schemas.microsoft.com/office/powerpoint/2010/main" val="400646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49278</TotalTime>
  <Words>78</Words>
  <Application>Microsoft Office PowerPoint</Application>
  <PresentationFormat>Widescreen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System Font Regular</vt:lpstr>
      <vt:lpstr>Office Theme</vt:lpstr>
      <vt:lpstr>Sanofi at a Glance</vt:lpstr>
      <vt:lpstr>What is Sanofi?</vt:lpstr>
      <vt:lpstr>Business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Sanofi at a Glance</dc:title>
  <dc:creator>Ore Shote</dc:creator>
  <cp:lastModifiedBy>Nazneen Merchant</cp:lastModifiedBy>
  <cp:revision>8</cp:revision>
  <dcterms:created xsi:type="dcterms:W3CDTF">2023-07-06T19:11:39Z</dcterms:created>
  <dcterms:modified xsi:type="dcterms:W3CDTF">2023-08-11T13:25:59Z</dcterms:modified>
</cp:coreProperties>
</file>