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Old Standard TT" panose="020B0604020202020204" charset="0"/>
      <p:regular r:id="rId7"/>
      <p:bold r:id="rId8"/>
      <p: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60fed25e9c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60fed25e9c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60fed25e9c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60fed25e9c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60fed25e9c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60fed25e9c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perback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Sanofi</a:t>
            </a: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 Ricardo Ramirez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Sanofi</a:t>
            </a:r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Sanofi is a global healthcare company with the mission of improving the lives of people everywhere through innovative vaccines and medicines. Sanofi strives to transform the practice of medicine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Areas of research and development(R&amp;D)</a:t>
            </a:r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Immunology &amp; inflammation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Oncology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Neurology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Rare blood disorders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Rare diseases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vaccines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Neurology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Areas of focus within: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Multiple sclerosis (MS)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Amyotrophic Lateral Sclerosis (ALS)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On-screen Show (16:9)</PresentationFormat>
  <Paragraphs>15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Old Standard TT</vt:lpstr>
      <vt:lpstr>Paperback</vt:lpstr>
      <vt:lpstr>Sanofi</vt:lpstr>
      <vt:lpstr>What is Sanofi</vt:lpstr>
      <vt:lpstr>Areas of research and development(R&amp;D)</vt:lpstr>
      <vt:lpstr>Neurology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Sanofi</dc:title>
  <dc:creator>Nazneen</dc:creator>
  <cp:lastModifiedBy>Nazneen Merchant</cp:lastModifiedBy>
  <cp:revision>1</cp:revision>
  <dcterms:modified xsi:type="dcterms:W3CDTF">2023-08-11T13:12:42Z</dcterms:modified>
</cp:coreProperties>
</file>