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</p:sldMasterIdLst>
  <p:notesMasterIdLst>
    <p:notesMasterId r:id="rId6"/>
  </p:notesMasterIdLst>
  <p:sldIdLst>
    <p:sldId id="256" r:id="rId2"/>
    <p:sldId id="257" r:id="rId3"/>
    <p:sldId id="258" r:id="rId4"/>
    <p:sldId id="259" r:id="rId5"/>
  </p:sldIdLst>
  <p:sldSz cx="9144000" cy="5143500" type="screen16x9"/>
  <p:notesSz cx="6858000" cy="9144000"/>
  <p:embeddedFontLst>
    <p:embeddedFont>
      <p:font typeface="Abril Fatface" panose="02000503000000020003" pitchFamily="2" charset="77"/>
      <p:regular r:id="rId7"/>
    </p:embeddedFont>
    <p:embeddedFont>
      <p:font typeface="Barlow Condensed" panose="020F0502020204030204" pitchFamily="34" charset="0"/>
      <p:regular r:id="rId8"/>
      <p:bold r:id="rId9"/>
      <p:italic r:id="rId10"/>
      <p:boldItalic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oming Soon" panose="02000000000000000000" pitchFamily="2" charset="0"/>
      <p:regular r:id="rId16"/>
    </p:embeddedFont>
    <p:embeddedFont>
      <p:font typeface="Griffy" panose="02000000000000000000" pitchFamily="2" charset="0"/>
      <p:regular r:id="rId17"/>
    </p:embeddedFont>
    <p:embeddedFont>
      <p:font typeface="Homemade Apple" panose="02000000000000000000" pitchFamily="2" charset="0"/>
      <p:regular r:id="rId18"/>
    </p:embeddedFont>
    <p:embeddedFont>
      <p:font typeface="Just Another Hand" panose="02000506000000020003" pitchFamily="2" charset="0"/>
      <p:regular r:id="rId19"/>
    </p:embeddedFont>
    <p:embeddedFont>
      <p:font typeface="Poppins" pitchFamily="2" charset="77"/>
      <p:regular r:id="rId20"/>
      <p:bold r:id="rId21"/>
      <p:italic r:id="rId22"/>
      <p:boldItalic r:id="rId23"/>
    </p:embeddedFont>
    <p:embeddedFont>
      <p:font typeface="Roboto" panose="02000000000000000000" pitchFamily="2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76"/>
  </p:normalViewPr>
  <p:slideViewPr>
    <p:cSldViewPr snapToGrid="0">
      <p:cViewPr varScale="1">
        <p:scale>
          <a:sx n="141" d="100"/>
          <a:sy n="141" d="100"/>
        </p:scale>
        <p:origin x="800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font" Target="fonts/font7.fntdata"/><Relationship Id="rId18" Type="http://schemas.openxmlformats.org/officeDocument/2006/relationships/font" Target="fonts/font12.fntdata"/><Relationship Id="rId26" Type="http://schemas.openxmlformats.org/officeDocument/2006/relationships/font" Target="fonts/font20.fntdata"/><Relationship Id="rId3" Type="http://schemas.openxmlformats.org/officeDocument/2006/relationships/slide" Target="slides/slide2.xml"/><Relationship Id="rId21" Type="http://schemas.openxmlformats.org/officeDocument/2006/relationships/font" Target="fonts/font15.fntdata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openxmlformats.org/officeDocument/2006/relationships/font" Target="fonts/font11.fntdata"/><Relationship Id="rId25" Type="http://schemas.openxmlformats.org/officeDocument/2006/relationships/font" Target="fonts/font19.fntdata"/><Relationship Id="rId2" Type="http://schemas.openxmlformats.org/officeDocument/2006/relationships/slide" Target="slides/slide1.xml"/><Relationship Id="rId16" Type="http://schemas.openxmlformats.org/officeDocument/2006/relationships/font" Target="fonts/font10.fntdata"/><Relationship Id="rId20" Type="http://schemas.openxmlformats.org/officeDocument/2006/relationships/font" Target="fonts/font14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font" Target="fonts/font5.fntdata"/><Relationship Id="rId24" Type="http://schemas.openxmlformats.org/officeDocument/2006/relationships/font" Target="fonts/font18.fntdata"/><Relationship Id="rId5" Type="http://schemas.openxmlformats.org/officeDocument/2006/relationships/slide" Target="slides/slide4.xml"/><Relationship Id="rId15" Type="http://schemas.openxmlformats.org/officeDocument/2006/relationships/font" Target="fonts/font9.fntdata"/><Relationship Id="rId23" Type="http://schemas.openxmlformats.org/officeDocument/2006/relationships/font" Target="fonts/font17.fntdata"/><Relationship Id="rId28" Type="http://schemas.openxmlformats.org/officeDocument/2006/relationships/presProps" Target="presProps.xml"/><Relationship Id="rId10" Type="http://schemas.openxmlformats.org/officeDocument/2006/relationships/font" Target="fonts/font4.fntdata"/><Relationship Id="rId19" Type="http://schemas.openxmlformats.org/officeDocument/2006/relationships/font" Target="fonts/font13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font" Target="fonts/font8.fntdata"/><Relationship Id="rId22" Type="http://schemas.openxmlformats.org/officeDocument/2006/relationships/font" Target="fonts/font16.fntdata"/><Relationship Id="rId27" Type="http://schemas.openxmlformats.org/officeDocument/2006/relationships/font" Target="fonts/font21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25fc2a8ff4c_0_3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25fc2a8ff4c_0_3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5f25737e6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25f25737e6a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25f25737e6a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25f25737e6a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hyperlink" Target="https://twitter.com/SlidesManiaSM/" TargetMode="External"/><Relationship Id="rId12" Type="http://schemas.openxmlformats.org/officeDocument/2006/relationships/image" Target="../media/image6.png"/><Relationship Id="rId2" Type="http://schemas.openxmlformats.org/officeDocument/2006/relationships/hyperlink" Target="https://slidesmania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hyperlink" Target="https://www.instagram.com/slidesmania/" TargetMode="External"/><Relationship Id="rId5" Type="http://schemas.openxmlformats.org/officeDocument/2006/relationships/hyperlink" Target="https://www.facebook.com/SlidesManiaSM/" TargetMode="External"/><Relationship Id="rId10" Type="http://schemas.openxmlformats.org/officeDocument/2006/relationships/image" Target="../media/image5.png"/><Relationship Id="rId4" Type="http://schemas.openxmlformats.org/officeDocument/2006/relationships/hyperlink" Target="https://slidesmania.com/questions-powerpoint-google-slides/can-i-use-these-templates/" TargetMode="External"/><Relationship Id="rId9" Type="http://schemas.openxmlformats.org/officeDocument/2006/relationships/hyperlink" Target="https://www.pinterest.com/slidesmania/" TargetMode="Externa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CUSTOM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655913" y="1440413"/>
            <a:ext cx="3896700" cy="9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284398" y="83695"/>
            <a:ext cx="8532300" cy="2391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284398" y="4851014"/>
            <a:ext cx="8532300" cy="2391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 rot="-5400000">
            <a:off x="-2082677" y="2474677"/>
            <a:ext cx="4545300" cy="2391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 rot="-5400000">
            <a:off x="6787348" y="2461289"/>
            <a:ext cx="4386300" cy="2391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13273" y="4694448"/>
            <a:ext cx="403957" cy="411303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 rot="10800000" flipH="1">
            <a:off x="13273" y="43642"/>
            <a:ext cx="403957" cy="411303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8710545" y="4703297"/>
            <a:ext cx="403957" cy="411303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 rot="10800000">
            <a:off x="8710545" y="52491"/>
            <a:ext cx="403957" cy="411303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rot="10784303">
            <a:off x="5301702" y="1045302"/>
            <a:ext cx="2557299" cy="3238253"/>
          </a:xfrm>
          <a:custGeom>
            <a:avLst/>
            <a:gdLst/>
            <a:ahLst/>
            <a:cxnLst/>
            <a:rect l="l" t="t" r="r" b="b"/>
            <a:pathLst>
              <a:path w="4670817" h="6257494" extrusionOk="0">
                <a:moveTo>
                  <a:pt x="4670817" y="6257494"/>
                </a:moveTo>
                <a:lnTo>
                  <a:pt x="4438346" y="6257494"/>
                </a:lnTo>
                <a:lnTo>
                  <a:pt x="4364253" y="6055707"/>
                </a:lnTo>
                <a:lnTo>
                  <a:pt x="4449914" y="6055707"/>
                </a:lnTo>
                <a:lnTo>
                  <a:pt x="4449914" y="5813564"/>
                </a:lnTo>
                <a:lnTo>
                  <a:pt x="4220515" y="5813564"/>
                </a:lnTo>
                <a:lnTo>
                  <a:pt x="4220515" y="6055707"/>
                </a:lnTo>
                <a:lnTo>
                  <a:pt x="4293095" y="6055707"/>
                </a:lnTo>
                <a:lnTo>
                  <a:pt x="4219001" y="6257494"/>
                </a:lnTo>
                <a:lnTo>
                  <a:pt x="3938934" y="6257494"/>
                </a:lnTo>
                <a:lnTo>
                  <a:pt x="3994841" y="6055707"/>
                </a:lnTo>
                <a:lnTo>
                  <a:pt x="4048678" y="6055707"/>
                </a:lnTo>
                <a:lnTo>
                  <a:pt x="4048678" y="5813564"/>
                </a:lnTo>
                <a:lnTo>
                  <a:pt x="3819279" y="5813564"/>
                </a:lnTo>
                <a:lnTo>
                  <a:pt x="3819279" y="6055707"/>
                </a:lnTo>
                <a:lnTo>
                  <a:pt x="3866898" y="6055707"/>
                </a:lnTo>
                <a:lnTo>
                  <a:pt x="3889047" y="6257494"/>
                </a:lnTo>
                <a:lnTo>
                  <a:pt x="3562635" y="6257494"/>
                </a:lnTo>
                <a:lnTo>
                  <a:pt x="3562635" y="6055707"/>
                </a:lnTo>
                <a:lnTo>
                  <a:pt x="3647442" y="6055707"/>
                </a:lnTo>
                <a:lnTo>
                  <a:pt x="3647442" y="5813564"/>
                </a:lnTo>
                <a:lnTo>
                  <a:pt x="3418043" y="5813564"/>
                </a:lnTo>
                <a:lnTo>
                  <a:pt x="3418043" y="6055707"/>
                </a:lnTo>
                <a:lnTo>
                  <a:pt x="3471801" y="6055707"/>
                </a:lnTo>
                <a:lnTo>
                  <a:pt x="3471801" y="6257494"/>
                </a:lnTo>
                <a:lnTo>
                  <a:pt x="3240916" y="6257494"/>
                </a:lnTo>
                <a:lnTo>
                  <a:pt x="3166823" y="6055707"/>
                </a:lnTo>
                <a:lnTo>
                  <a:pt x="3246206" y="6055707"/>
                </a:lnTo>
                <a:lnTo>
                  <a:pt x="3246206" y="5813564"/>
                </a:lnTo>
                <a:lnTo>
                  <a:pt x="3016807" y="5813564"/>
                </a:lnTo>
                <a:lnTo>
                  <a:pt x="3016807" y="6055707"/>
                </a:lnTo>
                <a:lnTo>
                  <a:pt x="3090477" y="6055707"/>
                </a:lnTo>
                <a:lnTo>
                  <a:pt x="3016383" y="6257494"/>
                </a:lnTo>
                <a:lnTo>
                  <a:pt x="2774394" y="6257494"/>
                </a:lnTo>
                <a:lnTo>
                  <a:pt x="2774394" y="6055707"/>
                </a:lnTo>
                <a:lnTo>
                  <a:pt x="2844970" y="6055707"/>
                </a:lnTo>
                <a:lnTo>
                  <a:pt x="2844970" y="5813564"/>
                </a:lnTo>
                <a:lnTo>
                  <a:pt x="2615571" y="5813564"/>
                </a:lnTo>
                <a:lnTo>
                  <a:pt x="2615571" y="6055707"/>
                </a:lnTo>
                <a:lnTo>
                  <a:pt x="2683560" y="6055707"/>
                </a:lnTo>
                <a:lnTo>
                  <a:pt x="2683560" y="6257494"/>
                </a:lnTo>
                <a:lnTo>
                  <a:pt x="2354456" y="6257494"/>
                </a:lnTo>
                <a:lnTo>
                  <a:pt x="2367055" y="6055707"/>
                </a:lnTo>
                <a:lnTo>
                  <a:pt x="2443734" y="6055707"/>
                </a:lnTo>
                <a:lnTo>
                  <a:pt x="2443734" y="5813564"/>
                </a:lnTo>
                <a:lnTo>
                  <a:pt x="2214335" y="5813564"/>
                </a:lnTo>
                <a:lnTo>
                  <a:pt x="2214335" y="5888960"/>
                </a:lnTo>
                <a:lnTo>
                  <a:pt x="2197996" y="5891054"/>
                </a:lnTo>
                <a:lnTo>
                  <a:pt x="2214335" y="5940814"/>
                </a:lnTo>
                <a:lnTo>
                  <a:pt x="2214335" y="6055707"/>
                </a:lnTo>
                <a:lnTo>
                  <a:pt x="2252059" y="6055707"/>
                </a:lnTo>
                <a:lnTo>
                  <a:pt x="2318315" y="6257494"/>
                </a:lnTo>
                <a:lnTo>
                  <a:pt x="2011412" y="6257494"/>
                </a:lnTo>
                <a:lnTo>
                  <a:pt x="1957745" y="6055707"/>
                </a:lnTo>
                <a:lnTo>
                  <a:pt x="2042498" y="6055707"/>
                </a:lnTo>
                <a:lnTo>
                  <a:pt x="2042498" y="5813564"/>
                </a:lnTo>
                <a:lnTo>
                  <a:pt x="1813098" y="5813564"/>
                </a:lnTo>
                <a:lnTo>
                  <a:pt x="1813098" y="6055707"/>
                </a:lnTo>
                <a:lnTo>
                  <a:pt x="1895469" y="6055707"/>
                </a:lnTo>
                <a:lnTo>
                  <a:pt x="1841802" y="6257494"/>
                </a:lnTo>
                <a:lnTo>
                  <a:pt x="1562259" y="6257494"/>
                </a:lnTo>
                <a:lnTo>
                  <a:pt x="1562259" y="6055707"/>
                </a:lnTo>
                <a:lnTo>
                  <a:pt x="1641262" y="6055707"/>
                </a:lnTo>
                <a:lnTo>
                  <a:pt x="1641262" y="5813564"/>
                </a:lnTo>
                <a:lnTo>
                  <a:pt x="1411862" y="5813564"/>
                </a:lnTo>
                <a:lnTo>
                  <a:pt x="1411862" y="6055707"/>
                </a:lnTo>
                <a:lnTo>
                  <a:pt x="1471425" y="6055707"/>
                </a:lnTo>
                <a:lnTo>
                  <a:pt x="1471425" y="6257494"/>
                </a:lnTo>
                <a:lnTo>
                  <a:pt x="1230719" y="6257494"/>
                </a:lnTo>
                <a:lnTo>
                  <a:pt x="1177052" y="6055707"/>
                </a:lnTo>
                <a:lnTo>
                  <a:pt x="1240026" y="6055707"/>
                </a:lnTo>
                <a:lnTo>
                  <a:pt x="1240026" y="5813564"/>
                </a:lnTo>
                <a:lnTo>
                  <a:pt x="1010626" y="5813564"/>
                </a:lnTo>
                <a:lnTo>
                  <a:pt x="1010626" y="6055707"/>
                </a:lnTo>
                <a:lnTo>
                  <a:pt x="1123902" y="6055707"/>
                </a:lnTo>
                <a:lnTo>
                  <a:pt x="1070235" y="6257494"/>
                </a:lnTo>
                <a:lnTo>
                  <a:pt x="789011" y="6257494"/>
                </a:lnTo>
                <a:lnTo>
                  <a:pt x="801609" y="6055707"/>
                </a:lnTo>
                <a:lnTo>
                  <a:pt x="838790" y="6055707"/>
                </a:lnTo>
                <a:lnTo>
                  <a:pt x="838790" y="5813564"/>
                </a:lnTo>
                <a:lnTo>
                  <a:pt x="609390" y="5813564"/>
                </a:lnTo>
                <a:lnTo>
                  <a:pt x="609390" y="6055707"/>
                </a:lnTo>
                <a:lnTo>
                  <a:pt x="674387" y="6055707"/>
                </a:lnTo>
                <a:lnTo>
                  <a:pt x="740643" y="6257494"/>
                </a:lnTo>
                <a:lnTo>
                  <a:pt x="433760" y="6257494"/>
                </a:lnTo>
                <a:lnTo>
                  <a:pt x="380093" y="6055707"/>
                </a:lnTo>
                <a:lnTo>
                  <a:pt x="437556" y="6055707"/>
                </a:lnTo>
                <a:lnTo>
                  <a:pt x="437556" y="5813564"/>
                </a:lnTo>
                <a:lnTo>
                  <a:pt x="208156" y="5813564"/>
                </a:lnTo>
                <a:lnTo>
                  <a:pt x="208156" y="6055707"/>
                </a:lnTo>
                <a:lnTo>
                  <a:pt x="297953" y="6055707"/>
                </a:lnTo>
                <a:lnTo>
                  <a:pt x="244287" y="6257494"/>
                </a:lnTo>
                <a:lnTo>
                  <a:pt x="0" y="6257494"/>
                </a:lnTo>
                <a:lnTo>
                  <a:pt x="0" y="170205"/>
                </a:lnTo>
                <a:cubicBezTo>
                  <a:pt x="0" y="76203"/>
                  <a:pt x="76203" y="0"/>
                  <a:pt x="170205" y="0"/>
                </a:cubicBezTo>
                <a:lnTo>
                  <a:pt x="4500613" y="0"/>
                </a:lnTo>
                <a:cubicBezTo>
                  <a:pt x="4594615" y="0"/>
                  <a:pt x="4670817" y="76203"/>
                  <a:pt x="4670817" y="17020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" name="Google Shape;21;p2"/>
          <p:cNvGrpSpPr/>
          <p:nvPr/>
        </p:nvGrpSpPr>
        <p:grpSpPr>
          <a:xfrm rot="782382">
            <a:off x="4586538" y="708020"/>
            <a:ext cx="1409595" cy="1487022"/>
            <a:chOff x="2368762" y="841731"/>
            <a:chExt cx="3148926" cy="3321893"/>
          </a:xfrm>
        </p:grpSpPr>
        <p:sp>
          <p:nvSpPr>
            <p:cNvPr id="22" name="Google Shape;22;p2"/>
            <p:cNvSpPr/>
            <p:nvPr/>
          </p:nvSpPr>
          <p:spPr>
            <a:xfrm rot="-5400000">
              <a:off x="2281268" y="934270"/>
              <a:ext cx="3321893" cy="3136815"/>
            </a:xfrm>
            <a:custGeom>
              <a:avLst/>
              <a:gdLst/>
              <a:ahLst/>
              <a:cxnLst/>
              <a:rect l="l" t="t" r="r" b="b"/>
              <a:pathLst>
                <a:path w="3321893" h="3136815" extrusionOk="0">
                  <a:moveTo>
                    <a:pt x="15340" y="3136815"/>
                  </a:moveTo>
                  <a:lnTo>
                    <a:pt x="7823" y="3136815"/>
                  </a:lnTo>
                  <a:lnTo>
                    <a:pt x="7246" y="3128385"/>
                  </a:lnTo>
                  <a:cubicBezTo>
                    <a:pt x="6349" y="3090892"/>
                    <a:pt x="7943" y="3056246"/>
                    <a:pt x="7943" y="3056246"/>
                  </a:cubicBezTo>
                  <a:close/>
                  <a:moveTo>
                    <a:pt x="3321893" y="1"/>
                  </a:moveTo>
                  <a:lnTo>
                    <a:pt x="3321893" y="3136815"/>
                  </a:lnTo>
                  <a:lnTo>
                    <a:pt x="17984" y="3136815"/>
                  </a:lnTo>
                  <a:lnTo>
                    <a:pt x="17230" y="3124210"/>
                  </a:lnTo>
                  <a:cubicBezTo>
                    <a:pt x="10841" y="3016343"/>
                    <a:pt x="1548" y="2851636"/>
                    <a:pt x="1548" y="2806198"/>
                  </a:cubicBezTo>
                  <a:cubicBezTo>
                    <a:pt x="1548" y="2736959"/>
                    <a:pt x="16347" y="2543684"/>
                    <a:pt x="16347" y="2543684"/>
                  </a:cubicBezTo>
                  <a:cubicBezTo>
                    <a:pt x="16347" y="2543684"/>
                    <a:pt x="-3275" y="2373088"/>
                    <a:pt x="1253" y="2303722"/>
                  </a:cubicBezTo>
                  <a:cubicBezTo>
                    <a:pt x="5782" y="2234348"/>
                    <a:pt x="45026" y="2187485"/>
                    <a:pt x="45026" y="2187485"/>
                  </a:cubicBezTo>
                  <a:lnTo>
                    <a:pt x="11470" y="2153021"/>
                  </a:lnTo>
                  <a:cubicBezTo>
                    <a:pt x="11470" y="2153021"/>
                    <a:pt x="-12796" y="1873544"/>
                    <a:pt x="9264" y="1796828"/>
                  </a:cubicBezTo>
                  <a:cubicBezTo>
                    <a:pt x="31324" y="1720106"/>
                    <a:pt x="64414" y="1714619"/>
                    <a:pt x="64414" y="1714619"/>
                  </a:cubicBezTo>
                  <a:cubicBezTo>
                    <a:pt x="64414" y="1714619"/>
                    <a:pt x="44560" y="1646127"/>
                    <a:pt x="64414" y="1558439"/>
                  </a:cubicBezTo>
                  <a:cubicBezTo>
                    <a:pt x="84269" y="1470764"/>
                    <a:pt x="84269" y="1435149"/>
                    <a:pt x="84269" y="1435149"/>
                  </a:cubicBezTo>
                  <a:lnTo>
                    <a:pt x="15882" y="1402265"/>
                  </a:lnTo>
                  <a:cubicBezTo>
                    <a:pt x="15882" y="1402265"/>
                    <a:pt x="5737" y="1346056"/>
                    <a:pt x="7945" y="1296678"/>
                  </a:cubicBezTo>
                  <a:cubicBezTo>
                    <a:pt x="10155" y="1247287"/>
                    <a:pt x="-890" y="948244"/>
                    <a:pt x="3528" y="843983"/>
                  </a:cubicBezTo>
                  <a:cubicBezTo>
                    <a:pt x="7945" y="739728"/>
                    <a:pt x="14320" y="614408"/>
                    <a:pt x="20563" y="573690"/>
                  </a:cubicBezTo>
                  <a:cubicBezTo>
                    <a:pt x="26805" y="532993"/>
                    <a:pt x="4957" y="211218"/>
                    <a:pt x="4957" y="211218"/>
                  </a:cubicBezTo>
                  <a:cubicBezTo>
                    <a:pt x="4957" y="211218"/>
                    <a:pt x="100156" y="224786"/>
                    <a:pt x="107958" y="158882"/>
                  </a:cubicBezTo>
                  <a:cubicBezTo>
                    <a:pt x="115762" y="92978"/>
                    <a:pt x="26805" y="77467"/>
                    <a:pt x="26805" y="77467"/>
                  </a:cubicBezTo>
                  <a:lnTo>
                    <a:pt x="22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 rot="-5400000">
              <a:off x="2321640" y="901973"/>
              <a:ext cx="3243170" cy="3148926"/>
            </a:xfrm>
            <a:custGeom>
              <a:avLst/>
              <a:gdLst/>
              <a:ahLst/>
              <a:cxnLst/>
              <a:rect l="l" t="t" r="r" b="b"/>
              <a:pathLst>
                <a:path w="3243170" h="3148926" extrusionOk="0">
                  <a:moveTo>
                    <a:pt x="20529" y="3148926"/>
                  </a:moveTo>
                  <a:lnTo>
                    <a:pt x="13055" y="3148926"/>
                  </a:lnTo>
                  <a:lnTo>
                    <a:pt x="10969" y="3138376"/>
                  </a:lnTo>
                  <a:cubicBezTo>
                    <a:pt x="4356" y="3089791"/>
                    <a:pt x="7943" y="3011837"/>
                    <a:pt x="7943" y="3011837"/>
                  </a:cubicBezTo>
                  <a:close/>
                  <a:moveTo>
                    <a:pt x="3243170" y="0"/>
                  </a:moveTo>
                  <a:lnTo>
                    <a:pt x="3243170" y="3148926"/>
                  </a:lnTo>
                  <a:lnTo>
                    <a:pt x="21390" y="3148926"/>
                  </a:lnTo>
                  <a:lnTo>
                    <a:pt x="20126" y="3128183"/>
                  </a:lnTo>
                  <a:cubicBezTo>
                    <a:pt x="14197" y="3030150"/>
                    <a:pt x="1548" y="2814800"/>
                    <a:pt x="1548" y="2761789"/>
                  </a:cubicBezTo>
                  <a:cubicBezTo>
                    <a:pt x="1548" y="2692550"/>
                    <a:pt x="16347" y="2499275"/>
                    <a:pt x="16347" y="2499275"/>
                  </a:cubicBezTo>
                  <a:cubicBezTo>
                    <a:pt x="16347" y="2499275"/>
                    <a:pt x="-3275" y="2328679"/>
                    <a:pt x="1253" y="2259313"/>
                  </a:cubicBezTo>
                  <a:cubicBezTo>
                    <a:pt x="5782" y="2189939"/>
                    <a:pt x="45026" y="2143076"/>
                    <a:pt x="45026" y="2143076"/>
                  </a:cubicBezTo>
                  <a:lnTo>
                    <a:pt x="11470" y="2108612"/>
                  </a:lnTo>
                  <a:cubicBezTo>
                    <a:pt x="11470" y="2108612"/>
                    <a:pt x="-12796" y="1829135"/>
                    <a:pt x="9264" y="1752419"/>
                  </a:cubicBezTo>
                  <a:cubicBezTo>
                    <a:pt x="31324" y="1675697"/>
                    <a:pt x="64414" y="1670210"/>
                    <a:pt x="64414" y="1670210"/>
                  </a:cubicBezTo>
                  <a:cubicBezTo>
                    <a:pt x="64414" y="1670210"/>
                    <a:pt x="44560" y="1601718"/>
                    <a:pt x="64414" y="1514030"/>
                  </a:cubicBezTo>
                  <a:cubicBezTo>
                    <a:pt x="84269" y="1426355"/>
                    <a:pt x="84269" y="1390740"/>
                    <a:pt x="84269" y="1390740"/>
                  </a:cubicBezTo>
                  <a:lnTo>
                    <a:pt x="15882" y="1357856"/>
                  </a:lnTo>
                  <a:cubicBezTo>
                    <a:pt x="15882" y="1357856"/>
                    <a:pt x="5737" y="1301647"/>
                    <a:pt x="7945" y="1252269"/>
                  </a:cubicBezTo>
                  <a:cubicBezTo>
                    <a:pt x="10155" y="1202878"/>
                    <a:pt x="-890" y="903835"/>
                    <a:pt x="3528" y="799574"/>
                  </a:cubicBezTo>
                  <a:cubicBezTo>
                    <a:pt x="7945" y="695319"/>
                    <a:pt x="14320" y="569999"/>
                    <a:pt x="20563" y="529281"/>
                  </a:cubicBezTo>
                  <a:cubicBezTo>
                    <a:pt x="26805" y="488584"/>
                    <a:pt x="4957" y="166809"/>
                    <a:pt x="4957" y="166809"/>
                  </a:cubicBezTo>
                  <a:cubicBezTo>
                    <a:pt x="4957" y="166809"/>
                    <a:pt x="100156" y="180377"/>
                    <a:pt x="107958" y="114473"/>
                  </a:cubicBezTo>
                  <a:cubicBezTo>
                    <a:pt x="115762" y="48569"/>
                    <a:pt x="26805" y="33058"/>
                    <a:pt x="26805" y="33058"/>
                  </a:cubicBezTo>
                  <a:lnTo>
                    <a:pt x="2489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" name="Google Shape;24;p2"/>
          <p:cNvSpPr/>
          <p:nvPr/>
        </p:nvSpPr>
        <p:spPr>
          <a:xfrm>
            <a:off x="4217455" y="2386298"/>
            <a:ext cx="1763520" cy="1336224"/>
          </a:xfrm>
          <a:custGeom>
            <a:avLst/>
            <a:gdLst/>
            <a:ahLst/>
            <a:cxnLst/>
            <a:rect l="l" t="t" r="r" b="b"/>
            <a:pathLst>
              <a:path w="3107525" h="2354579" extrusionOk="0">
                <a:moveTo>
                  <a:pt x="3045143" y="1724978"/>
                </a:moveTo>
                <a:cubicBezTo>
                  <a:pt x="3062288" y="1668780"/>
                  <a:pt x="3070860" y="1610678"/>
                  <a:pt x="3070860" y="1550670"/>
                </a:cubicBezTo>
                <a:cubicBezTo>
                  <a:pt x="3070860" y="1309688"/>
                  <a:pt x="2930843" y="1098233"/>
                  <a:pt x="2721293" y="1000125"/>
                </a:cubicBezTo>
                <a:cubicBezTo>
                  <a:pt x="2736533" y="929640"/>
                  <a:pt x="2738438" y="855345"/>
                  <a:pt x="2727008" y="780098"/>
                </a:cubicBezTo>
                <a:cubicBezTo>
                  <a:pt x="2691765" y="538163"/>
                  <a:pt x="2459355" y="307658"/>
                  <a:pt x="2217420" y="273368"/>
                </a:cubicBezTo>
                <a:cubicBezTo>
                  <a:pt x="2140268" y="261938"/>
                  <a:pt x="2064068" y="264795"/>
                  <a:pt x="1991678" y="281940"/>
                </a:cubicBezTo>
                <a:cubicBezTo>
                  <a:pt x="1882140" y="108585"/>
                  <a:pt x="1689735" y="0"/>
                  <a:pt x="1479233" y="0"/>
                </a:cubicBezTo>
                <a:cubicBezTo>
                  <a:pt x="1268730" y="0"/>
                  <a:pt x="1076325" y="108585"/>
                  <a:pt x="965835" y="280988"/>
                </a:cubicBezTo>
                <a:cubicBezTo>
                  <a:pt x="921068" y="270510"/>
                  <a:pt x="875348" y="265748"/>
                  <a:pt x="828675" y="265748"/>
                </a:cubicBezTo>
                <a:cubicBezTo>
                  <a:pt x="493395" y="265748"/>
                  <a:pt x="220028" y="538163"/>
                  <a:pt x="220028" y="874395"/>
                </a:cubicBezTo>
                <a:cubicBezTo>
                  <a:pt x="220028" y="937260"/>
                  <a:pt x="229553" y="999173"/>
                  <a:pt x="248603" y="1058228"/>
                </a:cubicBezTo>
                <a:cubicBezTo>
                  <a:pt x="95250" y="1171575"/>
                  <a:pt x="0" y="1352550"/>
                  <a:pt x="0" y="1550670"/>
                </a:cubicBezTo>
                <a:cubicBezTo>
                  <a:pt x="0" y="1677353"/>
                  <a:pt x="40005" y="1800225"/>
                  <a:pt x="112395" y="1902143"/>
                </a:cubicBezTo>
                <a:cubicBezTo>
                  <a:pt x="102870" y="1917383"/>
                  <a:pt x="94298" y="1934528"/>
                  <a:pt x="88583" y="1953578"/>
                </a:cubicBezTo>
                <a:cubicBezTo>
                  <a:pt x="44768" y="2087880"/>
                  <a:pt x="119063" y="2241233"/>
                  <a:pt x="260033" y="2309813"/>
                </a:cubicBezTo>
                <a:cubicBezTo>
                  <a:pt x="342900" y="2349818"/>
                  <a:pt x="430530" y="2354580"/>
                  <a:pt x="497205" y="2354580"/>
                </a:cubicBezTo>
                <a:cubicBezTo>
                  <a:pt x="516255" y="2354580"/>
                  <a:pt x="535305" y="2354580"/>
                  <a:pt x="554355" y="2353628"/>
                </a:cubicBezTo>
                <a:cubicBezTo>
                  <a:pt x="916305" y="2344103"/>
                  <a:pt x="1283970" y="2339340"/>
                  <a:pt x="1646873" y="2339340"/>
                </a:cubicBezTo>
                <a:cubicBezTo>
                  <a:pt x="1927860" y="2339340"/>
                  <a:pt x="2212658" y="2342198"/>
                  <a:pt x="2492693" y="2347913"/>
                </a:cubicBezTo>
                <a:cubicBezTo>
                  <a:pt x="2515553" y="2347913"/>
                  <a:pt x="2539365" y="2348865"/>
                  <a:pt x="2564130" y="2348865"/>
                </a:cubicBezTo>
                <a:lnTo>
                  <a:pt x="2564130" y="2348865"/>
                </a:lnTo>
                <a:cubicBezTo>
                  <a:pt x="2635568" y="2348865"/>
                  <a:pt x="2720340" y="2345055"/>
                  <a:pt x="2807018" y="2318385"/>
                </a:cubicBezTo>
                <a:cubicBezTo>
                  <a:pt x="2947988" y="2274570"/>
                  <a:pt x="3055620" y="2174558"/>
                  <a:pt x="3092768" y="2051685"/>
                </a:cubicBezTo>
                <a:cubicBezTo>
                  <a:pt x="3123248" y="1949768"/>
                  <a:pt x="3106103" y="1833563"/>
                  <a:pt x="3045143" y="172497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" name="Google Shape;25;p2"/>
          <p:cNvGrpSpPr/>
          <p:nvPr/>
        </p:nvGrpSpPr>
        <p:grpSpPr>
          <a:xfrm rot="-2105813">
            <a:off x="6506418" y="3723851"/>
            <a:ext cx="2000248" cy="458306"/>
            <a:chOff x="3307259" y="2790873"/>
            <a:chExt cx="5585545" cy="1279581"/>
          </a:xfrm>
        </p:grpSpPr>
        <p:sp>
          <p:nvSpPr>
            <p:cNvPr id="26" name="Google Shape;26;p2"/>
            <p:cNvSpPr/>
            <p:nvPr/>
          </p:nvSpPr>
          <p:spPr>
            <a:xfrm>
              <a:off x="3307259" y="2790873"/>
              <a:ext cx="5585545" cy="1279581"/>
            </a:xfrm>
            <a:custGeom>
              <a:avLst/>
              <a:gdLst/>
              <a:ahLst/>
              <a:cxnLst/>
              <a:rect l="l" t="t" r="r" b="b"/>
              <a:pathLst>
                <a:path w="5585545" h="1279581" extrusionOk="0">
                  <a:moveTo>
                    <a:pt x="50303" y="64721"/>
                  </a:moveTo>
                  <a:cubicBezTo>
                    <a:pt x="-63997" y="80914"/>
                    <a:pt x="184605" y="208549"/>
                    <a:pt x="252233" y="280939"/>
                  </a:cubicBezTo>
                  <a:cubicBezTo>
                    <a:pt x="263663" y="293321"/>
                    <a:pt x="276045" y="306656"/>
                    <a:pt x="276045" y="321896"/>
                  </a:cubicBezTo>
                  <a:cubicBezTo>
                    <a:pt x="276998" y="344756"/>
                    <a:pt x="250328" y="362854"/>
                    <a:pt x="224610" y="375236"/>
                  </a:cubicBezTo>
                  <a:cubicBezTo>
                    <a:pt x="194130" y="389524"/>
                    <a:pt x="161745" y="400954"/>
                    <a:pt x="128408" y="408574"/>
                  </a:cubicBezTo>
                  <a:cubicBezTo>
                    <a:pt x="112215" y="412384"/>
                    <a:pt x="94118" y="416194"/>
                    <a:pt x="83640" y="425719"/>
                  </a:cubicBezTo>
                  <a:cubicBezTo>
                    <a:pt x="63638" y="443816"/>
                    <a:pt x="75068" y="470486"/>
                    <a:pt x="90308" y="491441"/>
                  </a:cubicBezTo>
                  <a:cubicBezTo>
                    <a:pt x="116025" y="526684"/>
                    <a:pt x="148410" y="559069"/>
                    <a:pt x="169365" y="597169"/>
                  </a:cubicBezTo>
                  <a:cubicBezTo>
                    <a:pt x="189368" y="634316"/>
                    <a:pt x="196035" y="679084"/>
                    <a:pt x="168413" y="714326"/>
                  </a:cubicBezTo>
                  <a:cubicBezTo>
                    <a:pt x="140790" y="748616"/>
                    <a:pt x="88403" y="764809"/>
                    <a:pt x="41730" y="782906"/>
                  </a:cubicBezTo>
                  <a:cubicBezTo>
                    <a:pt x="24585" y="789574"/>
                    <a:pt x="6488" y="797194"/>
                    <a:pt x="1725" y="811481"/>
                  </a:cubicBezTo>
                  <a:cubicBezTo>
                    <a:pt x="-3990" y="825769"/>
                    <a:pt x="5535" y="841009"/>
                    <a:pt x="15060" y="853391"/>
                  </a:cubicBezTo>
                  <a:cubicBezTo>
                    <a:pt x="67448" y="925781"/>
                    <a:pt x="118883" y="999124"/>
                    <a:pt x="171270" y="1071514"/>
                  </a:cubicBezTo>
                  <a:cubicBezTo>
                    <a:pt x="102690" y="1118186"/>
                    <a:pt x="48398" y="1177241"/>
                    <a:pt x="14108" y="1241059"/>
                  </a:cubicBezTo>
                  <a:cubicBezTo>
                    <a:pt x="47445" y="1247726"/>
                    <a:pt x="80783" y="1253441"/>
                    <a:pt x="114120" y="1260109"/>
                  </a:cubicBezTo>
                  <a:cubicBezTo>
                    <a:pt x="114120" y="1260109"/>
                    <a:pt x="4496573" y="1303924"/>
                    <a:pt x="5381446" y="1260109"/>
                  </a:cubicBezTo>
                  <a:cubicBezTo>
                    <a:pt x="5408116" y="1259156"/>
                    <a:pt x="5433833" y="1258204"/>
                    <a:pt x="5460503" y="1259156"/>
                  </a:cubicBezTo>
                  <a:cubicBezTo>
                    <a:pt x="5472885" y="1204864"/>
                    <a:pt x="5453835" y="1147714"/>
                    <a:pt x="5408116" y="1103899"/>
                  </a:cubicBezTo>
                  <a:cubicBezTo>
                    <a:pt x="5402401" y="1099136"/>
                    <a:pt x="5396685" y="1093421"/>
                    <a:pt x="5394780" y="1086754"/>
                  </a:cubicBezTo>
                  <a:cubicBezTo>
                    <a:pt x="5391923" y="1076276"/>
                    <a:pt x="5399543" y="1066751"/>
                    <a:pt x="5409068" y="1059131"/>
                  </a:cubicBezTo>
                  <a:cubicBezTo>
                    <a:pt x="5453835" y="1020079"/>
                    <a:pt x="5530035" y="1001029"/>
                    <a:pt x="5554801" y="953404"/>
                  </a:cubicBezTo>
                  <a:cubicBezTo>
                    <a:pt x="5573851" y="917209"/>
                    <a:pt x="5553848" y="874346"/>
                    <a:pt x="5519558" y="844819"/>
                  </a:cubicBezTo>
                  <a:cubicBezTo>
                    <a:pt x="5485268" y="815291"/>
                    <a:pt x="5438596" y="797194"/>
                    <a:pt x="5392876" y="779096"/>
                  </a:cubicBezTo>
                  <a:cubicBezTo>
                    <a:pt x="5364301" y="767666"/>
                    <a:pt x="5330963" y="749569"/>
                    <a:pt x="5336678" y="725756"/>
                  </a:cubicBezTo>
                  <a:cubicBezTo>
                    <a:pt x="5339535" y="712421"/>
                    <a:pt x="5353823" y="701944"/>
                    <a:pt x="5368110" y="694324"/>
                  </a:cubicBezTo>
                  <a:cubicBezTo>
                    <a:pt x="5435738" y="654319"/>
                    <a:pt x="5519558" y="626696"/>
                    <a:pt x="5567183" y="572404"/>
                  </a:cubicBezTo>
                  <a:cubicBezTo>
                    <a:pt x="5578613" y="560021"/>
                    <a:pt x="5587185" y="544781"/>
                    <a:pt x="5585280" y="529541"/>
                  </a:cubicBezTo>
                  <a:cubicBezTo>
                    <a:pt x="5583376" y="507634"/>
                    <a:pt x="5561468" y="490489"/>
                    <a:pt x="5540513" y="476201"/>
                  </a:cubicBezTo>
                  <a:cubicBezTo>
                    <a:pt x="5468123" y="427624"/>
                    <a:pt x="5382398" y="392381"/>
                    <a:pt x="5298578" y="355234"/>
                  </a:cubicBezTo>
                  <a:cubicBezTo>
                    <a:pt x="5290005" y="351424"/>
                    <a:pt x="5280480" y="347614"/>
                    <a:pt x="5277623" y="339994"/>
                  </a:cubicBezTo>
                  <a:cubicBezTo>
                    <a:pt x="5272860" y="330469"/>
                    <a:pt x="5280480" y="320944"/>
                    <a:pt x="5288101" y="312371"/>
                  </a:cubicBezTo>
                  <a:cubicBezTo>
                    <a:pt x="5362396" y="232361"/>
                    <a:pt x="5470028" y="165686"/>
                    <a:pt x="5502413" y="71389"/>
                  </a:cubicBezTo>
                  <a:cubicBezTo>
                    <a:pt x="5433833" y="57101"/>
                    <a:pt x="5360491" y="53291"/>
                    <a:pt x="5290005" y="60911"/>
                  </a:cubicBezTo>
                  <a:cubicBezTo>
                    <a:pt x="5286196" y="59959"/>
                    <a:pt x="1064715" y="-78154"/>
                    <a:pt x="50303" y="647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943350" y="3677602"/>
              <a:ext cx="187642" cy="179070"/>
            </a:xfrm>
            <a:custGeom>
              <a:avLst/>
              <a:gdLst/>
              <a:ahLst/>
              <a:cxnLst/>
              <a:rect l="l" t="t" r="r" b="b"/>
              <a:pathLst>
                <a:path w="187642" h="179070" extrusionOk="0">
                  <a:moveTo>
                    <a:pt x="93345" y="0"/>
                  </a:moveTo>
                  <a:lnTo>
                    <a:pt x="122873" y="59055"/>
                  </a:lnTo>
                  <a:lnTo>
                    <a:pt x="187642" y="68580"/>
                  </a:lnTo>
                  <a:lnTo>
                    <a:pt x="140970" y="114300"/>
                  </a:lnTo>
                  <a:lnTo>
                    <a:pt x="151448" y="179070"/>
                  </a:lnTo>
                  <a:lnTo>
                    <a:pt x="93345" y="148590"/>
                  </a:lnTo>
                  <a:lnTo>
                    <a:pt x="35242" y="179070"/>
                  </a:lnTo>
                  <a:lnTo>
                    <a:pt x="46673" y="114300"/>
                  </a:lnTo>
                  <a:lnTo>
                    <a:pt x="0" y="68580"/>
                  </a:lnTo>
                  <a:lnTo>
                    <a:pt x="64770" y="590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78567" y="3296602"/>
              <a:ext cx="110489" cy="105727"/>
            </a:xfrm>
            <a:custGeom>
              <a:avLst/>
              <a:gdLst/>
              <a:ahLst/>
              <a:cxnLst/>
              <a:rect l="l" t="t" r="r" b="b"/>
              <a:pathLst>
                <a:path w="110489" h="105727" extrusionOk="0">
                  <a:moveTo>
                    <a:pt x="55245" y="0"/>
                  </a:moveTo>
                  <a:lnTo>
                    <a:pt x="71438" y="35243"/>
                  </a:lnTo>
                  <a:lnTo>
                    <a:pt x="110490" y="40005"/>
                  </a:lnTo>
                  <a:lnTo>
                    <a:pt x="82868" y="67628"/>
                  </a:lnTo>
                  <a:lnTo>
                    <a:pt x="88582" y="105727"/>
                  </a:lnTo>
                  <a:lnTo>
                    <a:pt x="55245" y="87630"/>
                  </a:lnTo>
                  <a:lnTo>
                    <a:pt x="20955" y="105727"/>
                  </a:lnTo>
                  <a:lnTo>
                    <a:pt x="27622" y="67628"/>
                  </a:lnTo>
                  <a:lnTo>
                    <a:pt x="0" y="40005"/>
                  </a:lnTo>
                  <a:lnTo>
                    <a:pt x="38100" y="3524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186237" y="3027997"/>
              <a:ext cx="140970" cy="134302"/>
            </a:xfrm>
            <a:custGeom>
              <a:avLst/>
              <a:gdLst/>
              <a:ahLst/>
              <a:cxnLst/>
              <a:rect l="l" t="t" r="r" b="b"/>
              <a:pathLst>
                <a:path w="140970" h="134302" extrusionOk="0">
                  <a:moveTo>
                    <a:pt x="70485" y="0"/>
                  </a:moveTo>
                  <a:lnTo>
                    <a:pt x="92392" y="44768"/>
                  </a:lnTo>
                  <a:lnTo>
                    <a:pt x="140970" y="51435"/>
                  </a:lnTo>
                  <a:lnTo>
                    <a:pt x="105727" y="85725"/>
                  </a:lnTo>
                  <a:lnTo>
                    <a:pt x="114300" y="134303"/>
                  </a:lnTo>
                  <a:lnTo>
                    <a:pt x="70485" y="111442"/>
                  </a:lnTo>
                  <a:lnTo>
                    <a:pt x="26670" y="134303"/>
                  </a:lnTo>
                  <a:lnTo>
                    <a:pt x="35242" y="85725"/>
                  </a:lnTo>
                  <a:lnTo>
                    <a:pt x="0" y="51435"/>
                  </a:lnTo>
                  <a:lnTo>
                    <a:pt x="48577" y="4476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150542" y="3483292"/>
              <a:ext cx="211455" cy="200977"/>
            </a:xfrm>
            <a:custGeom>
              <a:avLst/>
              <a:gdLst/>
              <a:ahLst/>
              <a:cxnLst/>
              <a:rect l="l" t="t" r="r" b="b"/>
              <a:pathLst>
                <a:path w="211455" h="200977" extrusionOk="0">
                  <a:moveTo>
                    <a:pt x="105727" y="0"/>
                  </a:moveTo>
                  <a:lnTo>
                    <a:pt x="138113" y="65723"/>
                  </a:lnTo>
                  <a:lnTo>
                    <a:pt x="211455" y="76200"/>
                  </a:lnTo>
                  <a:lnTo>
                    <a:pt x="159068" y="128588"/>
                  </a:lnTo>
                  <a:lnTo>
                    <a:pt x="171450" y="200978"/>
                  </a:lnTo>
                  <a:lnTo>
                    <a:pt x="105727" y="166688"/>
                  </a:lnTo>
                  <a:lnTo>
                    <a:pt x="40005" y="200978"/>
                  </a:lnTo>
                  <a:lnTo>
                    <a:pt x="52388" y="128588"/>
                  </a:lnTo>
                  <a:lnTo>
                    <a:pt x="0" y="76200"/>
                  </a:lnTo>
                  <a:lnTo>
                    <a:pt x="73343" y="6572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609522" y="3714750"/>
              <a:ext cx="110490" cy="104775"/>
            </a:xfrm>
            <a:custGeom>
              <a:avLst/>
              <a:gdLst/>
              <a:ahLst/>
              <a:cxnLst/>
              <a:rect l="l" t="t" r="r" b="b"/>
              <a:pathLst>
                <a:path w="110490" h="104775" extrusionOk="0">
                  <a:moveTo>
                    <a:pt x="55245" y="0"/>
                  </a:moveTo>
                  <a:lnTo>
                    <a:pt x="72390" y="34290"/>
                  </a:lnTo>
                  <a:lnTo>
                    <a:pt x="110490" y="40005"/>
                  </a:lnTo>
                  <a:lnTo>
                    <a:pt x="82868" y="66675"/>
                  </a:lnTo>
                  <a:lnTo>
                    <a:pt x="89535" y="104775"/>
                  </a:lnTo>
                  <a:lnTo>
                    <a:pt x="55245" y="86677"/>
                  </a:lnTo>
                  <a:lnTo>
                    <a:pt x="20955" y="104775"/>
                  </a:lnTo>
                  <a:lnTo>
                    <a:pt x="27622" y="66675"/>
                  </a:lnTo>
                  <a:lnTo>
                    <a:pt x="0" y="40005"/>
                  </a:lnTo>
                  <a:lnTo>
                    <a:pt x="38100" y="3429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909559" y="3215639"/>
              <a:ext cx="140970" cy="133350"/>
            </a:xfrm>
            <a:custGeom>
              <a:avLst/>
              <a:gdLst/>
              <a:ahLst/>
              <a:cxnLst/>
              <a:rect l="l" t="t" r="r" b="b"/>
              <a:pathLst>
                <a:path w="140970" h="133350" extrusionOk="0">
                  <a:moveTo>
                    <a:pt x="70485" y="0"/>
                  </a:moveTo>
                  <a:lnTo>
                    <a:pt x="92393" y="43815"/>
                  </a:lnTo>
                  <a:lnTo>
                    <a:pt x="140970" y="51435"/>
                  </a:lnTo>
                  <a:lnTo>
                    <a:pt x="105728" y="85725"/>
                  </a:lnTo>
                  <a:lnTo>
                    <a:pt x="114300" y="133350"/>
                  </a:lnTo>
                  <a:lnTo>
                    <a:pt x="70485" y="110490"/>
                  </a:lnTo>
                  <a:lnTo>
                    <a:pt x="26670" y="133350"/>
                  </a:lnTo>
                  <a:lnTo>
                    <a:pt x="35243" y="85725"/>
                  </a:lnTo>
                  <a:lnTo>
                    <a:pt x="0" y="51435"/>
                  </a:lnTo>
                  <a:lnTo>
                    <a:pt x="48578" y="4381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78193" y="3665220"/>
              <a:ext cx="34693" cy="36194"/>
            </a:xfrm>
            <a:custGeom>
              <a:avLst/>
              <a:gdLst/>
              <a:ahLst/>
              <a:cxnLst/>
              <a:rect l="l" t="t" r="r" b="b"/>
              <a:pathLst>
                <a:path w="34693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5242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285876" y="3429952"/>
              <a:ext cx="34693" cy="36195"/>
            </a:xfrm>
            <a:custGeom>
              <a:avLst/>
              <a:gdLst/>
              <a:ahLst/>
              <a:cxnLst/>
              <a:rect l="l" t="t" r="r" b="b"/>
              <a:pathLst>
                <a:path w="34693" h="36195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977266" y="2915602"/>
              <a:ext cx="35037" cy="36194"/>
            </a:xfrm>
            <a:custGeom>
              <a:avLst/>
              <a:gdLst/>
              <a:ahLst/>
              <a:cxnLst/>
              <a:rect l="l" t="t" r="r" b="b"/>
              <a:pathLst>
                <a:path w="35037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40379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221606" y="3882389"/>
              <a:ext cx="34693" cy="36195"/>
            </a:xfrm>
            <a:custGeom>
              <a:avLst/>
              <a:gdLst/>
              <a:ahLst/>
              <a:cxnLst/>
              <a:rect l="l" t="t" r="r" b="b"/>
              <a:pathLst>
                <a:path w="34693" h="36195" extrusionOk="0">
                  <a:moveTo>
                    <a:pt x="16566" y="0"/>
                  </a:moveTo>
                  <a:cubicBezTo>
                    <a:pt x="-6294" y="0"/>
                    <a:pt x="-5342" y="36195"/>
                    <a:pt x="18471" y="36195"/>
                  </a:cubicBezTo>
                  <a:cubicBezTo>
                    <a:pt x="41331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345431" y="3144202"/>
              <a:ext cx="34323" cy="36195"/>
            </a:xfrm>
            <a:custGeom>
              <a:avLst/>
              <a:gdLst/>
              <a:ahLst/>
              <a:cxnLst/>
              <a:rect l="l" t="t" r="r" b="b"/>
              <a:pathLst>
                <a:path w="34323" h="36195" extrusionOk="0">
                  <a:moveTo>
                    <a:pt x="16566" y="0"/>
                  </a:moveTo>
                  <a:cubicBezTo>
                    <a:pt x="-6294" y="0"/>
                    <a:pt x="-5342" y="36195"/>
                    <a:pt x="18471" y="36195"/>
                  </a:cubicBezTo>
                  <a:cubicBezTo>
                    <a:pt x="40379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7945381" y="3565207"/>
              <a:ext cx="34693" cy="36194"/>
            </a:xfrm>
            <a:custGeom>
              <a:avLst/>
              <a:gdLst/>
              <a:ahLst/>
              <a:cxnLst/>
              <a:rect l="l" t="t" r="r" b="b"/>
              <a:pathLst>
                <a:path w="34693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7735831" y="3025140"/>
              <a:ext cx="35037" cy="36194"/>
            </a:xfrm>
            <a:custGeom>
              <a:avLst/>
              <a:gdLst/>
              <a:ahLst/>
              <a:cxnLst/>
              <a:rect l="l" t="t" r="r" b="b"/>
              <a:pathLst>
                <a:path w="35037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40379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" name="Google Shape;40;p2"/>
          <p:cNvSpPr txBox="1">
            <a:spLocks noGrp="1"/>
          </p:cNvSpPr>
          <p:nvPr>
            <p:ph type="subTitle" idx="1"/>
          </p:nvPr>
        </p:nvSpPr>
        <p:spPr>
          <a:xfrm>
            <a:off x="5517825" y="2314331"/>
            <a:ext cx="2159700" cy="5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"/>
          <p:cNvSpPr/>
          <p:nvPr/>
        </p:nvSpPr>
        <p:spPr>
          <a:xfrm rot="-7882711">
            <a:off x="5334229" y="911123"/>
            <a:ext cx="1071801" cy="30856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184275" tIns="92125" rIns="184275" bIns="921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100"/>
          </a:p>
        </p:txBody>
      </p:sp>
      <p:sp>
        <p:nvSpPr>
          <p:cNvPr id="42" name="Google Shape;42;p2"/>
          <p:cNvSpPr/>
          <p:nvPr/>
        </p:nvSpPr>
        <p:spPr>
          <a:xfrm rot="-4821282">
            <a:off x="4274658" y="2313605"/>
            <a:ext cx="595254" cy="521374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 Big Title">
  <p:cSld name="CUSTOM_7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1"/>
          <p:cNvSpPr txBox="1">
            <a:spLocks noGrp="1"/>
          </p:cNvSpPr>
          <p:nvPr>
            <p:ph type="title"/>
          </p:nvPr>
        </p:nvSpPr>
        <p:spPr>
          <a:xfrm>
            <a:off x="411150" y="408206"/>
            <a:ext cx="8321700" cy="23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34" name="Google Shape;134;p11"/>
          <p:cNvSpPr txBox="1">
            <a:spLocks noGrp="1"/>
          </p:cNvSpPr>
          <p:nvPr>
            <p:ph type="body" idx="1"/>
          </p:nvPr>
        </p:nvSpPr>
        <p:spPr>
          <a:xfrm>
            <a:off x="475106" y="3609938"/>
            <a:ext cx="8181900" cy="11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5" name="Google Shape;135;p11"/>
          <p:cNvSpPr/>
          <p:nvPr/>
        </p:nvSpPr>
        <p:spPr>
          <a:xfrm>
            <a:off x="284398" y="83695"/>
            <a:ext cx="8532300" cy="2391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11"/>
          <p:cNvSpPr/>
          <p:nvPr/>
        </p:nvSpPr>
        <p:spPr>
          <a:xfrm>
            <a:off x="284398" y="4851014"/>
            <a:ext cx="8532300" cy="2391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11"/>
          <p:cNvSpPr/>
          <p:nvPr/>
        </p:nvSpPr>
        <p:spPr>
          <a:xfrm rot="-5400000">
            <a:off x="-2082677" y="2474677"/>
            <a:ext cx="4545300" cy="2391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11"/>
          <p:cNvSpPr/>
          <p:nvPr/>
        </p:nvSpPr>
        <p:spPr>
          <a:xfrm rot="-5400000">
            <a:off x="6787348" y="2461289"/>
            <a:ext cx="4386300" cy="2391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11"/>
          <p:cNvSpPr/>
          <p:nvPr/>
        </p:nvSpPr>
        <p:spPr>
          <a:xfrm>
            <a:off x="13273" y="4694448"/>
            <a:ext cx="403957" cy="411303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11"/>
          <p:cNvSpPr/>
          <p:nvPr/>
        </p:nvSpPr>
        <p:spPr>
          <a:xfrm rot="10800000" flipH="1">
            <a:off x="13273" y="43642"/>
            <a:ext cx="403957" cy="411303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11"/>
          <p:cNvSpPr/>
          <p:nvPr/>
        </p:nvSpPr>
        <p:spPr>
          <a:xfrm flipH="1">
            <a:off x="8710545" y="4703297"/>
            <a:ext cx="403957" cy="411303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11"/>
          <p:cNvSpPr/>
          <p:nvPr/>
        </p:nvSpPr>
        <p:spPr>
          <a:xfrm rot="10800000">
            <a:off x="8710545" y="52491"/>
            <a:ext cx="403957" cy="411303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0 Text and Image">
  <p:cSld name="CUSTOM_9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2"/>
          <p:cNvSpPr/>
          <p:nvPr/>
        </p:nvSpPr>
        <p:spPr>
          <a:xfrm>
            <a:off x="284398" y="83695"/>
            <a:ext cx="8532300" cy="2391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12"/>
          <p:cNvSpPr/>
          <p:nvPr/>
        </p:nvSpPr>
        <p:spPr>
          <a:xfrm>
            <a:off x="284398" y="4851014"/>
            <a:ext cx="8532300" cy="2391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12"/>
          <p:cNvSpPr/>
          <p:nvPr/>
        </p:nvSpPr>
        <p:spPr>
          <a:xfrm rot="-5400000">
            <a:off x="-2082677" y="2474677"/>
            <a:ext cx="4545300" cy="2391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12"/>
          <p:cNvSpPr/>
          <p:nvPr/>
        </p:nvSpPr>
        <p:spPr>
          <a:xfrm rot="-5400000">
            <a:off x="6787348" y="2461289"/>
            <a:ext cx="4386300" cy="2391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12"/>
          <p:cNvSpPr/>
          <p:nvPr/>
        </p:nvSpPr>
        <p:spPr>
          <a:xfrm>
            <a:off x="13273" y="4694448"/>
            <a:ext cx="403957" cy="411303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12"/>
          <p:cNvSpPr/>
          <p:nvPr/>
        </p:nvSpPr>
        <p:spPr>
          <a:xfrm rot="10800000" flipH="1">
            <a:off x="13273" y="43642"/>
            <a:ext cx="403957" cy="411303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12"/>
          <p:cNvSpPr/>
          <p:nvPr/>
        </p:nvSpPr>
        <p:spPr>
          <a:xfrm flipH="1">
            <a:off x="8710545" y="4703297"/>
            <a:ext cx="403957" cy="411303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12"/>
          <p:cNvSpPr/>
          <p:nvPr/>
        </p:nvSpPr>
        <p:spPr>
          <a:xfrm rot="10800000">
            <a:off x="8710545" y="52491"/>
            <a:ext cx="403957" cy="411303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12"/>
          <p:cNvSpPr txBox="1">
            <a:spLocks noGrp="1"/>
          </p:cNvSpPr>
          <p:nvPr>
            <p:ph type="title"/>
          </p:nvPr>
        </p:nvSpPr>
        <p:spPr>
          <a:xfrm>
            <a:off x="308456" y="1295250"/>
            <a:ext cx="3343800" cy="17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300"/>
              <a:buNone/>
              <a:defRPr sz="113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300"/>
              <a:buNone/>
              <a:defRPr sz="113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300"/>
              <a:buNone/>
              <a:defRPr sz="113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300"/>
              <a:buNone/>
              <a:defRPr sz="113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300"/>
              <a:buNone/>
              <a:defRPr sz="113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300"/>
              <a:buNone/>
              <a:defRPr sz="113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300"/>
              <a:buNone/>
              <a:defRPr sz="113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300"/>
              <a:buNone/>
              <a:defRPr sz="11300"/>
            </a:lvl9pPr>
          </a:lstStyle>
          <a:p>
            <a:endParaRPr/>
          </a:p>
        </p:txBody>
      </p:sp>
      <p:sp>
        <p:nvSpPr>
          <p:cNvPr id="153" name="Google Shape;153;p12"/>
          <p:cNvSpPr txBox="1">
            <a:spLocks noGrp="1"/>
          </p:cNvSpPr>
          <p:nvPr>
            <p:ph type="subTitle" idx="1"/>
          </p:nvPr>
        </p:nvSpPr>
        <p:spPr>
          <a:xfrm>
            <a:off x="308456" y="3772331"/>
            <a:ext cx="3343800" cy="5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 Percentages">
  <p:cSld name="CUSTOM_11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3"/>
          <p:cNvSpPr/>
          <p:nvPr/>
        </p:nvSpPr>
        <p:spPr>
          <a:xfrm>
            <a:off x="284398" y="83695"/>
            <a:ext cx="8532300" cy="2391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13"/>
          <p:cNvSpPr/>
          <p:nvPr/>
        </p:nvSpPr>
        <p:spPr>
          <a:xfrm>
            <a:off x="284398" y="4851014"/>
            <a:ext cx="8532300" cy="2391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13"/>
          <p:cNvSpPr/>
          <p:nvPr/>
        </p:nvSpPr>
        <p:spPr>
          <a:xfrm rot="-5400000">
            <a:off x="-2082677" y="2474677"/>
            <a:ext cx="4545300" cy="2391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13"/>
          <p:cNvSpPr/>
          <p:nvPr/>
        </p:nvSpPr>
        <p:spPr>
          <a:xfrm rot="-5400000">
            <a:off x="6787348" y="2461289"/>
            <a:ext cx="4386300" cy="2391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13"/>
          <p:cNvSpPr/>
          <p:nvPr/>
        </p:nvSpPr>
        <p:spPr>
          <a:xfrm>
            <a:off x="13273" y="4694448"/>
            <a:ext cx="403957" cy="411303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13"/>
          <p:cNvSpPr/>
          <p:nvPr/>
        </p:nvSpPr>
        <p:spPr>
          <a:xfrm rot="10800000" flipH="1">
            <a:off x="13273" y="43642"/>
            <a:ext cx="403957" cy="411303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13"/>
          <p:cNvSpPr/>
          <p:nvPr/>
        </p:nvSpPr>
        <p:spPr>
          <a:xfrm flipH="1">
            <a:off x="8710545" y="4703297"/>
            <a:ext cx="403957" cy="411303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13"/>
          <p:cNvSpPr/>
          <p:nvPr/>
        </p:nvSpPr>
        <p:spPr>
          <a:xfrm rot="10800000">
            <a:off x="8710545" y="52491"/>
            <a:ext cx="403957" cy="411303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13"/>
          <p:cNvSpPr txBox="1">
            <a:spLocks noGrp="1"/>
          </p:cNvSpPr>
          <p:nvPr>
            <p:ph type="title"/>
          </p:nvPr>
        </p:nvSpPr>
        <p:spPr>
          <a:xfrm>
            <a:off x="2027279" y="1438688"/>
            <a:ext cx="2632800" cy="9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9pPr>
          </a:lstStyle>
          <a:p>
            <a:endParaRPr/>
          </a:p>
        </p:txBody>
      </p:sp>
      <p:sp>
        <p:nvSpPr>
          <p:cNvPr id="164" name="Google Shape;164;p13"/>
          <p:cNvSpPr txBox="1">
            <a:spLocks noGrp="1"/>
          </p:cNvSpPr>
          <p:nvPr>
            <p:ph type="title" idx="2"/>
          </p:nvPr>
        </p:nvSpPr>
        <p:spPr>
          <a:xfrm>
            <a:off x="581156" y="330731"/>
            <a:ext cx="8250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ldrich"/>
              <a:buNone/>
              <a:defRPr sz="4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Griffy"/>
              <a:buNone/>
              <a:defRPr sz="45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Griffy"/>
              <a:buNone/>
              <a:defRPr sz="45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Griffy"/>
              <a:buNone/>
              <a:defRPr sz="45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Griffy"/>
              <a:buNone/>
              <a:defRPr sz="45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Griffy"/>
              <a:buNone/>
              <a:defRPr sz="45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Griffy"/>
              <a:buNone/>
              <a:defRPr sz="45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Griffy"/>
              <a:buNone/>
              <a:defRPr sz="45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Griffy"/>
              <a:buNone/>
              <a:defRPr sz="45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9pPr>
          </a:lstStyle>
          <a:p>
            <a:endParaRPr/>
          </a:p>
        </p:txBody>
      </p:sp>
      <p:sp>
        <p:nvSpPr>
          <p:cNvPr id="165" name="Google Shape;165;p13"/>
          <p:cNvSpPr txBox="1">
            <a:spLocks noGrp="1"/>
          </p:cNvSpPr>
          <p:nvPr>
            <p:ph type="title" idx="3"/>
          </p:nvPr>
        </p:nvSpPr>
        <p:spPr>
          <a:xfrm>
            <a:off x="2027279" y="2687166"/>
            <a:ext cx="2632800" cy="9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9pPr>
          </a:lstStyle>
          <a:p>
            <a:endParaRPr/>
          </a:p>
        </p:txBody>
      </p:sp>
      <p:sp>
        <p:nvSpPr>
          <p:cNvPr id="166" name="Google Shape;166;p13"/>
          <p:cNvSpPr txBox="1">
            <a:spLocks noGrp="1"/>
          </p:cNvSpPr>
          <p:nvPr>
            <p:ph type="title" idx="4"/>
          </p:nvPr>
        </p:nvSpPr>
        <p:spPr>
          <a:xfrm>
            <a:off x="2027279" y="3935644"/>
            <a:ext cx="2632800" cy="9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9pPr>
          </a:lstStyle>
          <a:p>
            <a:endParaRPr/>
          </a:p>
        </p:txBody>
      </p:sp>
      <p:sp>
        <p:nvSpPr>
          <p:cNvPr id="167" name="Google Shape;167;p13"/>
          <p:cNvSpPr txBox="1">
            <a:spLocks noGrp="1"/>
          </p:cNvSpPr>
          <p:nvPr>
            <p:ph type="body" idx="1"/>
          </p:nvPr>
        </p:nvSpPr>
        <p:spPr>
          <a:xfrm>
            <a:off x="4702425" y="4049944"/>
            <a:ext cx="4086600" cy="6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168" name="Google Shape;168;p13"/>
          <p:cNvSpPr txBox="1">
            <a:spLocks noGrp="1"/>
          </p:cNvSpPr>
          <p:nvPr>
            <p:ph type="body" idx="5"/>
          </p:nvPr>
        </p:nvSpPr>
        <p:spPr>
          <a:xfrm>
            <a:off x="4702425" y="2743219"/>
            <a:ext cx="4086600" cy="6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169" name="Google Shape;169;p13"/>
          <p:cNvSpPr txBox="1">
            <a:spLocks noGrp="1"/>
          </p:cNvSpPr>
          <p:nvPr>
            <p:ph type="body" idx="6"/>
          </p:nvPr>
        </p:nvSpPr>
        <p:spPr>
          <a:xfrm>
            <a:off x="4702425" y="1436494"/>
            <a:ext cx="4086600" cy="6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3 Six columns">
  <p:cSld name="CUSTOM_12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4"/>
          <p:cNvSpPr/>
          <p:nvPr/>
        </p:nvSpPr>
        <p:spPr>
          <a:xfrm>
            <a:off x="284398" y="83695"/>
            <a:ext cx="8532300" cy="2391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14"/>
          <p:cNvSpPr/>
          <p:nvPr/>
        </p:nvSpPr>
        <p:spPr>
          <a:xfrm>
            <a:off x="284398" y="4851014"/>
            <a:ext cx="8532300" cy="2391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14"/>
          <p:cNvSpPr/>
          <p:nvPr/>
        </p:nvSpPr>
        <p:spPr>
          <a:xfrm rot="-5400000">
            <a:off x="-2082677" y="2474677"/>
            <a:ext cx="4545300" cy="2391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14"/>
          <p:cNvSpPr/>
          <p:nvPr/>
        </p:nvSpPr>
        <p:spPr>
          <a:xfrm rot="-5400000">
            <a:off x="6787348" y="2461289"/>
            <a:ext cx="4386300" cy="2391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14"/>
          <p:cNvSpPr/>
          <p:nvPr/>
        </p:nvSpPr>
        <p:spPr>
          <a:xfrm>
            <a:off x="13273" y="4694448"/>
            <a:ext cx="403957" cy="411303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14"/>
          <p:cNvSpPr/>
          <p:nvPr/>
        </p:nvSpPr>
        <p:spPr>
          <a:xfrm rot="10800000" flipH="1">
            <a:off x="13273" y="43642"/>
            <a:ext cx="403957" cy="411303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14"/>
          <p:cNvSpPr/>
          <p:nvPr/>
        </p:nvSpPr>
        <p:spPr>
          <a:xfrm flipH="1">
            <a:off x="8710545" y="4703297"/>
            <a:ext cx="403957" cy="411303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14"/>
          <p:cNvSpPr/>
          <p:nvPr/>
        </p:nvSpPr>
        <p:spPr>
          <a:xfrm rot="10800000">
            <a:off x="8710545" y="52491"/>
            <a:ext cx="403957" cy="411303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14"/>
          <p:cNvSpPr txBox="1">
            <a:spLocks noGrp="1"/>
          </p:cNvSpPr>
          <p:nvPr>
            <p:ph type="subTitle" idx="1"/>
          </p:nvPr>
        </p:nvSpPr>
        <p:spPr>
          <a:xfrm>
            <a:off x="2182819" y="1394100"/>
            <a:ext cx="1908900" cy="4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/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 b="1"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 b="1"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 b="1"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 b="1"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 b="1"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 b="1"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 b="1"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400" b="1"/>
            </a:lvl9pPr>
          </a:lstStyle>
          <a:p>
            <a:endParaRPr/>
          </a:p>
        </p:txBody>
      </p:sp>
      <p:sp>
        <p:nvSpPr>
          <p:cNvPr id="180" name="Google Shape;180;p14"/>
          <p:cNvSpPr txBox="1">
            <a:spLocks noGrp="1"/>
          </p:cNvSpPr>
          <p:nvPr>
            <p:ph type="subTitle" idx="2"/>
          </p:nvPr>
        </p:nvSpPr>
        <p:spPr>
          <a:xfrm>
            <a:off x="2182819" y="2558044"/>
            <a:ext cx="1908900" cy="4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/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 b="1"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 b="1"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 b="1"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 b="1"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 b="1"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 b="1"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 b="1"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400" b="1"/>
            </a:lvl9pPr>
          </a:lstStyle>
          <a:p>
            <a:endParaRPr/>
          </a:p>
        </p:txBody>
      </p:sp>
      <p:sp>
        <p:nvSpPr>
          <p:cNvPr id="181" name="Google Shape;181;p14"/>
          <p:cNvSpPr txBox="1">
            <a:spLocks noGrp="1"/>
          </p:cNvSpPr>
          <p:nvPr>
            <p:ph type="subTitle" idx="3"/>
          </p:nvPr>
        </p:nvSpPr>
        <p:spPr>
          <a:xfrm>
            <a:off x="4355398" y="2522432"/>
            <a:ext cx="1908900" cy="4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/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 b="1"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 b="1"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 b="1"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 b="1"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 b="1"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 b="1"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 b="1"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400" b="1"/>
            </a:lvl9pPr>
          </a:lstStyle>
          <a:p>
            <a:endParaRPr/>
          </a:p>
        </p:txBody>
      </p:sp>
      <p:sp>
        <p:nvSpPr>
          <p:cNvPr id="182" name="Google Shape;182;p14"/>
          <p:cNvSpPr txBox="1">
            <a:spLocks noGrp="1"/>
          </p:cNvSpPr>
          <p:nvPr>
            <p:ph type="subTitle" idx="4"/>
          </p:nvPr>
        </p:nvSpPr>
        <p:spPr>
          <a:xfrm>
            <a:off x="4355405" y="1407113"/>
            <a:ext cx="1908900" cy="4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/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 b="1"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 b="1"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 b="1"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 b="1"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 b="1"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 b="1"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 b="1"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400" b="1"/>
            </a:lvl9pPr>
          </a:lstStyle>
          <a:p>
            <a:endParaRPr/>
          </a:p>
        </p:txBody>
      </p:sp>
      <p:sp>
        <p:nvSpPr>
          <p:cNvPr id="183" name="Google Shape;183;p14"/>
          <p:cNvSpPr txBox="1">
            <a:spLocks noGrp="1"/>
          </p:cNvSpPr>
          <p:nvPr>
            <p:ph type="subTitle" idx="5"/>
          </p:nvPr>
        </p:nvSpPr>
        <p:spPr>
          <a:xfrm>
            <a:off x="6617496" y="1380263"/>
            <a:ext cx="1908900" cy="4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/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 b="1"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 b="1"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 b="1"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 b="1"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 b="1"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 b="1"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 b="1"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400" b="1"/>
            </a:lvl9pPr>
          </a:lstStyle>
          <a:p>
            <a:endParaRPr/>
          </a:p>
        </p:txBody>
      </p:sp>
      <p:sp>
        <p:nvSpPr>
          <p:cNvPr id="184" name="Google Shape;184;p14"/>
          <p:cNvSpPr txBox="1">
            <a:spLocks noGrp="1"/>
          </p:cNvSpPr>
          <p:nvPr>
            <p:ph type="subTitle" idx="6"/>
          </p:nvPr>
        </p:nvSpPr>
        <p:spPr>
          <a:xfrm>
            <a:off x="6617496" y="2509354"/>
            <a:ext cx="1908900" cy="4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/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 b="1"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 b="1"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 b="1"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 b="1"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 b="1"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 b="1"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 b="1"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400" b="1"/>
            </a:lvl9pPr>
          </a:lstStyle>
          <a:p>
            <a:endParaRPr/>
          </a:p>
        </p:txBody>
      </p:sp>
      <p:sp>
        <p:nvSpPr>
          <p:cNvPr id="185" name="Google Shape;185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drich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86" name="Google Shape;186;p14"/>
          <p:cNvSpPr txBox="1">
            <a:spLocks noGrp="1"/>
          </p:cNvSpPr>
          <p:nvPr>
            <p:ph type="body" idx="7"/>
          </p:nvPr>
        </p:nvSpPr>
        <p:spPr>
          <a:xfrm>
            <a:off x="4355405" y="1713750"/>
            <a:ext cx="1908900" cy="6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187" name="Google Shape;187;p14"/>
          <p:cNvSpPr txBox="1">
            <a:spLocks noGrp="1"/>
          </p:cNvSpPr>
          <p:nvPr>
            <p:ph type="body" idx="8"/>
          </p:nvPr>
        </p:nvSpPr>
        <p:spPr>
          <a:xfrm>
            <a:off x="6617496" y="2821969"/>
            <a:ext cx="1908900" cy="6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188" name="Google Shape;188;p14"/>
          <p:cNvSpPr txBox="1">
            <a:spLocks noGrp="1"/>
          </p:cNvSpPr>
          <p:nvPr>
            <p:ph type="body" idx="9"/>
          </p:nvPr>
        </p:nvSpPr>
        <p:spPr>
          <a:xfrm>
            <a:off x="6617496" y="1678969"/>
            <a:ext cx="1908900" cy="6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189" name="Google Shape;189;p14"/>
          <p:cNvSpPr txBox="1">
            <a:spLocks noGrp="1"/>
          </p:cNvSpPr>
          <p:nvPr>
            <p:ph type="body" idx="13"/>
          </p:nvPr>
        </p:nvSpPr>
        <p:spPr>
          <a:xfrm>
            <a:off x="2182819" y="1713750"/>
            <a:ext cx="1908900" cy="6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190" name="Google Shape;190;p14"/>
          <p:cNvSpPr txBox="1">
            <a:spLocks noGrp="1"/>
          </p:cNvSpPr>
          <p:nvPr>
            <p:ph type="body" idx="14"/>
          </p:nvPr>
        </p:nvSpPr>
        <p:spPr>
          <a:xfrm>
            <a:off x="4355398" y="2835047"/>
            <a:ext cx="1908900" cy="6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191" name="Google Shape;191;p14"/>
          <p:cNvSpPr txBox="1">
            <a:spLocks noGrp="1"/>
          </p:cNvSpPr>
          <p:nvPr>
            <p:ph type="body" idx="15"/>
          </p:nvPr>
        </p:nvSpPr>
        <p:spPr>
          <a:xfrm>
            <a:off x="2182819" y="2856750"/>
            <a:ext cx="1908900" cy="6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4 Map">
  <p:cSld name="CUSTOM_13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5"/>
          <p:cNvSpPr/>
          <p:nvPr/>
        </p:nvSpPr>
        <p:spPr>
          <a:xfrm>
            <a:off x="284398" y="83695"/>
            <a:ext cx="8532300" cy="2391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15"/>
          <p:cNvSpPr/>
          <p:nvPr/>
        </p:nvSpPr>
        <p:spPr>
          <a:xfrm>
            <a:off x="284398" y="4851014"/>
            <a:ext cx="8532300" cy="2391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15"/>
          <p:cNvSpPr/>
          <p:nvPr/>
        </p:nvSpPr>
        <p:spPr>
          <a:xfrm rot="-5400000">
            <a:off x="-2082677" y="2474677"/>
            <a:ext cx="4545300" cy="2391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15"/>
          <p:cNvSpPr/>
          <p:nvPr/>
        </p:nvSpPr>
        <p:spPr>
          <a:xfrm rot="-5400000">
            <a:off x="6787348" y="2461289"/>
            <a:ext cx="4386300" cy="2391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15"/>
          <p:cNvSpPr/>
          <p:nvPr/>
        </p:nvSpPr>
        <p:spPr>
          <a:xfrm>
            <a:off x="13273" y="4694448"/>
            <a:ext cx="403957" cy="411303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15"/>
          <p:cNvSpPr/>
          <p:nvPr/>
        </p:nvSpPr>
        <p:spPr>
          <a:xfrm rot="10800000" flipH="1">
            <a:off x="13273" y="43642"/>
            <a:ext cx="403957" cy="411303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15"/>
          <p:cNvSpPr/>
          <p:nvPr/>
        </p:nvSpPr>
        <p:spPr>
          <a:xfrm flipH="1">
            <a:off x="8710545" y="4703297"/>
            <a:ext cx="403957" cy="411303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15"/>
          <p:cNvSpPr/>
          <p:nvPr/>
        </p:nvSpPr>
        <p:spPr>
          <a:xfrm rot="10800000">
            <a:off x="8710545" y="52491"/>
            <a:ext cx="403957" cy="411303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15"/>
          <p:cNvSpPr txBox="1">
            <a:spLocks noGrp="1"/>
          </p:cNvSpPr>
          <p:nvPr>
            <p:ph type="subTitle" idx="1"/>
          </p:nvPr>
        </p:nvSpPr>
        <p:spPr>
          <a:xfrm>
            <a:off x="6169448" y="1411781"/>
            <a:ext cx="2548200" cy="4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/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 b="1"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 b="1"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 b="1"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 b="1"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 b="1"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 b="1"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 b="1"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400" b="1"/>
            </a:lvl9pPr>
          </a:lstStyle>
          <a:p>
            <a:endParaRPr/>
          </a:p>
        </p:txBody>
      </p:sp>
      <p:sp>
        <p:nvSpPr>
          <p:cNvPr id="202" name="Google Shape;202;p15"/>
          <p:cNvSpPr txBox="1">
            <a:spLocks noGrp="1"/>
          </p:cNvSpPr>
          <p:nvPr>
            <p:ph type="subTitle" idx="2"/>
          </p:nvPr>
        </p:nvSpPr>
        <p:spPr>
          <a:xfrm>
            <a:off x="6169448" y="3077068"/>
            <a:ext cx="2548200" cy="4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/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 b="1"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 b="1"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 b="1"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 b="1"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 b="1"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 b="1"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 b="1"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400" b="1"/>
            </a:lvl9pPr>
          </a:lstStyle>
          <a:p>
            <a:endParaRPr/>
          </a:p>
        </p:txBody>
      </p:sp>
      <p:sp>
        <p:nvSpPr>
          <p:cNvPr id="203" name="Google Shape;203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drich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4" name="Google Shape;204;p15"/>
          <p:cNvSpPr txBox="1">
            <a:spLocks noGrp="1"/>
          </p:cNvSpPr>
          <p:nvPr>
            <p:ph type="body" idx="3"/>
          </p:nvPr>
        </p:nvSpPr>
        <p:spPr>
          <a:xfrm>
            <a:off x="6169444" y="1738781"/>
            <a:ext cx="2548200" cy="11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205" name="Google Shape;205;p15"/>
          <p:cNvSpPr txBox="1">
            <a:spLocks noGrp="1"/>
          </p:cNvSpPr>
          <p:nvPr>
            <p:ph type="body" idx="4"/>
          </p:nvPr>
        </p:nvSpPr>
        <p:spPr>
          <a:xfrm>
            <a:off x="6169444" y="3380025"/>
            <a:ext cx="2548200" cy="11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5 Timeline">
  <p:cSld name="CUSTOM_14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6"/>
          <p:cNvSpPr/>
          <p:nvPr/>
        </p:nvSpPr>
        <p:spPr>
          <a:xfrm>
            <a:off x="284398" y="83695"/>
            <a:ext cx="8532300" cy="2391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16"/>
          <p:cNvSpPr/>
          <p:nvPr/>
        </p:nvSpPr>
        <p:spPr>
          <a:xfrm>
            <a:off x="284398" y="4851014"/>
            <a:ext cx="8532300" cy="2391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16"/>
          <p:cNvSpPr/>
          <p:nvPr/>
        </p:nvSpPr>
        <p:spPr>
          <a:xfrm rot="-5400000">
            <a:off x="-2082677" y="2474677"/>
            <a:ext cx="4545300" cy="2391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16"/>
          <p:cNvSpPr/>
          <p:nvPr/>
        </p:nvSpPr>
        <p:spPr>
          <a:xfrm rot="-5400000">
            <a:off x="6787348" y="2461289"/>
            <a:ext cx="4386300" cy="2391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16"/>
          <p:cNvSpPr/>
          <p:nvPr/>
        </p:nvSpPr>
        <p:spPr>
          <a:xfrm>
            <a:off x="13273" y="4694448"/>
            <a:ext cx="403957" cy="411303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16"/>
          <p:cNvSpPr/>
          <p:nvPr/>
        </p:nvSpPr>
        <p:spPr>
          <a:xfrm rot="10800000" flipH="1">
            <a:off x="13273" y="43642"/>
            <a:ext cx="403957" cy="411303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16"/>
          <p:cNvSpPr/>
          <p:nvPr/>
        </p:nvSpPr>
        <p:spPr>
          <a:xfrm flipH="1">
            <a:off x="8710545" y="4703297"/>
            <a:ext cx="403957" cy="411303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16"/>
          <p:cNvSpPr/>
          <p:nvPr/>
        </p:nvSpPr>
        <p:spPr>
          <a:xfrm rot="10800000">
            <a:off x="8710545" y="52491"/>
            <a:ext cx="403957" cy="411303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16"/>
          <p:cNvSpPr txBox="1">
            <a:spLocks noGrp="1"/>
          </p:cNvSpPr>
          <p:nvPr>
            <p:ph type="subTitle" idx="1"/>
          </p:nvPr>
        </p:nvSpPr>
        <p:spPr>
          <a:xfrm>
            <a:off x="311700" y="1737000"/>
            <a:ext cx="1498200" cy="4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 b="1"/>
            </a:lvl1pPr>
            <a:lvl2pPr lvl="1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700"/>
              <a:buNone/>
              <a:defRPr sz="1700" b="1"/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700"/>
              <a:buNone/>
              <a:defRPr sz="1700" b="1"/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700"/>
              <a:buNone/>
              <a:defRPr sz="1700" b="1"/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700"/>
              <a:buNone/>
              <a:defRPr sz="1700" b="1"/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700"/>
              <a:buNone/>
              <a:defRPr sz="1700" b="1"/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700"/>
              <a:buNone/>
              <a:defRPr sz="1700" b="1"/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700"/>
              <a:buNone/>
              <a:defRPr sz="1700" b="1"/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700"/>
              <a:buNone/>
              <a:defRPr sz="1700" b="1"/>
            </a:lvl9pPr>
          </a:lstStyle>
          <a:p>
            <a:endParaRPr/>
          </a:p>
        </p:txBody>
      </p:sp>
      <p:sp>
        <p:nvSpPr>
          <p:cNvPr id="216" name="Google Shape;216;p16"/>
          <p:cNvSpPr txBox="1">
            <a:spLocks noGrp="1"/>
          </p:cNvSpPr>
          <p:nvPr>
            <p:ph type="subTitle" idx="2"/>
          </p:nvPr>
        </p:nvSpPr>
        <p:spPr>
          <a:xfrm>
            <a:off x="2081533" y="1737000"/>
            <a:ext cx="1498200" cy="4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 b="1"/>
            </a:lvl1pPr>
            <a:lvl2pPr lvl="1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700"/>
              <a:buNone/>
              <a:defRPr sz="1700" b="1"/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700"/>
              <a:buNone/>
              <a:defRPr sz="1700" b="1"/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700"/>
              <a:buNone/>
              <a:defRPr sz="1700" b="1"/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700"/>
              <a:buNone/>
              <a:defRPr sz="1700" b="1"/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700"/>
              <a:buNone/>
              <a:defRPr sz="1700" b="1"/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700"/>
              <a:buNone/>
              <a:defRPr sz="1700" b="1"/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700"/>
              <a:buNone/>
              <a:defRPr sz="1700" b="1"/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700"/>
              <a:buNone/>
              <a:defRPr sz="1700" b="1"/>
            </a:lvl9pPr>
          </a:lstStyle>
          <a:p>
            <a:endParaRPr/>
          </a:p>
        </p:txBody>
      </p:sp>
      <p:sp>
        <p:nvSpPr>
          <p:cNvPr id="217" name="Google Shape;217;p16"/>
          <p:cNvSpPr txBox="1">
            <a:spLocks noGrp="1"/>
          </p:cNvSpPr>
          <p:nvPr>
            <p:ph type="subTitle" idx="3"/>
          </p:nvPr>
        </p:nvSpPr>
        <p:spPr>
          <a:xfrm>
            <a:off x="3851365" y="1756875"/>
            <a:ext cx="1498200" cy="4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 b="1"/>
            </a:lvl1pPr>
            <a:lvl2pPr lvl="1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700"/>
              <a:buNone/>
              <a:defRPr sz="1700" b="1"/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700"/>
              <a:buNone/>
              <a:defRPr sz="1700" b="1"/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700"/>
              <a:buNone/>
              <a:defRPr sz="1700" b="1"/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700"/>
              <a:buNone/>
              <a:defRPr sz="1700" b="1"/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700"/>
              <a:buNone/>
              <a:defRPr sz="1700" b="1"/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700"/>
              <a:buNone/>
              <a:defRPr sz="1700" b="1"/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700"/>
              <a:buNone/>
              <a:defRPr sz="1700" b="1"/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700"/>
              <a:buNone/>
              <a:defRPr sz="1700" b="1"/>
            </a:lvl9pPr>
          </a:lstStyle>
          <a:p>
            <a:endParaRPr/>
          </a:p>
        </p:txBody>
      </p:sp>
      <p:sp>
        <p:nvSpPr>
          <p:cNvPr id="218" name="Google Shape;218;p16"/>
          <p:cNvSpPr txBox="1">
            <a:spLocks noGrp="1"/>
          </p:cNvSpPr>
          <p:nvPr>
            <p:ph type="subTitle" idx="4"/>
          </p:nvPr>
        </p:nvSpPr>
        <p:spPr>
          <a:xfrm>
            <a:off x="5621197" y="1756875"/>
            <a:ext cx="1498200" cy="4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 b="1"/>
            </a:lvl1pPr>
            <a:lvl2pPr lvl="1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700"/>
              <a:buNone/>
              <a:defRPr sz="1700" b="1"/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700"/>
              <a:buNone/>
              <a:defRPr sz="1700" b="1"/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700"/>
              <a:buNone/>
              <a:defRPr sz="1700" b="1"/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700"/>
              <a:buNone/>
              <a:defRPr sz="1700" b="1"/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700"/>
              <a:buNone/>
              <a:defRPr sz="1700" b="1"/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700"/>
              <a:buNone/>
              <a:defRPr sz="1700" b="1"/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700"/>
              <a:buNone/>
              <a:defRPr sz="1700" b="1"/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700"/>
              <a:buNone/>
              <a:defRPr sz="1700" b="1"/>
            </a:lvl9pPr>
          </a:lstStyle>
          <a:p>
            <a:endParaRPr/>
          </a:p>
        </p:txBody>
      </p:sp>
      <p:sp>
        <p:nvSpPr>
          <p:cNvPr id="219" name="Google Shape;219;p16"/>
          <p:cNvSpPr txBox="1">
            <a:spLocks noGrp="1"/>
          </p:cNvSpPr>
          <p:nvPr>
            <p:ph type="subTitle" idx="5"/>
          </p:nvPr>
        </p:nvSpPr>
        <p:spPr>
          <a:xfrm>
            <a:off x="7391030" y="1737000"/>
            <a:ext cx="1498200" cy="4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 b="1"/>
            </a:lvl1pPr>
            <a:lvl2pPr lvl="1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700"/>
              <a:buNone/>
              <a:defRPr sz="1700" b="1"/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700"/>
              <a:buNone/>
              <a:defRPr sz="1700" b="1"/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700"/>
              <a:buNone/>
              <a:defRPr sz="1700" b="1"/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700"/>
              <a:buNone/>
              <a:defRPr sz="1700" b="1"/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700"/>
              <a:buNone/>
              <a:defRPr sz="1700" b="1"/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700"/>
              <a:buNone/>
              <a:defRPr sz="1700" b="1"/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700"/>
              <a:buNone/>
              <a:defRPr sz="1700" b="1"/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700"/>
              <a:buNone/>
              <a:defRPr sz="1700" b="1"/>
            </a:lvl9pPr>
          </a:lstStyle>
          <a:p>
            <a:endParaRPr/>
          </a:p>
        </p:txBody>
      </p:sp>
      <p:sp>
        <p:nvSpPr>
          <p:cNvPr id="220" name="Google Shape;220;p16"/>
          <p:cNvSpPr txBox="1">
            <a:spLocks noGrp="1"/>
          </p:cNvSpPr>
          <p:nvPr>
            <p:ph type="title"/>
          </p:nvPr>
        </p:nvSpPr>
        <p:spPr>
          <a:xfrm>
            <a:off x="311700" y="7307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drich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21" name="Google Shape;221;p16"/>
          <p:cNvSpPr txBox="1">
            <a:spLocks noGrp="1"/>
          </p:cNvSpPr>
          <p:nvPr>
            <p:ph type="body" idx="6"/>
          </p:nvPr>
        </p:nvSpPr>
        <p:spPr>
          <a:xfrm>
            <a:off x="311700" y="2428969"/>
            <a:ext cx="1498200" cy="17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22" name="Google Shape;222;p16"/>
          <p:cNvSpPr txBox="1">
            <a:spLocks noGrp="1"/>
          </p:cNvSpPr>
          <p:nvPr>
            <p:ph type="body" idx="7"/>
          </p:nvPr>
        </p:nvSpPr>
        <p:spPr>
          <a:xfrm>
            <a:off x="2081531" y="2428969"/>
            <a:ext cx="1498200" cy="17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23" name="Google Shape;223;p16"/>
          <p:cNvSpPr txBox="1">
            <a:spLocks noGrp="1"/>
          </p:cNvSpPr>
          <p:nvPr>
            <p:ph type="body" idx="8"/>
          </p:nvPr>
        </p:nvSpPr>
        <p:spPr>
          <a:xfrm>
            <a:off x="3851363" y="2428969"/>
            <a:ext cx="1498200" cy="17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24" name="Google Shape;224;p16"/>
          <p:cNvSpPr txBox="1">
            <a:spLocks noGrp="1"/>
          </p:cNvSpPr>
          <p:nvPr>
            <p:ph type="body" idx="9"/>
          </p:nvPr>
        </p:nvSpPr>
        <p:spPr>
          <a:xfrm>
            <a:off x="5621194" y="2428969"/>
            <a:ext cx="1498200" cy="17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25" name="Google Shape;225;p16"/>
          <p:cNvSpPr txBox="1">
            <a:spLocks noGrp="1"/>
          </p:cNvSpPr>
          <p:nvPr>
            <p:ph type="body" idx="13"/>
          </p:nvPr>
        </p:nvSpPr>
        <p:spPr>
          <a:xfrm>
            <a:off x="7391025" y="2428969"/>
            <a:ext cx="1498200" cy="17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6 Title and text left">
  <p:cSld name="CUSTOM_15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7"/>
          <p:cNvSpPr/>
          <p:nvPr/>
        </p:nvSpPr>
        <p:spPr>
          <a:xfrm>
            <a:off x="284398" y="83695"/>
            <a:ext cx="8532300" cy="2391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17"/>
          <p:cNvSpPr/>
          <p:nvPr/>
        </p:nvSpPr>
        <p:spPr>
          <a:xfrm>
            <a:off x="284398" y="4851014"/>
            <a:ext cx="8532300" cy="2391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17"/>
          <p:cNvSpPr/>
          <p:nvPr/>
        </p:nvSpPr>
        <p:spPr>
          <a:xfrm rot="-5400000">
            <a:off x="-2082677" y="2474677"/>
            <a:ext cx="4545300" cy="2391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17"/>
          <p:cNvSpPr/>
          <p:nvPr/>
        </p:nvSpPr>
        <p:spPr>
          <a:xfrm rot="-5400000">
            <a:off x="6787348" y="2461289"/>
            <a:ext cx="4386300" cy="2391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17"/>
          <p:cNvSpPr/>
          <p:nvPr/>
        </p:nvSpPr>
        <p:spPr>
          <a:xfrm>
            <a:off x="13273" y="4694448"/>
            <a:ext cx="403957" cy="411303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17"/>
          <p:cNvSpPr/>
          <p:nvPr/>
        </p:nvSpPr>
        <p:spPr>
          <a:xfrm rot="10800000" flipH="1">
            <a:off x="13273" y="43642"/>
            <a:ext cx="403957" cy="411303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17"/>
          <p:cNvSpPr/>
          <p:nvPr/>
        </p:nvSpPr>
        <p:spPr>
          <a:xfrm flipH="1">
            <a:off x="8710545" y="4703297"/>
            <a:ext cx="403957" cy="411303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17"/>
          <p:cNvSpPr/>
          <p:nvPr/>
        </p:nvSpPr>
        <p:spPr>
          <a:xfrm rot="10800000">
            <a:off x="8710545" y="52491"/>
            <a:ext cx="403957" cy="411303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17"/>
          <p:cNvSpPr txBox="1">
            <a:spLocks noGrp="1"/>
          </p:cNvSpPr>
          <p:nvPr>
            <p:ph type="title"/>
          </p:nvPr>
        </p:nvSpPr>
        <p:spPr>
          <a:xfrm>
            <a:off x="483150" y="730781"/>
            <a:ext cx="4186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drich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36" name="Google Shape;236;p17"/>
          <p:cNvSpPr txBox="1">
            <a:spLocks noGrp="1"/>
          </p:cNvSpPr>
          <p:nvPr>
            <p:ph type="body" idx="1"/>
          </p:nvPr>
        </p:nvSpPr>
        <p:spPr>
          <a:xfrm>
            <a:off x="483038" y="1573275"/>
            <a:ext cx="4186200" cy="26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CUSTOM_16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8"/>
          <p:cNvSpPr/>
          <p:nvPr/>
        </p:nvSpPr>
        <p:spPr>
          <a:xfrm>
            <a:off x="284398" y="83695"/>
            <a:ext cx="8532300" cy="2391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18"/>
          <p:cNvSpPr/>
          <p:nvPr/>
        </p:nvSpPr>
        <p:spPr>
          <a:xfrm>
            <a:off x="284398" y="4851014"/>
            <a:ext cx="8532300" cy="2391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18"/>
          <p:cNvSpPr/>
          <p:nvPr/>
        </p:nvSpPr>
        <p:spPr>
          <a:xfrm rot="-5400000">
            <a:off x="-2082677" y="2474677"/>
            <a:ext cx="4545300" cy="2391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18"/>
          <p:cNvSpPr/>
          <p:nvPr/>
        </p:nvSpPr>
        <p:spPr>
          <a:xfrm rot="-5400000">
            <a:off x="6787348" y="2461289"/>
            <a:ext cx="4386300" cy="2391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18"/>
          <p:cNvSpPr/>
          <p:nvPr/>
        </p:nvSpPr>
        <p:spPr>
          <a:xfrm>
            <a:off x="13273" y="4694448"/>
            <a:ext cx="403957" cy="411303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18"/>
          <p:cNvSpPr/>
          <p:nvPr/>
        </p:nvSpPr>
        <p:spPr>
          <a:xfrm rot="10800000" flipH="1">
            <a:off x="13273" y="43642"/>
            <a:ext cx="403957" cy="411303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18"/>
          <p:cNvSpPr/>
          <p:nvPr/>
        </p:nvSpPr>
        <p:spPr>
          <a:xfrm flipH="1">
            <a:off x="8710545" y="4703297"/>
            <a:ext cx="403957" cy="411303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18"/>
          <p:cNvSpPr/>
          <p:nvPr/>
        </p:nvSpPr>
        <p:spPr>
          <a:xfrm rot="10800000">
            <a:off x="8710545" y="52491"/>
            <a:ext cx="403957" cy="411303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18"/>
          <p:cNvSpPr txBox="1">
            <a:spLocks noGrp="1"/>
          </p:cNvSpPr>
          <p:nvPr>
            <p:ph type="title"/>
          </p:nvPr>
        </p:nvSpPr>
        <p:spPr>
          <a:xfrm>
            <a:off x="4483650" y="730781"/>
            <a:ext cx="4186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drich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47" name="Google Shape;247;p18"/>
          <p:cNvSpPr txBox="1">
            <a:spLocks noGrp="1"/>
          </p:cNvSpPr>
          <p:nvPr>
            <p:ph type="body" idx="1"/>
          </p:nvPr>
        </p:nvSpPr>
        <p:spPr>
          <a:xfrm>
            <a:off x="4483725" y="1881319"/>
            <a:ext cx="4186200" cy="23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CUSTOM_17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9"/>
          <p:cNvSpPr/>
          <p:nvPr/>
        </p:nvSpPr>
        <p:spPr>
          <a:xfrm>
            <a:off x="284398" y="83695"/>
            <a:ext cx="8532300" cy="2391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19"/>
          <p:cNvSpPr/>
          <p:nvPr/>
        </p:nvSpPr>
        <p:spPr>
          <a:xfrm>
            <a:off x="284398" y="4851014"/>
            <a:ext cx="8532300" cy="2391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19"/>
          <p:cNvSpPr/>
          <p:nvPr/>
        </p:nvSpPr>
        <p:spPr>
          <a:xfrm rot="-5400000">
            <a:off x="-2082677" y="2474677"/>
            <a:ext cx="4545300" cy="2391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19"/>
          <p:cNvSpPr/>
          <p:nvPr/>
        </p:nvSpPr>
        <p:spPr>
          <a:xfrm rot="-5400000">
            <a:off x="6787348" y="2461289"/>
            <a:ext cx="4386300" cy="2391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19"/>
          <p:cNvSpPr/>
          <p:nvPr/>
        </p:nvSpPr>
        <p:spPr>
          <a:xfrm>
            <a:off x="13273" y="4694448"/>
            <a:ext cx="403957" cy="411303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19"/>
          <p:cNvSpPr/>
          <p:nvPr/>
        </p:nvSpPr>
        <p:spPr>
          <a:xfrm rot="10800000" flipH="1">
            <a:off x="13273" y="43642"/>
            <a:ext cx="403957" cy="411303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19"/>
          <p:cNvSpPr/>
          <p:nvPr/>
        </p:nvSpPr>
        <p:spPr>
          <a:xfrm flipH="1">
            <a:off x="8710545" y="4703297"/>
            <a:ext cx="403957" cy="411303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19"/>
          <p:cNvSpPr/>
          <p:nvPr/>
        </p:nvSpPr>
        <p:spPr>
          <a:xfrm rot="10800000">
            <a:off x="8710545" y="52491"/>
            <a:ext cx="403957" cy="411303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19"/>
          <p:cNvSpPr txBox="1">
            <a:spLocks noGrp="1"/>
          </p:cNvSpPr>
          <p:nvPr>
            <p:ph type="subTitle" idx="1"/>
          </p:nvPr>
        </p:nvSpPr>
        <p:spPr>
          <a:xfrm>
            <a:off x="4597950" y="1887619"/>
            <a:ext cx="4186200" cy="5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 b="1"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 b="1"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 b="1"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 b="1"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 b="1"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 b="1"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 b="1"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58" name="Google Shape;258;p19"/>
          <p:cNvSpPr txBox="1">
            <a:spLocks noGrp="1"/>
          </p:cNvSpPr>
          <p:nvPr>
            <p:ph type="title"/>
          </p:nvPr>
        </p:nvSpPr>
        <p:spPr>
          <a:xfrm>
            <a:off x="4597950" y="730781"/>
            <a:ext cx="4186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ldrich"/>
              <a:buNone/>
              <a:defRPr sz="53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59" name="Google Shape;259;p19"/>
          <p:cNvSpPr txBox="1">
            <a:spLocks noGrp="1"/>
          </p:cNvSpPr>
          <p:nvPr>
            <p:ph type="body" idx="2"/>
          </p:nvPr>
        </p:nvSpPr>
        <p:spPr>
          <a:xfrm>
            <a:off x="4597988" y="2536219"/>
            <a:ext cx="4186200" cy="10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ust title">
  <p:cSld name="CUSTOM_18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0"/>
          <p:cNvSpPr/>
          <p:nvPr/>
        </p:nvSpPr>
        <p:spPr>
          <a:xfrm>
            <a:off x="284398" y="83695"/>
            <a:ext cx="8532300" cy="2391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20"/>
          <p:cNvSpPr/>
          <p:nvPr/>
        </p:nvSpPr>
        <p:spPr>
          <a:xfrm>
            <a:off x="284398" y="4851014"/>
            <a:ext cx="8532300" cy="2391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20"/>
          <p:cNvSpPr/>
          <p:nvPr/>
        </p:nvSpPr>
        <p:spPr>
          <a:xfrm rot="-5400000">
            <a:off x="-2082677" y="2474677"/>
            <a:ext cx="4545300" cy="2391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20"/>
          <p:cNvSpPr/>
          <p:nvPr/>
        </p:nvSpPr>
        <p:spPr>
          <a:xfrm rot="-5400000">
            <a:off x="6787348" y="2461289"/>
            <a:ext cx="4386300" cy="2391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20"/>
          <p:cNvSpPr/>
          <p:nvPr/>
        </p:nvSpPr>
        <p:spPr>
          <a:xfrm>
            <a:off x="13273" y="4694448"/>
            <a:ext cx="403957" cy="411303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20"/>
          <p:cNvSpPr/>
          <p:nvPr/>
        </p:nvSpPr>
        <p:spPr>
          <a:xfrm rot="10800000" flipH="1">
            <a:off x="13273" y="43642"/>
            <a:ext cx="403957" cy="411303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20"/>
          <p:cNvSpPr/>
          <p:nvPr/>
        </p:nvSpPr>
        <p:spPr>
          <a:xfrm flipH="1">
            <a:off x="8710545" y="4703297"/>
            <a:ext cx="403957" cy="411303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20"/>
          <p:cNvSpPr/>
          <p:nvPr/>
        </p:nvSpPr>
        <p:spPr>
          <a:xfrm rot="10800000">
            <a:off x="8710545" y="52491"/>
            <a:ext cx="403957" cy="411303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20"/>
          <p:cNvSpPr txBox="1">
            <a:spLocks noGrp="1"/>
          </p:cNvSpPr>
          <p:nvPr>
            <p:ph type="title"/>
          </p:nvPr>
        </p:nvSpPr>
        <p:spPr>
          <a:xfrm>
            <a:off x="311738" y="315829"/>
            <a:ext cx="8520600" cy="9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1 Background image">
  <p:cSld name="CUSTOM_10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"/>
          <p:cNvSpPr txBox="1">
            <a:spLocks noGrp="1"/>
          </p:cNvSpPr>
          <p:nvPr>
            <p:ph type="title"/>
          </p:nvPr>
        </p:nvSpPr>
        <p:spPr>
          <a:xfrm>
            <a:off x="5417531" y="1566000"/>
            <a:ext cx="3343800" cy="17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l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300"/>
              <a:buNone/>
              <a:defRPr sz="11300">
                <a:solidFill>
                  <a:schemeClr val="lt1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300"/>
              <a:buNone/>
              <a:defRPr sz="11300">
                <a:solidFill>
                  <a:schemeClr val="lt1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300"/>
              <a:buNone/>
              <a:defRPr sz="11300">
                <a:solidFill>
                  <a:schemeClr val="lt1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300"/>
              <a:buNone/>
              <a:defRPr sz="11300">
                <a:solidFill>
                  <a:schemeClr val="lt1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300"/>
              <a:buNone/>
              <a:defRPr sz="11300">
                <a:solidFill>
                  <a:schemeClr val="lt1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300"/>
              <a:buNone/>
              <a:defRPr sz="11300">
                <a:solidFill>
                  <a:schemeClr val="lt1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300"/>
              <a:buNone/>
              <a:defRPr sz="11300">
                <a:solidFill>
                  <a:schemeClr val="lt1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300"/>
              <a:buNone/>
              <a:defRPr sz="113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ust title 1">
  <p:cSld name="CUSTOM_18_1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1"/>
          <p:cNvSpPr txBox="1">
            <a:spLocks noGrp="1"/>
          </p:cNvSpPr>
          <p:nvPr>
            <p:ph type="title"/>
          </p:nvPr>
        </p:nvSpPr>
        <p:spPr>
          <a:xfrm>
            <a:off x="311738" y="315829"/>
            <a:ext cx="8520600" cy="9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9pPr>
          </a:lstStyle>
          <a:p>
            <a:endParaRPr/>
          </a:p>
        </p:txBody>
      </p:sp>
      <p:pic>
        <p:nvPicPr>
          <p:cNvPr id="272" name="Google Shape;272;p21"/>
          <p:cNvPicPr preferRelativeResize="0"/>
          <p:nvPr/>
        </p:nvPicPr>
        <p:blipFill rotWithShape="1">
          <a:blip r:embed="rId2">
            <a:alphaModFix/>
          </a:blip>
          <a:srcRect t="289"/>
          <a:stretch/>
        </p:blipFill>
        <p:spPr>
          <a:xfrm rot="5400000">
            <a:off x="2026931" y="-2022757"/>
            <a:ext cx="5140030" cy="9185547"/>
          </a:xfrm>
          <a:custGeom>
            <a:avLst/>
            <a:gdLst/>
            <a:ahLst/>
            <a:cxnLst/>
            <a:rect l="l" t="t" r="r" b="b"/>
            <a:pathLst>
              <a:path w="6853373" h="12288357" extrusionOk="0">
                <a:moveTo>
                  <a:pt x="300866" y="11963891"/>
                </a:moveTo>
                <a:lnTo>
                  <a:pt x="6565981" y="11963891"/>
                </a:lnTo>
                <a:lnTo>
                  <a:pt x="6565981" y="324464"/>
                </a:lnTo>
                <a:lnTo>
                  <a:pt x="300866" y="324464"/>
                </a:lnTo>
                <a:close/>
                <a:moveTo>
                  <a:pt x="0" y="12288357"/>
                </a:moveTo>
                <a:lnTo>
                  <a:pt x="0" y="0"/>
                </a:lnTo>
                <a:lnTo>
                  <a:pt x="6853373" y="0"/>
                </a:lnTo>
                <a:lnTo>
                  <a:pt x="6853373" y="12288357"/>
                </a:lnTo>
                <a:close/>
              </a:path>
            </a:pathLst>
          </a:custGeom>
          <a:noFill/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ust title 1 1">
  <p:cSld name="CUSTOM_18_1_1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2"/>
          <p:cNvSpPr txBox="1">
            <a:spLocks noGrp="1"/>
          </p:cNvSpPr>
          <p:nvPr>
            <p:ph type="title"/>
          </p:nvPr>
        </p:nvSpPr>
        <p:spPr>
          <a:xfrm>
            <a:off x="311738" y="315829"/>
            <a:ext cx="8520600" cy="9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9pPr>
          </a:lstStyle>
          <a:p>
            <a:endParaRPr/>
          </a:p>
        </p:txBody>
      </p:sp>
      <p:sp>
        <p:nvSpPr>
          <p:cNvPr id="275" name="Google Shape;275;p22"/>
          <p:cNvSpPr/>
          <p:nvPr/>
        </p:nvSpPr>
        <p:spPr>
          <a:xfrm>
            <a:off x="0" y="4922906"/>
            <a:ext cx="9144000" cy="220500"/>
          </a:xfrm>
          <a:prstGeom prst="trapezoid">
            <a:avLst>
              <a:gd name="adj" fmla="val 107636"/>
            </a:avLst>
          </a:prstGeom>
          <a:solidFill>
            <a:srgbClr val="3B3B3B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22"/>
          <p:cNvSpPr/>
          <p:nvPr/>
        </p:nvSpPr>
        <p:spPr>
          <a:xfrm rot="5400000">
            <a:off x="-2461500" y="2461500"/>
            <a:ext cx="5143500" cy="220500"/>
          </a:xfrm>
          <a:prstGeom prst="trapezoid">
            <a:avLst>
              <a:gd name="adj" fmla="val 93614"/>
            </a:avLst>
          </a:prstGeom>
          <a:solidFill>
            <a:srgbClr val="3B3B3B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22"/>
          <p:cNvSpPr/>
          <p:nvPr/>
        </p:nvSpPr>
        <p:spPr>
          <a:xfrm rot="10800000">
            <a:off x="0" y="0"/>
            <a:ext cx="9144000" cy="220500"/>
          </a:xfrm>
          <a:prstGeom prst="trapezoid">
            <a:avLst>
              <a:gd name="adj" fmla="val 107636"/>
            </a:avLst>
          </a:prstGeom>
          <a:solidFill>
            <a:srgbClr val="3B3B3B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22"/>
          <p:cNvSpPr/>
          <p:nvPr/>
        </p:nvSpPr>
        <p:spPr>
          <a:xfrm rot="-5400000" flipH="1">
            <a:off x="6461963" y="2461500"/>
            <a:ext cx="5143500" cy="220500"/>
          </a:xfrm>
          <a:prstGeom prst="trapezoid">
            <a:avLst>
              <a:gd name="adj" fmla="val 93614"/>
            </a:avLst>
          </a:prstGeom>
          <a:solidFill>
            <a:srgbClr val="3B3B3B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0 DO NOT REMOVE · SlidesMania">
  <p:cSld name="CUSTOM_19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" name="Google Shape;280;p23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281" name="Google Shape;281;p2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82" name="Google Shape;282;p23">
              <a:hlinkClick r:id="rId2"/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65600" y="331100"/>
              <a:ext cx="5101466" cy="22012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3" name="Google Shape;283;p23"/>
            <p:cNvSpPr txBox="1"/>
            <p:nvPr/>
          </p:nvSpPr>
          <p:spPr>
            <a:xfrm>
              <a:off x="463500" y="2858061"/>
              <a:ext cx="8956500" cy="244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rPr lang="en" sz="2700" b="1" i="0" u="none" strike="noStrike" cap="none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Free </a:t>
              </a:r>
              <a:r>
                <a:rPr lang="en" sz="2700" b="0" i="0" u="none" strike="noStrike" cap="none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themes and templates for </a:t>
              </a:r>
              <a:r>
                <a:rPr lang="en" sz="2700" b="1" i="0" u="none" strike="noStrike" cap="none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Google Slides</a:t>
              </a:r>
              <a:r>
                <a:rPr lang="en" sz="2700" b="0" i="0" u="none" strike="noStrike" cap="none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 or </a:t>
              </a:r>
              <a:r>
                <a:rPr lang="en" sz="2700" b="1" i="0" u="none" strike="noStrike" cap="none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PowerPoint</a:t>
              </a:r>
              <a:endParaRPr sz="2700" b="1" i="0" u="none" strike="noStrike" cap="none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endParaRPr sz="2700" b="1" i="0" u="none" strike="noStrike" cap="none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endParaRPr sz="2700" b="1" i="0" u="none" strike="noStrike" cap="none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lang="en" sz="2300" b="1" i="0" u="none" strike="noStrike" cap="none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NOT to be sold as is or modified!</a:t>
              </a:r>
              <a:endParaRPr sz="2300" b="1" i="0" u="none" strike="noStrike" cap="none">
                <a:solidFill>
                  <a:srgbClr val="FFCB25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" sz="2000" b="0" i="0" u="none" strike="noStrike" cap="none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Read </a:t>
              </a:r>
              <a:r>
                <a:rPr lang="en" sz="2000" b="0" i="0" u="sng" strike="noStrike" cap="none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FAQ</a:t>
              </a:r>
              <a:r>
                <a:rPr lang="en" sz="3300" b="1" i="0" u="none" strike="noStrike" cap="none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" sz="2000" b="0" i="0" u="none" strike="noStrike" cap="none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on slidesmania.com</a:t>
              </a:r>
              <a:endParaRPr sz="2000" b="0" i="0" u="none" strike="noStrike" cap="none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n" sz="1500" b="0" i="0" u="none" strike="noStrike" cap="none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Do not remove the slidesmania.com text on the sides.</a:t>
              </a:r>
              <a:endParaRPr sz="1500" b="0" i="0" u="none" strike="noStrike" cap="none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284" name="Google Shape;284;p23"/>
            <p:cNvCxnSpPr/>
            <p:nvPr/>
          </p:nvCxnSpPr>
          <p:spPr>
            <a:xfrm>
              <a:off x="10423367" y="5688858"/>
              <a:ext cx="1495200" cy="12900"/>
            </a:xfrm>
            <a:prstGeom prst="straightConnector1">
              <a:avLst/>
            </a:prstGeom>
            <a:noFill/>
            <a:ln w="38100" cap="flat" cmpd="sng">
              <a:solidFill>
                <a:srgbClr val="FFCB25"/>
              </a:solidFill>
              <a:prstDash val="solid"/>
              <a:round/>
              <a:headEnd type="none" w="sm" len="sm"/>
              <a:tailEnd type="none" w="sm" len="sm"/>
            </a:ln>
          </p:spPr>
        </p:cxnSp>
        <p:pic>
          <p:nvPicPr>
            <p:cNvPr id="285" name="Google Shape;285;p23">
              <a:hlinkClick r:id="rId5"/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982558" y="5912306"/>
              <a:ext cx="713232" cy="6378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6" name="Google Shape;286;p23">
              <a:hlinkClick r:id="rId7"/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764428" y="5916798"/>
              <a:ext cx="708660" cy="6288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7" name="Google Shape;287;p23">
              <a:hlinkClick r:id="rId9"/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0541715" y="5905569"/>
              <a:ext cx="612648" cy="6243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8" name="Google Shape;288;p23">
              <a:hlinkClick r:id="rId11"/>
            </p:cNvPr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1219049" y="5916799"/>
              <a:ext cx="699516" cy="6019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9" name="Google Shape;289;p23"/>
            <p:cNvSpPr txBox="1"/>
            <p:nvPr/>
          </p:nvSpPr>
          <p:spPr>
            <a:xfrm>
              <a:off x="7072500" y="4813375"/>
              <a:ext cx="4915500" cy="100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1" i="0" u="none" strike="noStrike" cap="none">
                  <a:solidFill>
                    <a:srgbClr val="252525"/>
                  </a:solidFill>
                  <a:latin typeface="Homemade Apple"/>
                  <a:ea typeface="Homemade Apple"/>
                  <a:cs typeface="Homemade Apple"/>
                  <a:sym typeface="Homemade Apple"/>
                </a:rPr>
                <a:t>Sharing is caring!</a:t>
              </a:r>
              <a:endParaRPr sz="1800" b="1" i="0" u="none" strike="noStrike" cap="none">
                <a:solidFill>
                  <a:srgbClr val="252525"/>
                </a:solidFill>
                <a:latin typeface="Homemade Apple"/>
                <a:ea typeface="Homemade Apple"/>
                <a:cs typeface="Homemade Apple"/>
                <a:sym typeface="Homemade Apple"/>
              </a:endParaRPr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3">
  <p:cSld name="TITLE_3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92" name="Google Shape;292;p2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93" name="Google Shape;293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23850" rtl="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rtl="0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rtl="0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rtl="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rtl="0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 rtl="0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 rtl="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 rtl="0">
              <a:spcBef>
                <a:spcPts val="1600"/>
              </a:spcBef>
              <a:spcAft>
                <a:spcPts val="160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297" name="Google Shape;297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CUSTOM_1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"/>
          <p:cNvSpPr/>
          <p:nvPr/>
        </p:nvSpPr>
        <p:spPr>
          <a:xfrm rot="-5400000">
            <a:off x="6787348" y="2461289"/>
            <a:ext cx="4386300" cy="2391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4"/>
          <p:cNvSpPr txBox="1">
            <a:spLocks noGrp="1"/>
          </p:cNvSpPr>
          <p:nvPr>
            <p:ph type="title"/>
          </p:nvPr>
        </p:nvSpPr>
        <p:spPr>
          <a:xfrm>
            <a:off x="4554544" y="1187981"/>
            <a:ext cx="3991800" cy="9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ldrich"/>
              <a:buNone/>
              <a:defRPr sz="53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bril Fatface"/>
              <a:buNone/>
              <a:defRPr sz="53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bril Fatface"/>
              <a:buNone/>
              <a:defRPr sz="53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bril Fatface"/>
              <a:buNone/>
              <a:defRPr sz="53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bril Fatface"/>
              <a:buNone/>
              <a:defRPr sz="53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bril Fatface"/>
              <a:buNone/>
              <a:defRPr sz="53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bril Fatface"/>
              <a:buNone/>
              <a:defRPr sz="53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bril Fatface"/>
              <a:buNone/>
              <a:defRPr sz="53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bril Fatface"/>
              <a:buNone/>
              <a:defRPr sz="53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8" name="Google Shape;48;p4"/>
          <p:cNvSpPr txBox="1">
            <a:spLocks noGrp="1"/>
          </p:cNvSpPr>
          <p:nvPr>
            <p:ph type="body" idx="1"/>
          </p:nvPr>
        </p:nvSpPr>
        <p:spPr>
          <a:xfrm>
            <a:off x="4554525" y="2241206"/>
            <a:ext cx="3991800" cy="16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4"/>
          <p:cNvSpPr/>
          <p:nvPr/>
        </p:nvSpPr>
        <p:spPr>
          <a:xfrm>
            <a:off x="284398" y="83695"/>
            <a:ext cx="8532300" cy="2391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4"/>
          <p:cNvSpPr/>
          <p:nvPr/>
        </p:nvSpPr>
        <p:spPr>
          <a:xfrm>
            <a:off x="284398" y="4851014"/>
            <a:ext cx="8532300" cy="2391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4"/>
          <p:cNvSpPr/>
          <p:nvPr/>
        </p:nvSpPr>
        <p:spPr>
          <a:xfrm rot="-5400000">
            <a:off x="-2082677" y="2474677"/>
            <a:ext cx="4545300" cy="2391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4"/>
          <p:cNvSpPr/>
          <p:nvPr/>
        </p:nvSpPr>
        <p:spPr>
          <a:xfrm>
            <a:off x="13273" y="4694448"/>
            <a:ext cx="403957" cy="411303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4"/>
          <p:cNvSpPr/>
          <p:nvPr/>
        </p:nvSpPr>
        <p:spPr>
          <a:xfrm rot="10800000" flipH="1">
            <a:off x="13273" y="43642"/>
            <a:ext cx="403957" cy="411303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4"/>
          <p:cNvSpPr/>
          <p:nvPr/>
        </p:nvSpPr>
        <p:spPr>
          <a:xfrm flipH="1">
            <a:off x="8710545" y="4703297"/>
            <a:ext cx="403957" cy="411303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4"/>
          <p:cNvSpPr/>
          <p:nvPr/>
        </p:nvSpPr>
        <p:spPr>
          <a:xfrm rot="10800000">
            <a:off x="8710545" y="52491"/>
            <a:ext cx="403957" cy="411303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CUSTOM_2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 txBox="1">
            <a:spLocks noGrp="1"/>
          </p:cNvSpPr>
          <p:nvPr>
            <p:ph type="title"/>
          </p:nvPr>
        </p:nvSpPr>
        <p:spPr>
          <a:xfrm>
            <a:off x="730256" y="673631"/>
            <a:ext cx="7827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ldrich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bril Fatface"/>
              <a:buNone/>
              <a:defRPr sz="4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bril Fatface"/>
              <a:buNone/>
              <a:defRPr sz="4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bril Fatface"/>
              <a:buNone/>
              <a:defRPr sz="4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bril Fatface"/>
              <a:buNone/>
              <a:defRPr sz="4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bril Fatface"/>
              <a:buNone/>
              <a:defRPr sz="4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bril Fatface"/>
              <a:buNone/>
              <a:defRPr sz="4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bril Fatface"/>
              <a:buNone/>
              <a:defRPr sz="4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bril Fatface"/>
              <a:buNone/>
              <a:defRPr sz="4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body" idx="1"/>
          </p:nvPr>
        </p:nvSpPr>
        <p:spPr>
          <a:xfrm>
            <a:off x="1992769" y="2365444"/>
            <a:ext cx="6716700" cy="21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84398" y="83695"/>
            <a:ext cx="8532300" cy="2391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5"/>
          <p:cNvSpPr/>
          <p:nvPr/>
        </p:nvSpPr>
        <p:spPr>
          <a:xfrm>
            <a:off x="284398" y="4851014"/>
            <a:ext cx="8532300" cy="2391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5"/>
          <p:cNvSpPr/>
          <p:nvPr/>
        </p:nvSpPr>
        <p:spPr>
          <a:xfrm rot="-5400000">
            <a:off x="-2082677" y="2474677"/>
            <a:ext cx="4545300" cy="2391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5"/>
          <p:cNvSpPr/>
          <p:nvPr/>
        </p:nvSpPr>
        <p:spPr>
          <a:xfrm rot="-5400000">
            <a:off x="6787348" y="2461289"/>
            <a:ext cx="4386300" cy="2391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5"/>
          <p:cNvSpPr/>
          <p:nvPr/>
        </p:nvSpPr>
        <p:spPr>
          <a:xfrm>
            <a:off x="13273" y="4694448"/>
            <a:ext cx="403957" cy="411303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5"/>
          <p:cNvSpPr/>
          <p:nvPr/>
        </p:nvSpPr>
        <p:spPr>
          <a:xfrm rot="10800000" flipH="1">
            <a:off x="13273" y="43642"/>
            <a:ext cx="403957" cy="411303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5"/>
          <p:cNvSpPr/>
          <p:nvPr/>
        </p:nvSpPr>
        <p:spPr>
          <a:xfrm flipH="1">
            <a:off x="8710545" y="4703297"/>
            <a:ext cx="403957" cy="411303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5"/>
          <p:cNvSpPr/>
          <p:nvPr/>
        </p:nvSpPr>
        <p:spPr>
          <a:xfrm rot="10800000">
            <a:off x="8710545" y="52491"/>
            <a:ext cx="403957" cy="411303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CUSTOM_3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361400" y="723750"/>
            <a:ext cx="2740200" cy="35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300"/>
              <a:buNone/>
              <a:defRPr sz="113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300"/>
              <a:buNone/>
              <a:defRPr sz="113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300"/>
              <a:buNone/>
              <a:defRPr sz="113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300"/>
              <a:buNone/>
              <a:defRPr sz="113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300"/>
              <a:buNone/>
              <a:defRPr sz="113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300"/>
              <a:buNone/>
              <a:defRPr sz="113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300"/>
              <a:buNone/>
              <a:defRPr sz="113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300"/>
              <a:buNone/>
              <a:defRPr sz="113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300"/>
              <a:buNone/>
              <a:defRPr sz="11300"/>
            </a:lvl9pPr>
          </a:lstStyle>
          <a:p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subTitle" idx="1"/>
          </p:nvPr>
        </p:nvSpPr>
        <p:spPr>
          <a:xfrm>
            <a:off x="3305025" y="1523850"/>
            <a:ext cx="5124000" cy="5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 b="1"/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700"/>
              <a:buNone/>
              <a:defRPr sz="2700" b="1"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700"/>
              <a:buNone/>
              <a:defRPr sz="2700" b="1"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700"/>
              <a:buNone/>
              <a:defRPr sz="2700" b="1"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700"/>
              <a:buNone/>
              <a:defRPr sz="2700" b="1"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700"/>
              <a:buNone/>
              <a:defRPr sz="2700" b="1"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700"/>
              <a:buNone/>
              <a:defRPr sz="2700" b="1"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700"/>
              <a:buNone/>
              <a:defRPr sz="2700" b="1"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2700"/>
              <a:buNone/>
              <a:defRPr sz="2700" b="1"/>
            </a:lvl9pPr>
          </a:lstStyle>
          <a:p>
            <a:endParaRPr/>
          </a:p>
        </p:txBody>
      </p:sp>
      <p:sp>
        <p:nvSpPr>
          <p:cNvPr id="70" name="Google Shape;70;p6"/>
          <p:cNvSpPr txBox="1">
            <a:spLocks noGrp="1"/>
          </p:cNvSpPr>
          <p:nvPr>
            <p:ph type="body" idx="2"/>
          </p:nvPr>
        </p:nvSpPr>
        <p:spPr>
          <a:xfrm>
            <a:off x="3290231" y="2224219"/>
            <a:ext cx="5115300" cy="15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1" name="Google Shape;71;p6"/>
          <p:cNvSpPr/>
          <p:nvPr/>
        </p:nvSpPr>
        <p:spPr>
          <a:xfrm>
            <a:off x="284398" y="83695"/>
            <a:ext cx="8532300" cy="2391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6"/>
          <p:cNvSpPr/>
          <p:nvPr/>
        </p:nvSpPr>
        <p:spPr>
          <a:xfrm>
            <a:off x="284398" y="4851014"/>
            <a:ext cx="8532300" cy="2391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6"/>
          <p:cNvSpPr/>
          <p:nvPr/>
        </p:nvSpPr>
        <p:spPr>
          <a:xfrm rot="-5400000">
            <a:off x="-2082677" y="2474677"/>
            <a:ext cx="4545300" cy="2391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6"/>
          <p:cNvSpPr/>
          <p:nvPr/>
        </p:nvSpPr>
        <p:spPr>
          <a:xfrm rot="-5400000">
            <a:off x="6787348" y="2461289"/>
            <a:ext cx="4386300" cy="2391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"/>
          <p:cNvSpPr/>
          <p:nvPr/>
        </p:nvSpPr>
        <p:spPr>
          <a:xfrm>
            <a:off x="13273" y="4694448"/>
            <a:ext cx="403957" cy="411303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6"/>
          <p:cNvSpPr/>
          <p:nvPr/>
        </p:nvSpPr>
        <p:spPr>
          <a:xfrm rot="10800000" flipH="1">
            <a:off x="13273" y="43642"/>
            <a:ext cx="403957" cy="411303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6"/>
          <p:cNvSpPr/>
          <p:nvPr/>
        </p:nvSpPr>
        <p:spPr>
          <a:xfrm flipH="1">
            <a:off x="8710545" y="4703297"/>
            <a:ext cx="403957" cy="411303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6"/>
          <p:cNvSpPr/>
          <p:nvPr/>
        </p:nvSpPr>
        <p:spPr>
          <a:xfrm rot="10800000">
            <a:off x="8710545" y="52491"/>
            <a:ext cx="403957" cy="411303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CUSTOM_5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7"/>
          <p:cNvSpPr txBox="1">
            <a:spLocks noGrp="1"/>
          </p:cNvSpPr>
          <p:nvPr>
            <p:ph type="subTitle" idx="1"/>
          </p:nvPr>
        </p:nvSpPr>
        <p:spPr>
          <a:xfrm>
            <a:off x="2451208" y="1518131"/>
            <a:ext cx="3576600" cy="5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 b="1"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 b="1"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 b="1"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 b="1"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 b="1"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 b="1"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 b="1"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1" name="Google Shape;81;p7"/>
          <p:cNvSpPr txBox="1">
            <a:spLocks noGrp="1"/>
          </p:cNvSpPr>
          <p:nvPr>
            <p:ph type="title"/>
          </p:nvPr>
        </p:nvSpPr>
        <p:spPr>
          <a:xfrm>
            <a:off x="2426250" y="445031"/>
            <a:ext cx="4186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ldrich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bril Fatface"/>
              <a:buNone/>
              <a:defRPr sz="4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bril Fatface"/>
              <a:buNone/>
              <a:defRPr sz="4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bril Fatface"/>
              <a:buNone/>
              <a:defRPr sz="4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bril Fatface"/>
              <a:buNone/>
              <a:defRPr sz="4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bril Fatface"/>
              <a:buNone/>
              <a:defRPr sz="4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bril Fatface"/>
              <a:buNone/>
              <a:defRPr sz="4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bril Fatface"/>
              <a:buNone/>
              <a:defRPr sz="4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bril Fatface"/>
              <a:buNone/>
              <a:defRPr sz="4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2" name="Google Shape;82;p7"/>
          <p:cNvSpPr txBox="1">
            <a:spLocks noGrp="1"/>
          </p:cNvSpPr>
          <p:nvPr>
            <p:ph type="body" idx="2"/>
          </p:nvPr>
        </p:nvSpPr>
        <p:spPr>
          <a:xfrm>
            <a:off x="3036038" y="2013263"/>
            <a:ext cx="3680700" cy="25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3" name="Google Shape;83;p7"/>
          <p:cNvSpPr/>
          <p:nvPr/>
        </p:nvSpPr>
        <p:spPr>
          <a:xfrm>
            <a:off x="284398" y="83695"/>
            <a:ext cx="8532300" cy="2391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7"/>
          <p:cNvSpPr/>
          <p:nvPr/>
        </p:nvSpPr>
        <p:spPr>
          <a:xfrm>
            <a:off x="284398" y="4851014"/>
            <a:ext cx="8532300" cy="2391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7"/>
          <p:cNvSpPr/>
          <p:nvPr/>
        </p:nvSpPr>
        <p:spPr>
          <a:xfrm rot="-5400000">
            <a:off x="-2082677" y="2474677"/>
            <a:ext cx="4545300" cy="2391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7"/>
          <p:cNvSpPr/>
          <p:nvPr/>
        </p:nvSpPr>
        <p:spPr>
          <a:xfrm rot="-5400000">
            <a:off x="6787348" y="2461289"/>
            <a:ext cx="4386300" cy="2391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"/>
          <p:cNvSpPr/>
          <p:nvPr/>
        </p:nvSpPr>
        <p:spPr>
          <a:xfrm>
            <a:off x="13273" y="4694448"/>
            <a:ext cx="403957" cy="411303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7"/>
          <p:cNvSpPr/>
          <p:nvPr/>
        </p:nvSpPr>
        <p:spPr>
          <a:xfrm rot="10800000" flipH="1">
            <a:off x="13273" y="43642"/>
            <a:ext cx="403957" cy="411303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7"/>
          <p:cNvSpPr/>
          <p:nvPr/>
        </p:nvSpPr>
        <p:spPr>
          <a:xfrm flipH="1">
            <a:off x="8710545" y="4703297"/>
            <a:ext cx="403957" cy="411303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7"/>
          <p:cNvSpPr/>
          <p:nvPr/>
        </p:nvSpPr>
        <p:spPr>
          <a:xfrm rot="10800000">
            <a:off x="8710545" y="52491"/>
            <a:ext cx="403957" cy="411303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CUSTOM_4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8"/>
          <p:cNvSpPr txBox="1">
            <a:spLocks noGrp="1"/>
          </p:cNvSpPr>
          <p:nvPr>
            <p:ph type="subTitle" idx="1"/>
          </p:nvPr>
        </p:nvSpPr>
        <p:spPr>
          <a:xfrm>
            <a:off x="336650" y="1518125"/>
            <a:ext cx="2992200" cy="5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 b="1"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 b="1"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 b="1"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 b="1"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 b="1"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 b="1"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 b="1"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3" name="Google Shape;93;p8"/>
          <p:cNvSpPr txBox="1">
            <a:spLocks noGrp="1"/>
          </p:cNvSpPr>
          <p:nvPr>
            <p:ph type="subTitle" idx="2"/>
          </p:nvPr>
        </p:nvSpPr>
        <p:spPr>
          <a:xfrm>
            <a:off x="4572350" y="1518125"/>
            <a:ext cx="2992200" cy="5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 b="1"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 b="1"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 b="1"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 b="1"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 b="1"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 b="1"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 b="1"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ldrich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bril Fatface"/>
              <a:buNone/>
              <a:defRPr sz="4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bril Fatface"/>
              <a:buNone/>
              <a:defRPr sz="4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bril Fatface"/>
              <a:buNone/>
              <a:defRPr sz="4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bril Fatface"/>
              <a:buNone/>
              <a:defRPr sz="4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bril Fatface"/>
              <a:buNone/>
              <a:defRPr sz="4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bril Fatface"/>
              <a:buNone/>
              <a:defRPr sz="4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bril Fatface"/>
              <a:buNone/>
              <a:defRPr sz="4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bril Fatface"/>
              <a:buNone/>
              <a:defRPr sz="4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95" name="Google Shape;95;p8"/>
          <p:cNvSpPr txBox="1">
            <a:spLocks noGrp="1"/>
          </p:cNvSpPr>
          <p:nvPr>
            <p:ph type="body" idx="3"/>
          </p:nvPr>
        </p:nvSpPr>
        <p:spPr>
          <a:xfrm>
            <a:off x="995400" y="2220900"/>
            <a:ext cx="3307800" cy="23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marL="914400" lvl="1" indent="-3238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96" name="Google Shape;96;p8"/>
          <p:cNvSpPr txBox="1">
            <a:spLocks noGrp="1"/>
          </p:cNvSpPr>
          <p:nvPr>
            <p:ph type="body" idx="4"/>
          </p:nvPr>
        </p:nvSpPr>
        <p:spPr>
          <a:xfrm>
            <a:off x="5077892" y="2212088"/>
            <a:ext cx="3307800" cy="23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marL="914400" lvl="1" indent="-3238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97" name="Google Shape;97;p8"/>
          <p:cNvSpPr/>
          <p:nvPr/>
        </p:nvSpPr>
        <p:spPr>
          <a:xfrm>
            <a:off x="284398" y="83695"/>
            <a:ext cx="8532300" cy="2391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8"/>
          <p:cNvSpPr/>
          <p:nvPr/>
        </p:nvSpPr>
        <p:spPr>
          <a:xfrm>
            <a:off x="284398" y="4851014"/>
            <a:ext cx="8532300" cy="2391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8"/>
          <p:cNvSpPr/>
          <p:nvPr/>
        </p:nvSpPr>
        <p:spPr>
          <a:xfrm rot="-5400000">
            <a:off x="-2082677" y="2474677"/>
            <a:ext cx="4545300" cy="2391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8"/>
          <p:cNvSpPr/>
          <p:nvPr/>
        </p:nvSpPr>
        <p:spPr>
          <a:xfrm rot="-5400000">
            <a:off x="6787348" y="2461289"/>
            <a:ext cx="4386300" cy="2391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8"/>
          <p:cNvSpPr/>
          <p:nvPr/>
        </p:nvSpPr>
        <p:spPr>
          <a:xfrm>
            <a:off x="13273" y="4694448"/>
            <a:ext cx="403957" cy="411303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8"/>
          <p:cNvSpPr/>
          <p:nvPr/>
        </p:nvSpPr>
        <p:spPr>
          <a:xfrm rot="10800000" flipH="1">
            <a:off x="13273" y="43642"/>
            <a:ext cx="403957" cy="411303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8"/>
          <p:cNvSpPr/>
          <p:nvPr/>
        </p:nvSpPr>
        <p:spPr>
          <a:xfrm flipH="1">
            <a:off x="8710545" y="4703297"/>
            <a:ext cx="403957" cy="411303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8"/>
          <p:cNvSpPr/>
          <p:nvPr/>
        </p:nvSpPr>
        <p:spPr>
          <a:xfrm rot="10800000">
            <a:off x="8710545" y="52491"/>
            <a:ext cx="403957" cy="411303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CUSTOM_6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9"/>
          <p:cNvSpPr txBox="1">
            <a:spLocks noGrp="1"/>
          </p:cNvSpPr>
          <p:nvPr>
            <p:ph type="title"/>
          </p:nvPr>
        </p:nvSpPr>
        <p:spPr>
          <a:xfrm>
            <a:off x="418575" y="1405144"/>
            <a:ext cx="8321700" cy="23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07" name="Google Shape;107;p9"/>
          <p:cNvSpPr txBox="1">
            <a:spLocks noGrp="1"/>
          </p:cNvSpPr>
          <p:nvPr>
            <p:ph type="subTitle" idx="1"/>
          </p:nvPr>
        </p:nvSpPr>
        <p:spPr>
          <a:xfrm>
            <a:off x="757088" y="4211006"/>
            <a:ext cx="7966800" cy="5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9"/>
          <p:cNvSpPr/>
          <p:nvPr/>
        </p:nvSpPr>
        <p:spPr>
          <a:xfrm>
            <a:off x="284398" y="83695"/>
            <a:ext cx="8532300" cy="2391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9"/>
          <p:cNvSpPr/>
          <p:nvPr/>
        </p:nvSpPr>
        <p:spPr>
          <a:xfrm>
            <a:off x="284398" y="4851014"/>
            <a:ext cx="8532300" cy="2391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9"/>
          <p:cNvSpPr/>
          <p:nvPr/>
        </p:nvSpPr>
        <p:spPr>
          <a:xfrm rot="-5400000">
            <a:off x="-2082677" y="2474677"/>
            <a:ext cx="4545300" cy="2391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9"/>
          <p:cNvSpPr/>
          <p:nvPr/>
        </p:nvSpPr>
        <p:spPr>
          <a:xfrm rot="-5400000">
            <a:off x="6787348" y="2461289"/>
            <a:ext cx="4386300" cy="2391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9"/>
          <p:cNvSpPr/>
          <p:nvPr/>
        </p:nvSpPr>
        <p:spPr>
          <a:xfrm>
            <a:off x="13273" y="4694448"/>
            <a:ext cx="403957" cy="411303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9"/>
          <p:cNvSpPr/>
          <p:nvPr/>
        </p:nvSpPr>
        <p:spPr>
          <a:xfrm rot="10800000" flipH="1">
            <a:off x="13273" y="43642"/>
            <a:ext cx="403957" cy="411303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9"/>
          <p:cNvSpPr/>
          <p:nvPr/>
        </p:nvSpPr>
        <p:spPr>
          <a:xfrm flipH="1">
            <a:off x="8710545" y="4703297"/>
            <a:ext cx="403957" cy="411303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9"/>
          <p:cNvSpPr/>
          <p:nvPr/>
        </p:nvSpPr>
        <p:spPr>
          <a:xfrm rot="10800000">
            <a:off x="8710545" y="52491"/>
            <a:ext cx="403957" cy="411303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hree columns">
  <p:cSld name="CUSTOM_8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0"/>
          <p:cNvSpPr txBox="1">
            <a:spLocks noGrp="1"/>
          </p:cNvSpPr>
          <p:nvPr>
            <p:ph type="subTitle" idx="1"/>
          </p:nvPr>
        </p:nvSpPr>
        <p:spPr>
          <a:xfrm>
            <a:off x="850539" y="1677900"/>
            <a:ext cx="2075400" cy="4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/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 b="1"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 b="1"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 b="1"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 b="1"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 b="1"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 b="1"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 b="1"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400" b="1"/>
            </a:lvl9pPr>
          </a:lstStyle>
          <a:p>
            <a:endParaRPr/>
          </a:p>
        </p:txBody>
      </p:sp>
      <p:sp>
        <p:nvSpPr>
          <p:cNvPr id="118" name="Google Shape;118;p10"/>
          <p:cNvSpPr txBox="1">
            <a:spLocks noGrp="1"/>
          </p:cNvSpPr>
          <p:nvPr>
            <p:ph type="subTitle" idx="2"/>
          </p:nvPr>
        </p:nvSpPr>
        <p:spPr>
          <a:xfrm>
            <a:off x="3457202" y="1677900"/>
            <a:ext cx="2075400" cy="4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/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 b="1"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 b="1"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 b="1"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 b="1"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 b="1"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 b="1"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 b="1"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400" b="1"/>
            </a:lvl9pPr>
          </a:lstStyle>
          <a:p>
            <a:endParaRPr/>
          </a:p>
        </p:txBody>
      </p:sp>
      <p:sp>
        <p:nvSpPr>
          <p:cNvPr id="119" name="Google Shape;119;p10"/>
          <p:cNvSpPr txBox="1">
            <a:spLocks noGrp="1"/>
          </p:cNvSpPr>
          <p:nvPr>
            <p:ph type="subTitle" idx="3"/>
          </p:nvPr>
        </p:nvSpPr>
        <p:spPr>
          <a:xfrm>
            <a:off x="6063864" y="1677900"/>
            <a:ext cx="2075100" cy="4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/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 b="1"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 b="1"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 b="1"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 b="1"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 b="1"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 b="1"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 b="1"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400" b="1"/>
            </a:lvl9pPr>
          </a:lstStyle>
          <a:p>
            <a:endParaRPr/>
          </a:p>
        </p:txBody>
      </p:sp>
      <p:sp>
        <p:nvSpPr>
          <p:cNvPr id="120" name="Google Shape;120;p10"/>
          <p:cNvSpPr txBox="1">
            <a:spLocks noGrp="1"/>
          </p:cNvSpPr>
          <p:nvPr>
            <p:ph type="title"/>
          </p:nvPr>
        </p:nvSpPr>
        <p:spPr>
          <a:xfrm>
            <a:off x="850538" y="445031"/>
            <a:ext cx="7288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ldrich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bril Fatface"/>
              <a:buNone/>
              <a:defRPr sz="4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bril Fatface"/>
              <a:buNone/>
              <a:defRPr sz="4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bril Fatface"/>
              <a:buNone/>
              <a:defRPr sz="4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bril Fatface"/>
              <a:buNone/>
              <a:defRPr sz="4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bril Fatface"/>
              <a:buNone/>
              <a:defRPr sz="4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bril Fatface"/>
              <a:buNone/>
              <a:defRPr sz="4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bril Fatface"/>
              <a:buNone/>
              <a:defRPr sz="4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bril Fatface"/>
              <a:buNone/>
              <a:defRPr sz="4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21" name="Google Shape;121;p10"/>
          <p:cNvSpPr txBox="1">
            <a:spLocks noGrp="1"/>
          </p:cNvSpPr>
          <p:nvPr>
            <p:ph type="body" idx="4"/>
          </p:nvPr>
        </p:nvSpPr>
        <p:spPr>
          <a:xfrm>
            <a:off x="850538" y="2234963"/>
            <a:ext cx="2075400" cy="21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122" name="Google Shape;122;p10"/>
          <p:cNvSpPr txBox="1">
            <a:spLocks noGrp="1"/>
          </p:cNvSpPr>
          <p:nvPr>
            <p:ph type="body" idx="5"/>
          </p:nvPr>
        </p:nvSpPr>
        <p:spPr>
          <a:xfrm>
            <a:off x="3457200" y="2234944"/>
            <a:ext cx="2075400" cy="21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123" name="Google Shape;123;p10"/>
          <p:cNvSpPr txBox="1">
            <a:spLocks noGrp="1"/>
          </p:cNvSpPr>
          <p:nvPr>
            <p:ph type="body" idx="6"/>
          </p:nvPr>
        </p:nvSpPr>
        <p:spPr>
          <a:xfrm>
            <a:off x="6063863" y="2234944"/>
            <a:ext cx="2075400" cy="21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124" name="Google Shape;124;p10"/>
          <p:cNvSpPr/>
          <p:nvPr/>
        </p:nvSpPr>
        <p:spPr>
          <a:xfrm>
            <a:off x="284398" y="83695"/>
            <a:ext cx="8532300" cy="2391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10"/>
          <p:cNvSpPr/>
          <p:nvPr/>
        </p:nvSpPr>
        <p:spPr>
          <a:xfrm>
            <a:off x="284398" y="4851014"/>
            <a:ext cx="8532300" cy="2391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10"/>
          <p:cNvSpPr/>
          <p:nvPr/>
        </p:nvSpPr>
        <p:spPr>
          <a:xfrm rot="-5400000">
            <a:off x="-2082677" y="2474677"/>
            <a:ext cx="4545300" cy="2391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10"/>
          <p:cNvSpPr/>
          <p:nvPr/>
        </p:nvSpPr>
        <p:spPr>
          <a:xfrm rot="-5400000">
            <a:off x="6787348" y="2461289"/>
            <a:ext cx="4386300" cy="2391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10"/>
          <p:cNvSpPr/>
          <p:nvPr/>
        </p:nvSpPr>
        <p:spPr>
          <a:xfrm>
            <a:off x="13273" y="4694448"/>
            <a:ext cx="403957" cy="411303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10"/>
          <p:cNvSpPr/>
          <p:nvPr/>
        </p:nvSpPr>
        <p:spPr>
          <a:xfrm rot="10800000" flipH="1">
            <a:off x="13273" y="43642"/>
            <a:ext cx="403957" cy="411303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10"/>
          <p:cNvSpPr/>
          <p:nvPr/>
        </p:nvSpPr>
        <p:spPr>
          <a:xfrm flipH="1">
            <a:off x="8710545" y="4703297"/>
            <a:ext cx="403957" cy="411303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10"/>
          <p:cNvSpPr/>
          <p:nvPr/>
        </p:nvSpPr>
        <p:spPr>
          <a:xfrm rot="10800000">
            <a:off x="8710545" y="52491"/>
            <a:ext cx="403957" cy="411303"/>
          </a:xfrm>
          <a:custGeom>
            <a:avLst/>
            <a:gdLst/>
            <a:ahLst/>
            <a:cxnLst/>
            <a:rect l="l" t="t" r="r" b="b"/>
            <a:pathLst>
              <a:path w="648927" h="660728" extrusionOk="0">
                <a:moveTo>
                  <a:pt x="79156" y="0"/>
                </a:moveTo>
                <a:lnTo>
                  <a:pt x="494922" y="0"/>
                </a:lnTo>
                <a:lnTo>
                  <a:pt x="597439" y="124251"/>
                </a:lnTo>
                <a:lnTo>
                  <a:pt x="648927" y="166733"/>
                </a:lnTo>
                <a:lnTo>
                  <a:pt x="648927" y="581572"/>
                </a:lnTo>
                <a:cubicBezTo>
                  <a:pt x="648927" y="625289"/>
                  <a:pt x="613488" y="660728"/>
                  <a:pt x="569771" y="660728"/>
                </a:cubicBezTo>
                <a:lnTo>
                  <a:pt x="79156" y="660728"/>
                </a:lnTo>
                <a:cubicBezTo>
                  <a:pt x="35439" y="660728"/>
                  <a:pt x="0" y="625289"/>
                  <a:pt x="0" y="581572"/>
                </a:cubicBezTo>
                <a:lnTo>
                  <a:pt x="0" y="79156"/>
                </a:lnTo>
                <a:cubicBezTo>
                  <a:pt x="0" y="35439"/>
                  <a:pt x="35439" y="0"/>
                  <a:pt x="79156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E8E8E8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st Another Hand"/>
              <a:buNone/>
              <a:defRPr sz="300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st Another Hand"/>
              <a:buNone/>
              <a:defRPr sz="300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st Another Hand"/>
              <a:buNone/>
              <a:defRPr sz="300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st Another Hand"/>
              <a:buNone/>
              <a:defRPr sz="300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st Another Hand"/>
              <a:buNone/>
              <a:defRPr sz="300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st Another Hand"/>
              <a:buNone/>
              <a:defRPr sz="300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st Another Hand"/>
              <a:buNone/>
              <a:defRPr sz="300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st Another Hand"/>
              <a:buNone/>
              <a:defRPr sz="300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st Another Hand"/>
              <a:buNone/>
              <a:defRPr sz="300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oming Soon"/>
              <a:buChar char="●"/>
              <a:defRPr sz="15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oming Soon"/>
              <a:buChar char="○"/>
              <a:defRPr sz="15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oming Soon"/>
              <a:buChar char="■"/>
              <a:defRPr sz="15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oming Soon"/>
              <a:buChar char="●"/>
              <a:defRPr sz="15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oming Soon"/>
              <a:buChar char="○"/>
              <a:defRPr sz="15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oming Soon"/>
              <a:buChar char="■"/>
              <a:defRPr sz="15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oming Soon"/>
              <a:buChar char="●"/>
              <a:defRPr sz="15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oming Soon"/>
              <a:buChar char="○"/>
              <a:defRPr sz="15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500"/>
              <a:buFont typeface="Coming Soon"/>
              <a:buChar char="■"/>
              <a:defRPr sz="15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" name="Google Shape;9;p1"/>
          <p:cNvSpPr txBox="1"/>
          <p:nvPr/>
        </p:nvSpPr>
        <p:spPr>
          <a:xfrm rot="5400000">
            <a:off x="-166575" y="4248713"/>
            <a:ext cx="11847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100" b="0" i="0" u="none" strike="noStrike" cap="none"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</p:sldLayoutIdLst>
  <mc:AlternateContent xmlns:mc="http://schemas.openxmlformats.org/markup-compatibility/2006" xmlns:p14="http://schemas.microsoft.com/office/powerpoint/2010/main">
    <mc:Choice Requires="p14">
      <p:transition spd="slow" p14:dur="2400">
        <p14:flip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nofi.com/en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6"/>
          <p:cNvSpPr txBox="1">
            <a:spLocks noGrp="1"/>
          </p:cNvSpPr>
          <p:nvPr>
            <p:ph type="ctrTitle"/>
          </p:nvPr>
        </p:nvSpPr>
        <p:spPr>
          <a:xfrm>
            <a:off x="1164174" y="58600"/>
            <a:ext cx="6300900" cy="274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Sanofi At a Glance</a:t>
            </a:r>
            <a:endParaRPr/>
          </a:p>
        </p:txBody>
      </p:sp>
      <p:sp>
        <p:nvSpPr>
          <p:cNvPr id="303" name="Google Shape;303;p26"/>
          <p:cNvSpPr txBox="1">
            <a:spLocks noGrp="1"/>
          </p:cNvSpPr>
          <p:nvPr>
            <p:ph type="subTitle" idx="1"/>
          </p:nvPr>
        </p:nvSpPr>
        <p:spPr>
          <a:xfrm>
            <a:off x="253675" y="2761325"/>
            <a:ext cx="7927500" cy="3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By: Sandra Fragalla </a:t>
            </a:r>
            <a:endParaRPr/>
          </a:p>
        </p:txBody>
      </p:sp>
      <p:pic>
        <p:nvPicPr>
          <p:cNvPr id="304" name="Google Shape;30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675" y="3746325"/>
            <a:ext cx="2588659" cy="118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7"/>
          <p:cNvSpPr txBox="1">
            <a:spLocks noGrp="1"/>
          </p:cNvSpPr>
          <p:nvPr>
            <p:ph type="title"/>
          </p:nvPr>
        </p:nvSpPr>
        <p:spPr>
          <a:xfrm>
            <a:off x="311700" y="79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Who is Sanofi:</a:t>
            </a:r>
            <a:endParaRPr/>
          </a:p>
        </p:txBody>
      </p:sp>
      <p:sp>
        <p:nvSpPr>
          <p:cNvPr id="310" name="Google Shape;310;p27"/>
          <p:cNvSpPr txBox="1">
            <a:spLocks noGrp="1"/>
          </p:cNvSpPr>
          <p:nvPr>
            <p:ph type="body" idx="1"/>
          </p:nvPr>
        </p:nvSpPr>
        <p:spPr>
          <a:xfrm>
            <a:off x="3249025" y="554950"/>
            <a:ext cx="5895000" cy="442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76250" algn="l" rtl="0">
              <a:spcBef>
                <a:spcPts val="0"/>
              </a:spcBef>
              <a:spcAft>
                <a:spcPts val="0"/>
              </a:spcAft>
              <a:buSzPts val="3900"/>
              <a:buChar char="●"/>
            </a:pPr>
            <a:r>
              <a:rPr lang="en" sz="3900"/>
              <a:t>Sanofi US is divided into four divisions.</a:t>
            </a:r>
            <a:endParaRPr sz="3900"/>
          </a:p>
          <a:p>
            <a:pPr marL="457200" lvl="0" indent="-476250" algn="l" rtl="0">
              <a:spcBef>
                <a:spcPts val="0"/>
              </a:spcBef>
              <a:spcAft>
                <a:spcPts val="0"/>
              </a:spcAft>
              <a:buSzPts val="3900"/>
              <a:buChar char="●"/>
            </a:pPr>
            <a:r>
              <a:rPr lang="en" sz="3900"/>
              <a:t>Career opportunities</a:t>
            </a:r>
            <a:endParaRPr sz="3900"/>
          </a:p>
          <a:p>
            <a:pPr marL="457200" lvl="0" indent="-476250" algn="l" rtl="0">
              <a:spcBef>
                <a:spcPts val="0"/>
              </a:spcBef>
              <a:spcAft>
                <a:spcPts val="0"/>
              </a:spcAft>
              <a:buSzPts val="3900"/>
              <a:buChar char="●"/>
            </a:pPr>
            <a:r>
              <a:rPr lang="en" sz="3900"/>
              <a:t>First worldwide supplier </a:t>
            </a:r>
            <a:endParaRPr sz="35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11" name="Google Shape;31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050" y="2139351"/>
            <a:ext cx="2937324" cy="2708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Patients and Healthcare Providers</a:t>
            </a:r>
            <a:endParaRPr/>
          </a:p>
        </p:txBody>
      </p:sp>
      <p:sp>
        <p:nvSpPr>
          <p:cNvPr id="317" name="Google Shape;317;p28"/>
          <p:cNvSpPr txBox="1">
            <a:spLocks noGrp="1"/>
          </p:cNvSpPr>
          <p:nvPr>
            <p:ph type="body" idx="1"/>
          </p:nvPr>
        </p:nvSpPr>
        <p:spPr>
          <a:xfrm>
            <a:off x="4015225" y="1056175"/>
            <a:ext cx="5084700" cy="383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00"/>
          </a:p>
          <a:p>
            <a:pPr marL="457200" lvl="0" indent="-450850" algn="l" rtl="0">
              <a:spcBef>
                <a:spcPts val="0"/>
              </a:spcBef>
              <a:spcAft>
                <a:spcPts val="0"/>
              </a:spcAft>
              <a:buSzPts val="3500"/>
              <a:buChar char="●"/>
            </a:pPr>
            <a:r>
              <a:rPr lang="en" sz="3500"/>
              <a:t>Run training sessions</a:t>
            </a:r>
            <a:endParaRPr sz="3500"/>
          </a:p>
          <a:p>
            <a:pPr marL="457200" lvl="0" indent="-450850" algn="l" rtl="0">
              <a:spcBef>
                <a:spcPts val="0"/>
              </a:spcBef>
              <a:spcAft>
                <a:spcPts val="0"/>
              </a:spcAft>
              <a:buSzPts val="3500"/>
              <a:buChar char="●"/>
            </a:pPr>
            <a:r>
              <a:rPr lang="en" sz="3500"/>
              <a:t>Impart knowledge </a:t>
            </a:r>
            <a:endParaRPr sz="3500"/>
          </a:p>
          <a:p>
            <a:pPr marL="457200" lvl="0" indent="-450850" algn="l" rtl="0">
              <a:spcBef>
                <a:spcPts val="0"/>
              </a:spcBef>
              <a:spcAft>
                <a:spcPts val="0"/>
              </a:spcAft>
              <a:buSzPts val="3500"/>
              <a:buChar char="●"/>
            </a:pPr>
            <a:r>
              <a:rPr lang="en" sz="3500"/>
              <a:t>Enlighten and Empower individuals</a:t>
            </a:r>
            <a:endParaRPr sz="3500"/>
          </a:p>
        </p:txBody>
      </p:sp>
      <p:pic>
        <p:nvPicPr>
          <p:cNvPr id="318" name="Google Shape;31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2495950"/>
            <a:ext cx="3415076" cy="227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References:</a:t>
            </a:r>
            <a:endParaRPr/>
          </a:p>
        </p:txBody>
      </p:sp>
      <p:sp>
        <p:nvSpPr>
          <p:cNvPr id="324" name="Google Shape;324;p29"/>
          <p:cNvSpPr txBox="1">
            <a:spLocks noGrp="1"/>
          </p:cNvSpPr>
          <p:nvPr>
            <p:ph type="body" idx="1"/>
          </p:nvPr>
        </p:nvSpPr>
        <p:spPr>
          <a:xfrm>
            <a:off x="385475" y="1103775"/>
            <a:ext cx="8758500" cy="205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1200"/>
              </a:spcBef>
              <a:spcAft>
                <a:spcPts val="0"/>
              </a:spcAft>
              <a:buSzPts val="1300"/>
              <a:buFont typeface="Arial"/>
              <a:buChar char="●"/>
            </a:pPr>
            <a:r>
              <a:rPr lang="en" sz="1300" b="0" i="1">
                <a:latin typeface="Arial"/>
                <a:ea typeface="Arial"/>
                <a:cs typeface="Arial"/>
                <a:sym typeface="Arial"/>
              </a:rPr>
              <a:t>PR: U.S. CDC Advisory Committee unanimously recommends routine use of beyfortusTM (nirsevimab-alip) to protect infants against RSV disease</a:t>
            </a:r>
            <a:r>
              <a:rPr lang="en" sz="1300" b="0">
                <a:latin typeface="Arial"/>
                <a:ea typeface="Arial"/>
                <a:cs typeface="Arial"/>
                <a:sym typeface="Arial"/>
              </a:rPr>
              <a:t>. Sanofi. (n.d.). https://www.sanofi.com/en/media-room/press-releases/2023/2023-08-03-19-21-36-2718475 </a:t>
            </a:r>
            <a:endParaRPr sz="1300" b="0">
              <a:latin typeface="Arial"/>
              <a:ea typeface="Arial"/>
              <a:cs typeface="Arial"/>
              <a:sym typeface="Arial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endParaRPr sz="1300" b="0" u="sng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 b="0" u="sng">
                <a:solidFill>
                  <a:schemeClr val="hlink"/>
                </a:solidFill>
                <a:hlinkClick r:id="rId3"/>
              </a:rPr>
              <a:t>https://www.sanofi.com/en</a:t>
            </a:r>
            <a:endParaRPr sz="1300" b="0" u="sng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endParaRPr sz="1300" b="0" u="sng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 b="0" u="sng"/>
              <a:t>https://rvccmentorprogram.com/mentees2019-3-copy.</a:t>
            </a:r>
            <a:endParaRPr sz="1800" b="0" u="sng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u="sng"/>
          </a:p>
        </p:txBody>
      </p:sp>
      <p:pic>
        <p:nvPicPr>
          <p:cNvPr id="325" name="Google Shape;325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3279450"/>
            <a:ext cx="2619375" cy="174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FFFFF"/>
      </a:lt1>
      <a:dk2>
        <a:srgbClr val="3B3B3B"/>
      </a:dk2>
      <a:lt2>
        <a:srgbClr val="D8D8D8"/>
      </a:lt2>
      <a:accent1>
        <a:srgbClr val="D9EAD3"/>
      </a:accent1>
      <a:accent2>
        <a:srgbClr val="F9E6AB"/>
      </a:accent2>
      <a:accent3>
        <a:srgbClr val="CFE2F3"/>
      </a:accent3>
      <a:accent4>
        <a:srgbClr val="EAD1DC"/>
      </a:accent4>
      <a:accent5>
        <a:srgbClr val="D9D2E9"/>
      </a:accent5>
      <a:accent6>
        <a:srgbClr val="C1E6EA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104</Words>
  <Application>Microsoft Macintosh PowerPoint</Application>
  <PresentationFormat>On-screen Show (16:9)</PresentationFormat>
  <Paragraphs>17</Paragraphs>
  <Slides>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6" baseType="lpstr">
      <vt:lpstr>Just Another Hand</vt:lpstr>
      <vt:lpstr>Abril Fatface</vt:lpstr>
      <vt:lpstr>Coming Soon</vt:lpstr>
      <vt:lpstr>Roboto</vt:lpstr>
      <vt:lpstr>Barlow Condensed</vt:lpstr>
      <vt:lpstr>Arial</vt:lpstr>
      <vt:lpstr>Poppins</vt:lpstr>
      <vt:lpstr>Griffy</vt:lpstr>
      <vt:lpstr>Homemade Apple</vt:lpstr>
      <vt:lpstr>Calibri</vt:lpstr>
      <vt:lpstr>Aldrich</vt:lpstr>
      <vt:lpstr>SlidesMania</vt:lpstr>
      <vt:lpstr>Sanofi At a Glance</vt:lpstr>
      <vt:lpstr>Who is Sanofi:</vt:lpstr>
      <vt:lpstr>Patients and Healthcare Providers</vt:lpstr>
      <vt:lpstr>References: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Sanofi At a Glance</dc:title>
  <cp:lastModifiedBy>Faragalla, Sandra</cp:lastModifiedBy>
  <cp:revision>1</cp:revision>
  <dcterms:modified xsi:type="dcterms:W3CDTF">2023-08-10T12:41:37Z</dcterms:modified>
</cp:coreProperties>
</file>