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aveat"/>
      <p:regular r:id="rId9"/>
      <p:bold r:id="rId10"/>
    </p:embeddedFon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font" Target="fonts/Caveat-bold.fntdata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1993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199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8336a43a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8336a43a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ac77da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ac77da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sanofi.com/en/our-compan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oundation-s.sanofi.com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Sanofi-At-A-Glance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By: Akiko Miya Namisato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SANOFI !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b="1" lang="en"/>
              <a:t>One of the </a:t>
            </a:r>
            <a:r>
              <a:rPr b="1" lang="en"/>
              <a:t>world's</a:t>
            </a:r>
            <a:r>
              <a:rPr b="1" lang="en"/>
              <a:t> leading non-profit </a:t>
            </a:r>
            <a:r>
              <a:rPr b="1" lang="en"/>
              <a:t>healthcare organizations</a:t>
            </a:r>
            <a:r>
              <a:rPr b="1" lang="en"/>
              <a:t>.</a:t>
            </a:r>
            <a:endParaRPr b="1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b="1" lang="en"/>
              <a:t>For The People</a:t>
            </a:r>
            <a:endParaRPr b="1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b="1" lang="en"/>
              <a:t>Inclusivity</a:t>
            </a:r>
            <a:endParaRPr b="1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/>
              <a:t>Investments into marginalized communities </a:t>
            </a:r>
            <a:endParaRPr b="1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/>
              <a:t>Focuses their efforts on lower-income countries and marginalized communities</a:t>
            </a:r>
            <a:endParaRPr b="1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9501" cy="25916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4"/>
          <p:cNvSpPr txBox="1"/>
          <p:nvPr/>
        </p:nvSpPr>
        <p:spPr>
          <a:xfrm>
            <a:off x="3763750" y="3286175"/>
            <a:ext cx="5073600" cy="12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Mission-</a:t>
            </a:r>
            <a:endParaRPr b="1"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b="1"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“We want to build a healthier, more resilient world. We turn the impossible into the possible by discovering, developing, and delivering medicines and vaccines for millions of people around the world.” - </a:t>
            </a:r>
            <a:r>
              <a:rPr b="1" lang="en" sz="10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https://www.sanofi.com/en/our-company</a:t>
            </a:r>
            <a:r>
              <a:rPr b="1"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b="1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Foundation 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</a:t>
            </a:r>
            <a:r>
              <a:rPr lang="en" sz="3000"/>
              <a:t>Sanofi</a:t>
            </a:r>
            <a:r>
              <a:rPr lang="en" sz="3000"/>
              <a:t> Collective</a:t>
            </a:r>
            <a:endParaRPr sz="3000"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227"/>
              <a:t>“driven by singular purpose, to improve the lives of vulnerable communities by focusing on locally led programs, supporting community-based ideas, and mobilizing collective action” -Foundation S </a:t>
            </a:r>
            <a:endParaRPr sz="122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2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27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Home (sanofi.com)</a:t>
            </a:r>
            <a:endParaRPr sz="1000"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Focuses on supplying medicine and relief efforts on middle/low - income countries.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Donates 100,000 vials of medicine for rare/difficult diseases annually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MCM initiative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Current day locations are 68% landfill free and 86% of waste is recycled or recovered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Making their products and vaccines eco-designed and plastic free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