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fc664d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fc664d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4756701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4756701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185" t="6081" b="5131"/>
          <a:stretch/>
        </p:blipFill>
        <p:spPr>
          <a:xfrm>
            <a:off x="736390" y="1481650"/>
            <a:ext cx="4242509" cy="28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689050"/>
            <a:ext cx="591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 Glance at Sanofi: A Global Pharmaceutical Giant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75" y="1777075"/>
            <a:ext cx="3872573" cy="25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7625" y="0"/>
            <a:ext cx="33147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A Presentation by Zachary Cole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531775" y="3705025"/>
            <a:ext cx="2466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6D7A8"/>
                </a:solidFill>
              </a:rPr>
              <a:t>Information found from Sanofi’s 2022 Annual Report </a:t>
            </a:r>
            <a:endParaRPr sz="1500">
              <a:solidFill>
                <a:srgbClr val="B6D7A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B6D7A8"/>
                </a:solidFill>
              </a:rPr>
              <a:t>&amp; Sanofi’s Q1 &amp; Q2 2023 Fiscal Report</a:t>
            </a:r>
            <a:endParaRPr sz="1500">
              <a:solidFill>
                <a:srgbClr val="B6D7A8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1104250"/>
            <a:ext cx="568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Exploring the Play to Win Strategy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75" y="977300"/>
            <a:ext cx="5810976" cy="328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25" y="1066475"/>
            <a:ext cx="5810985" cy="3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6325" y="1102488"/>
            <a:ext cx="5632801" cy="315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4550" y="1104325"/>
            <a:ext cx="5825275" cy="32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09550" y="247650"/>
            <a:ext cx="54006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93450" y="247650"/>
            <a:ext cx="56328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Focusing on Growth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Researching and Developing the future of Pharmaceuticals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00" y="806475"/>
            <a:ext cx="5847749" cy="328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00" y="806475"/>
            <a:ext cx="5720549" cy="31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535113" y="2185650"/>
            <a:ext cx="2518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Blockbuster Drugs are ones that surpass $1 Billion in sale. They have a huge impact in the success of the company </a:t>
            </a:r>
            <a:endParaRPr>
              <a:solidFill>
                <a:srgbClr val="B6D7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6D7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6D7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6D7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6D7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59800" y="260550"/>
            <a:ext cx="49533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93075" y="260550"/>
            <a:ext cx="531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Leveraging innovation to drive growth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l="797" r="797"/>
          <a:stretch/>
        </p:blipFill>
        <p:spPr>
          <a:xfrm>
            <a:off x="120275" y="806487"/>
            <a:ext cx="5861002" cy="33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Nazneen</dc:creator>
  <cp:lastModifiedBy>Nazneen Merchant</cp:lastModifiedBy>
  <cp:revision>1</cp:revision>
  <dcterms:modified xsi:type="dcterms:W3CDTF">2023-08-11T13:17:02Z</dcterms:modified>
</cp:coreProperties>
</file>