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6B81"/>
    <a:srgbClr val="4BEB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0F1526-DE99-4F33-91B8-5314F002C9DE}" v="26" dt="2024-08-07T02:37:41.4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04D9B-C3A6-CFE1-59A4-F90394E6BB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95A5A0-3E3F-2F8E-1820-5045B74D8A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AC7AEE-7CDA-17FB-4A05-E04F85C3F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F3FE-36AE-43D2-9EF5-8B70C835F6E4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019798-5CBA-258B-5393-4A5EE5C18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99B02-FB2C-82F6-5318-FF3306268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C6342-18F2-4AA4-AA72-7F2200076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56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94483-3216-2E58-B4FD-349C8BB8B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56558B-FDE4-2671-71C7-7EF244EB45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E6DA64-16B7-CA0B-4A69-20ACB814F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F3FE-36AE-43D2-9EF5-8B70C835F6E4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DB06AF-2D88-5E99-AC35-89923784A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1C0B25-C86B-5156-4CD4-63FBDAFFC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C6342-18F2-4AA4-AA72-7F2200076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592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37C2BB-B2A1-4B8B-B388-D43971A958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82ACC1-5B8E-A65C-D7DF-EF8230AD37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6DA620-E8E0-42BD-2CCF-7A7AC28A3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F3FE-36AE-43D2-9EF5-8B70C835F6E4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776A98-FE61-B401-D5CD-DA37FAD92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819FC3-CFB3-2328-01AC-97704117D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C6342-18F2-4AA4-AA72-7F2200076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30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07897-99CD-961E-59A2-5F2D7ABCD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8BBB8-F1E5-937B-39CD-936862C21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C1B20C-8AF4-CB63-A9CB-0C7585A4E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F3FE-36AE-43D2-9EF5-8B70C835F6E4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514FD-C888-D9EB-FE47-5BE12F096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09B040-6FCF-EBB0-BC34-A4D6469C5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C6342-18F2-4AA4-AA72-7F2200076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281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73F8B-796B-F798-89C9-B90451D27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185761-1253-2D11-616F-0978086C16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389AE9-E187-9D60-F280-6F6898D9F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F3FE-36AE-43D2-9EF5-8B70C835F6E4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CA4F8-A595-4B3D-2B7F-628D22558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EB2FFF-40E5-6C5B-41A0-1BBB12BF2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C6342-18F2-4AA4-AA72-7F2200076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177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AC7DA-923D-A766-EC56-3793F2173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86622-DB75-5A97-0AE7-1E5C96C964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77AE6F-8356-2130-46FD-3D5E7D66F4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7FEDA4-B2A9-1EDC-9443-9A2B50828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F3FE-36AE-43D2-9EF5-8B70C835F6E4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B38166-EB6E-1C48-E0C1-D1F50B5F4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8B2C34-186F-3A80-9223-1C3042273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C6342-18F2-4AA4-AA72-7F2200076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47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D03A3-2E06-4369-4130-DAB937C64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623D87-6C1C-A934-CC52-7516440C5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F4210C-A0C9-64FB-CA74-5B4858C8E2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5EEA4C-D0F1-DF63-B0C5-0D3B8C0AA3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7F8766-0236-096F-AFD8-1AEC37C26F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AB7427-5C80-23A6-3599-6329E841D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F3FE-36AE-43D2-9EF5-8B70C835F6E4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13B700-F530-322B-E980-F74F77E8E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00EEC1-61F5-9FB1-26CC-EA74CB019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C6342-18F2-4AA4-AA72-7F2200076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134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6CCD1-DEA1-1D98-76BA-6D813643D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E0B2B0-6782-3192-48D4-97B29916A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F3FE-36AE-43D2-9EF5-8B70C835F6E4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A0B8B1-A60E-6573-8DF8-BB5373397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0533E4-7A36-50ED-4620-AB429ECAA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C6342-18F2-4AA4-AA72-7F2200076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600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2DF070-3282-953B-8ED8-307F5026D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F3FE-36AE-43D2-9EF5-8B70C835F6E4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8AFF5A-5897-B646-C012-44202F0C5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A7A852-B9A2-869A-64F9-887E525C1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C6342-18F2-4AA4-AA72-7F2200076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973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F66A5-A361-2E42-AF9D-8DAABAA63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D7E7FE-D6CE-74CB-8D8B-DB7BF4B05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4770F7-DBC9-87F1-9940-AFBD88235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4C9182-AF38-0C3D-9EE5-3E896AEF7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F3FE-36AE-43D2-9EF5-8B70C835F6E4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BCA4DC-CCBA-C33F-A11D-A886E15E9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6A25F1-1BA4-1968-2E1F-149378229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C6342-18F2-4AA4-AA72-7F2200076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241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D21E3-3572-09E8-5EC3-0734DA4AD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4325D0-AF13-F78F-9460-8BB1807D2B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6B2438-14AD-2505-EBAC-7108BB5D83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1FF4B7-600C-81A3-DFAD-2607455D7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F3FE-36AE-43D2-9EF5-8B70C835F6E4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BFBB67-D86D-6177-74F6-F4B58F342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641C61-9736-45D3-83B5-881DA7031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C6342-18F2-4AA4-AA72-7F2200076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962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BDFD7A-FE57-1E38-DE9F-17DAC6549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FCB58F-3D02-5C88-366C-364B137434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4F3AE-E25D-F441-0395-E67D6CF883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1BFF3FE-36AE-43D2-9EF5-8B70C835F6E4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647314-355A-7F1E-DBDF-046AC0D3CC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72068C-2FB7-8B0E-24BE-AD815B70ED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0DC6342-18F2-4AA4-AA72-7F2200076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601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DD02EB-B175-FB3B-BCE9-AA21B5E791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865" y="421554"/>
            <a:ext cx="5009144" cy="3566160"/>
          </a:xfrm>
        </p:spPr>
        <p:txBody>
          <a:bodyPr anchor="b">
            <a:normAutofit/>
          </a:bodyPr>
          <a:lstStyle/>
          <a:p>
            <a:pPr algn="l"/>
            <a:r>
              <a:rPr lang="en-US" sz="7200" dirty="0">
                <a:solidFill>
                  <a:srgbClr val="316B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SANOFI AT A GLANCE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346BC3-64D2-62B2-E797-711C8F0386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864" y="4849108"/>
            <a:ext cx="4752472" cy="1370429"/>
          </a:xfrm>
        </p:spPr>
        <p:txBody>
          <a:bodyPr>
            <a:normAutofit/>
          </a:bodyPr>
          <a:lstStyle/>
          <a:p>
            <a:pPr algn="l"/>
            <a:r>
              <a:rPr lang="en-US" sz="3600" dirty="0">
                <a:solidFill>
                  <a:srgbClr val="316B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Abdelrahman Ahmed</a:t>
            </a: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olorful dots in a white background&#10;&#10;Description automatically generated">
            <a:extLst>
              <a:ext uri="{FF2B5EF4-FFF2-40B4-BE49-F238E27FC236}">
                <a16:creationId xmlns:a16="http://schemas.microsoft.com/office/drawing/2014/main" id="{02ABFE1E-2CB0-1268-F9F1-70E77B1BBB2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4773"/>
          <a:stretch/>
        </p:blipFill>
        <p:spPr>
          <a:xfrm>
            <a:off x="5514475" y="10"/>
            <a:ext cx="6629299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446690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ECC07320-C2CA-4E29-8481-9D9E143C77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85C35F-6AAB-B5D0-EA6D-41627DE07F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43950" y="682432"/>
            <a:ext cx="4428699" cy="1956815"/>
          </a:xfrm>
          <a:noFill/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316B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 to Sanofi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E99F69-CED0-2A9F-91C7-8A0CD6E955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17368" y="3072384"/>
            <a:ext cx="5281864" cy="2942866"/>
          </a:xfrm>
          <a:noFill/>
        </p:spPr>
        <p:txBody>
          <a:bodyPr>
            <a:normAutofit lnSpcReduction="10000"/>
          </a:bodyPr>
          <a:lstStyle/>
          <a:p>
            <a:pPr algn="l"/>
            <a:r>
              <a:rPr lang="en-US" dirty="0"/>
              <a:t>Sanofi is a global healthcare leader, headquartered in Paris, France.</a:t>
            </a:r>
          </a:p>
          <a:p>
            <a:pPr algn="l"/>
            <a:r>
              <a:rPr lang="en-US" dirty="0"/>
              <a:t>It specializes in pharmaceuticals, vaccines, and consumer healthcare products.</a:t>
            </a:r>
          </a:p>
          <a:p>
            <a:pPr algn="l"/>
            <a:r>
              <a:rPr lang="en-US" dirty="0"/>
              <a:t>Operates in over 100 countries with a diverse portfolio addressing various therapeutic areas.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F576939-EB38-1BE5-A795-377CC9858D6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69"/>
          <a:stretch/>
        </p:blipFill>
        <p:spPr>
          <a:xfrm>
            <a:off x="1" y="10"/>
            <a:ext cx="6832674" cy="6857990"/>
          </a:xfrm>
          <a:custGeom>
            <a:avLst/>
            <a:gdLst/>
            <a:ahLst/>
            <a:cxnLst/>
            <a:rect l="l" t="t" r="r" b="b"/>
            <a:pathLst>
              <a:path w="6832674" h="6858000">
                <a:moveTo>
                  <a:pt x="0" y="0"/>
                </a:moveTo>
                <a:lnTo>
                  <a:pt x="6832674" y="0"/>
                </a:lnTo>
                <a:lnTo>
                  <a:pt x="6749707" y="183520"/>
                </a:lnTo>
                <a:cubicBezTo>
                  <a:pt x="6327787" y="1181050"/>
                  <a:pt x="6094475" y="2277779"/>
                  <a:pt x="6094475" y="3429000"/>
                </a:cubicBezTo>
                <a:cubicBezTo>
                  <a:pt x="6094475" y="4580222"/>
                  <a:pt x="6327787" y="5676950"/>
                  <a:pt x="6749707" y="6674481"/>
                </a:cubicBezTo>
                <a:lnTo>
                  <a:pt x="6832674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329728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911EFD-B630-3755-2A2B-D6C1C72FC3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54296" y="329184"/>
            <a:ext cx="6894576" cy="178308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5400" dirty="0">
                <a:solidFill>
                  <a:srgbClr val="316B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Sanofi's Purpose and Mission</a:t>
            </a:r>
          </a:p>
        </p:txBody>
      </p:sp>
      <p:pic>
        <p:nvPicPr>
          <p:cNvPr id="5" name="Picture 4" descr="An arrow hitting a bull's eye target">
            <a:extLst>
              <a:ext uri="{FF2B5EF4-FFF2-40B4-BE49-F238E27FC236}">
                <a16:creationId xmlns:a16="http://schemas.microsoft.com/office/drawing/2014/main" id="{006B0E83-CCCA-CFEA-6775-A973CA7FB62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0920" r="19988"/>
          <a:stretch/>
        </p:blipFill>
        <p:spPr>
          <a:xfrm>
            <a:off x="20" y="1"/>
            <a:ext cx="4343380" cy="6858000"/>
          </a:xfrm>
          <a:custGeom>
            <a:avLst/>
            <a:gdLst/>
            <a:ahLst/>
            <a:cxnLst/>
            <a:rect l="l" t="t" r="r" b="b"/>
            <a:pathLst>
              <a:path w="4052542" h="6858000">
                <a:moveTo>
                  <a:pt x="0" y="0"/>
                </a:moveTo>
                <a:lnTo>
                  <a:pt x="4020923" y="0"/>
                </a:lnTo>
                <a:lnTo>
                  <a:pt x="4022656" y="14697"/>
                </a:lnTo>
                <a:cubicBezTo>
                  <a:pt x="4037606" y="98462"/>
                  <a:pt x="4035072" y="183369"/>
                  <a:pt x="4039126" y="267642"/>
                </a:cubicBezTo>
                <a:cubicBezTo>
                  <a:pt x="4043941" y="370699"/>
                  <a:pt x="4037860" y="474136"/>
                  <a:pt x="4035579" y="577446"/>
                </a:cubicBezTo>
                <a:cubicBezTo>
                  <a:pt x="4033805" y="665399"/>
                  <a:pt x="4025063" y="753226"/>
                  <a:pt x="4027724" y="841306"/>
                </a:cubicBezTo>
                <a:cubicBezTo>
                  <a:pt x="4027914" y="844352"/>
                  <a:pt x="4027914" y="847398"/>
                  <a:pt x="4027724" y="850444"/>
                </a:cubicBezTo>
                <a:cubicBezTo>
                  <a:pt x="4019615" y="947281"/>
                  <a:pt x="4019615" y="1044626"/>
                  <a:pt x="4027724" y="1141464"/>
                </a:cubicBezTo>
                <a:cubicBezTo>
                  <a:pt x="4030296" y="1181772"/>
                  <a:pt x="4029574" y="1222221"/>
                  <a:pt x="4025570" y="1262415"/>
                </a:cubicBezTo>
                <a:cubicBezTo>
                  <a:pt x="4021769" y="1313563"/>
                  <a:pt x="4009606" y="1365472"/>
                  <a:pt x="4018348" y="1416238"/>
                </a:cubicBezTo>
                <a:cubicBezTo>
                  <a:pt x="4024037" y="1458058"/>
                  <a:pt x="4027166" y="1500194"/>
                  <a:pt x="4027724" y="1542394"/>
                </a:cubicBezTo>
                <a:cubicBezTo>
                  <a:pt x="4032158" y="1636820"/>
                  <a:pt x="4027977" y="1731753"/>
                  <a:pt x="4026330" y="1826433"/>
                </a:cubicBezTo>
                <a:cubicBezTo>
                  <a:pt x="4024556" y="1936724"/>
                  <a:pt x="4027344" y="2047015"/>
                  <a:pt x="4018475" y="2157432"/>
                </a:cubicBezTo>
                <a:cubicBezTo>
                  <a:pt x="4013597" y="2246629"/>
                  <a:pt x="4013597" y="2336029"/>
                  <a:pt x="4018475" y="2425226"/>
                </a:cubicBezTo>
                <a:cubicBezTo>
                  <a:pt x="4020882" y="2506961"/>
                  <a:pt x="4033172" y="2587934"/>
                  <a:pt x="4031145" y="2670557"/>
                </a:cubicBezTo>
                <a:cubicBezTo>
                  <a:pt x="4028737" y="2766886"/>
                  <a:pt x="4017335" y="2862962"/>
                  <a:pt x="4020882" y="2959546"/>
                </a:cubicBezTo>
                <a:cubicBezTo>
                  <a:pt x="4022529" y="3005617"/>
                  <a:pt x="4022656" y="3051688"/>
                  <a:pt x="4023543" y="3097758"/>
                </a:cubicBezTo>
                <a:cubicBezTo>
                  <a:pt x="4024683" y="3153221"/>
                  <a:pt x="4034692" y="3208556"/>
                  <a:pt x="4029117" y="3263892"/>
                </a:cubicBezTo>
                <a:cubicBezTo>
                  <a:pt x="4019869" y="3356161"/>
                  <a:pt x="3995923" y="3446906"/>
                  <a:pt x="4010873" y="3541459"/>
                </a:cubicBezTo>
                <a:cubicBezTo>
                  <a:pt x="4019108" y="3593495"/>
                  <a:pt x="4028357" y="3645658"/>
                  <a:pt x="4033172" y="3698201"/>
                </a:cubicBezTo>
                <a:cubicBezTo>
                  <a:pt x="4037353" y="3745160"/>
                  <a:pt x="4047868" y="3792881"/>
                  <a:pt x="4039886" y="3839586"/>
                </a:cubicBezTo>
                <a:cubicBezTo>
                  <a:pt x="4033045" y="3879565"/>
                  <a:pt x="4036592" y="3919544"/>
                  <a:pt x="4031271" y="3959523"/>
                </a:cubicBezTo>
                <a:cubicBezTo>
                  <a:pt x="4024303" y="4011939"/>
                  <a:pt x="4020629" y="4065244"/>
                  <a:pt x="4015308" y="4118042"/>
                </a:cubicBezTo>
                <a:cubicBezTo>
                  <a:pt x="4010620" y="4165889"/>
                  <a:pt x="4006946" y="4213610"/>
                  <a:pt x="4019615" y="4258539"/>
                </a:cubicBezTo>
                <a:cubicBezTo>
                  <a:pt x="4050656" y="4371622"/>
                  <a:pt x="4033679" y="4484070"/>
                  <a:pt x="4022023" y="4596391"/>
                </a:cubicBezTo>
                <a:cubicBezTo>
                  <a:pt x="4016321" y="4650965"/>
                  <a:pt x="4007959" y="4708712"/>
                  <a:pt x="4020629" y="4758718"/>
                </a:cubicBezTo>
                <a:cubicBezTo>
                  <a:pt x="4043941" y="4847432"/>
                  <a:pt x="4025697" y="4931705"/>
                  <a:pt x="4015561" y="5016866"/>
                </a:cubicBezTo>
                <a:cubicBezTo>
                  <a:pt x="4003335" y="5100174"/>
                  <a:pt x="4005096" y="5184929"/>
                  <a:pt x="4020756" y="5267654"/>
                </a:cubicBezTo>
                <a:cubicBezTo>
                  <a:pt x="4033172" y="5326035"/>
                  <a:pt x="4033172" y="5385432"/>
                  <a:pt x="4034692" y="5444194"/>
                </a:cubicBezTo>
                <a:cubicBezTo>
                  <a:pt x="4035579" y="5481001"/>
                  <a:pt x="4022023" y="5518441"/>
                  <a:pt x="4013027" y="5555120"/>
                </a:cubicBezTo>
                <a:cubicBezTo>
                  <a:pt x="3996937" y="5621371"/>
                  <a:pt x="3991109" y="5688636"/>
                  <a:pt x="4013027" y="5753237"/>
                </a:cubicBezTo>
                <a:cubicBezTo>
                  <a:pt x="4043561" y="5842713"/>
                  <a:pt x="4061045" y="5932189"/>
                  <a:pt x="4048375" y="6026870"/>
                </a:cubicBezTo>
                <a:cubicBezTo>
                  <a:pt x="4041027" y="6085251"/>
                  <a:pt x="4039380" y="6144902"/>
                  <a:pt x="4028357" y="6202522"/>
                </a:cubicBezTo>
                <a:cubicBezTo>
                  <a:pt x="4010240" y="6298091"/>
                  <a:pt x="4016701" y="6393024"/>
                  <a:pt x="4031145" y="6487196"/>
                </a:cubicBezTo>
                <a:cubicBezTo>
                  <a:pt x="4041293" y="6565885"/>
                  <a:pt x="4042395" y="6645474"/>
                  <a:pt x="4034439" y="6724403"/>
                </a:cubicBezTo>
                <a:lnTo>
                  <a:pt x="4025206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8" name="sketchy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5D6111-3230-66E0-8A11-7F3D4A8289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4296" y="2706624"/>
            <a:ext cx="6894576" cy="3483864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200" dirty="0"/>
              <a:t>' Empowering Life' - Sanofi aims to improve access to healthcare and enhance the quality of life for people worldwide.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200" dirty="0"/>
              <a:t>Focused on addressing global health challenges and providing sustainable healthcare solutions.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200" dirty="0"/>
              <a:t>Enhanced environmentally friendly practices ​including water/waste stewardship​, carbon neutrality, and usage of renewable energy.</a:t>
            </a:r>
          </a:p>
        </p:txBody>
      </p:sp>
    </p:spTree>
    <p:extLst>
      <p:ext uri="{BB962C8B-B14F-4D97-AF65-F5344CB8AC3E}">
        <p14:creationId xmlns:p14="http://schemas.microsoft.com/office/powerpoint/2010/main" val="3126923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9F79630B-0F0B-446E-A637-38FA8F61D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3437C99-FC8E-4311-B48A-F0C4C329B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5028" y="-1"/>
            <a:ext cx="12192000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922777-3FD1-B8A6-B20D-738AFAED62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7832" y="240633"/>
            <a:ext cx="4770157" cy="106653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4400" dirty="0">
                <a:solidFill>
                  <a:srgbClr val="316B8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Innovations and Achievements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C1D7F3-D9B3-401C-673E-EC38C4F138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8442" y="1485133"/>
            <a:ext cx="5654734" cy="5276614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1700" b="1" u="sng" dirty="0">
                <a:solidFill>
                  <a:srgbClr val="316B81"/>
                </a:solidFill>
              </a:rPr>
              <a:t>Digital Health Initiatives:</a:t>
            </a:r>
          </a:p>
          <a:p>
            <a:pPr marL="342900" indent="-285750" algn="l">
              <a:buFontTx/>
              <a:buChar char="-"/>
            </a:pPr>
            <a:r>
              <a:rPr lang="en-US" sz="1800" dirty="0"/>
              <a:t>Investments in digital health platforms and AI companies including OpenAI and Formation Bio to enhance patient care and drug development.</a:t>
            </a:r>
          </a:p>
          <a:p>
            <a:pPr marL="342900" indent="-285750" algn="l">
              <a:buFontTx/>
              <a:buChar char="-"/>
            </a:pPr>
            <a:r>
              <a:rPr lang="en-US" sz="1800" dirty="0"/>
              <a:t>Accelerating groundbreaking research improving the efficiency of identifying potential drug targets by 20-30%​.</a:t>
            </a:r>
          </a:p>
          <a:p>
            <a:pPr marL="342900" indent="-285750" algn="l">
              <a:buFontTx/>
              <a:buChar char="-"/>
            </a:pPr>
            <a:endParaRPr lang="en-US" sz="1800" b="1" u="sng" dirty="0">
              <a:solidFill>
                <a:srgbClr val="316B81"/>
              </a:solidFill>
            </a:endParaRP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800" b="1" u="sng" dirty="0">
                <a:solidFill>
                  <a:srgbClr val="316B81"/>
                </a:solidFill>
              </a:rPr>
              <a:t>Pharmaceutical Innovations</a:t>
            </a:r>
            <a:r>
              <a:rPr lang="en-US" sz="1800" u="sng" dirty="0">
                <a:solidFill>
                  <a:srgbClr val="316B81"/>
                </a:solidFill>
              </a:rPr>
              <a:t>:</a:t>
            </a:r>
          </a:p>
          <a:p>
            <a:pPr marL="342900" indent="-285750" algn="l">
              <a:buFontTx/>
              <a:buChar char="-"/>
            </a:pPr>
            <a:r>
              <a:rPr lang="en-US" sz="1800" dirty="0"/>
              <a:t>Development of breakthrough treatments in diabetes, oncology, and rare diseases.</a:t>
            </a:r>
          </a:p>
          <a:p>
            <a:pPr marL="342900" indent="-285750" algn="l">
              <a:buFontTx/>
              <a:buChar char="-"/>
            </a:pPr>
            <a:r>
              <a:rPr lang="en-US" sz="1800" dirty="0"/>
              <a:t>Pioneering research in immunology and cardiovascular health.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1800" dirty="0"/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sz="1800" b="1" u="sng" dirty="0">
                <a:solidFill>
                  <a:srgbClr val="316B81"/>
                </a:solidFill>
              </a:rPr>
              <a:t>Vaccine Contributions:</a:t>
            </a:r>
          </a:p>
          <a:p>
            <a:pPr marL="342900" indent="-285750" algn="l">
              <a:buFontTx/>
              <a:buChar char="-"/>
            </a:pPr>
            <a:r>
              <a:rPr lang="en-US" sz="1800" dirty="0"/>
              <a:t>Sanofi Pasteur, a world leader in vaccine production, has developed vaccines for influenza, dengue, and COVID-19.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pic>
        <p:nvPicPr>
          <p:cNvPr id="5" name="Picture 4" descr="Silhouette watching the bright night sky">
            <a:extLst>
              <a:ext uri="{FF2B5EF4-FFF2-40B4-BE49-F238E27FC236}">
                <a16:creationId xmlns:a16="http://schemas.microsoft.com/office/drawing/2014/main" id="{48EDE863-24D9-2872-E151-A0A57880252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6851" r="2643" b="-2"/>
          <a:stretch/>
        </p:blipFill>
        <p:spPr>
          <a:xfrm>
            <a:off x="5869748" y="-120315"/>
            <a:ext cx="6353796" cy="7062536"/>
          </a:xfrm>
          <a:custGeom>
            <a:avLst/>
            <a:gdLst/>
            <a:ahLst/>
            <a:cxnLst/>
            <a:rect l="l" t="t" r="r" b="b"/>
            <a:pathLst>
              <a:path w="7243812" h="6857999">
                <a:moveTo>
                  <a:pt x="609803" y="0"/>
                </a:moveTo>
                <a:lnTo>
                  <a:pt x="1222601" y="0"/>
                </a:lnTo>
                <a:lnTo>
                  <a:pt x="1223032" y="1645"/>
                </a:lnTo>
                <a:lnTo>
                  <a:pt x="1343371" y="1645"/>
                </a:lnTo>
                <a:lnTo>
                  <a:pt x="1343665" y="0"/>
                </a:lnTo>
                <a:lnTo>
                  <a:pt x="1884172" y="0"/>
                </a:lnTo>
                <a:lnTo>
                  <a:pt x="1884280" y="1645"/>
                </a:lnTo>
                <a:lnTo>
                  <a:pt x="7243812" y="1645"/>
                </a:lnTo>
                <a:lnTo>
                  <a:pt x="7243812" y="6857999"/>
                </a:lnTo>
                <a:lnTo>
                  <a:pt x="133676" y="6857999"/>
                </a:lnTo>
                <a:lnTo>
                  <a:pt x="114609" y="6843646"/>
                </a:lnTo>
                <a:cubicBezTo>
                  <a:pt x="106811" y="6836369"/>
                  <a:pt x="103243" y="6828354"/>
                  <a:pt x="111459" y="6817746"/>
                </a:cubicBezTo>
                <a:cubicBezTo>
                  <a:pt x="93943" y="6769544"/>
                  <a:pt x="97901" y="6796071"/>
                  <a:pt x="113412" y="6759582"/>
                </a:cubicBezTo>
                <a:cubicBezTo>
                  <a:pt x="110188" y="6732087"/>
                  <a:pt x="99653" y="6727133"/>
                  <a:pt x="100729" y="6705297"/>
                </a:cubicBezTo>
                <a:cubicBezTo>
                  <a:pt x="94563" y="6675394"/>
                  <a:pt x="99792" y="6669536"/>
                  <a:pt x="87662" y="6640957"/>
                </a:cubicBezTo>
                <a:cubicBezTo>
                  <a:pt x="74199" y="6591883"/>
                  <a:pt x="82185" y="6576319"/>
                  <a:pt x="83084" y="6541313"/>
                </a:cubicBezTo>
                <a:cubicBezTo>
                  <a:pt x="82225" y="6490855"/>
                  <a:pt x="67640" y="6422980"/>
                  <a:pt x="59444" y="6370251"/>
                </a:cubicBezTo>
                <a:cubicBezTo>
                  <a:pt x="51248" y="6317522"/>
                  <a:pt x="30729" y="6270972"/>
                  <a:pt x="33908" y="6224938"/>
                </a:cubicBezTo>
                <a:lnTo>
                  <a:pt x="30063" y="6089693"/>
                </a:lnTo>
                <a:cubicBezTo>
                  <a:pt x="25730" y="6032039"/>
                  <a:pt x="3474" y="5997051"/>
                  <a:pt x="29101" y="5973994"/>
                </a:cubicBezTo>
                <a:cubicBezTo>
                  <a:pt x="17018" y="5940131"/>
                  <a:pt x="41135" y="5955713"/>
                  <a:pt x="33855" y="5939847"/>
                </a:cubicBezTo>
                <a:lnTo>
                  <a:pt x="12982" y="5906467"/>
                </a:lnTo>
                <a:lnTo>
                  <a:pt x="8416" y="5862699"/>
                </a:lnTo>
                <a:cubicBezTo>
                  <a:pt x="7895" y="5838948"/>
                  <a:pt x="8409" y="5853058"/>
                  <a:pt x="12052" y="5823324"/>
                </a:cubicBezTo>
                <a:cubicBezTo>
                  <a:pt x="11631" y="5805291"/>
                  <a:pt x="11213" y="5787258"/>
                  <a:pt x="10793" y="5769225"/>
                </a:cubicBezTo>
                <a:cubicBezTo>
                  <a:pt x="17866" y="5738356"/>
                  <a:pt x="19121" y="5696311"/>
                  <a:pt x="25986" y="5667896"/>
                </a:cubicBezTo>
                <a:cubicBezTo>
                  <a:pt x="16329" y="5647975"/>
                  <a:pt x="42195" y="5619318"/>
                  <a:pt x="43687" y="5594585"/>
                </a:cubicBezTo>
                <a:cubicBezTo>
                  <a:pt x="32512" y="5517959"/>
                  <a:pt x="44052" y="5536542"/>
                  <a:pt x="40019" y="5464225"/>
                </a:cubicBezTo>
                <a:cubicBezTo>
                  <a:pt x="32676" y="5400671"/>
                  <a:pt x="26469" y="5311951"/>
                  <a:pt x="22904" y="5269726"/>
                </a:cubicBezTo>
                <a:cubicBezTo>
                  <a:pt x="19341" y="5227501"/>
                  <a:pt x="14742" y="5212581"/>
                  <a:pt x="18628" y="5210876"/>
                </a:cubicBezTo>
                <a:cubicBezTo>
                  <a:pt x="-20300" y="5161742"/>
                  <a:pt x="15511" y="5141336"/>
                  <a:pt x="5392" y="5111369"/>
                </a:cubicBezTo>
                <a:cubicBezTo>
                  <a:pt x="10662" y="5053859"/>
                  <a:pt x="15546" y="5034036"/>
                  <a:pt x="13324" y="5009272"/>
                </a:cubicBezTo>
                <a:cubicBezTo>
                  <a:pt x="25126" y="4982633"/>
                  <a:pt x="74251" y="4956261"/>
                  <a:pt x="48699" y="4925805"/>
                </a:cubicBezTo>
                <a:cubicBezTo>
                  <a:pt x="76704" y="4931200"/>
                  <a:pt x="39437" y="4888353"/>
                  <a:pt x="62925" y="4877992"/>
                </a:cubicBezTo>
                <a:cubicBezTo>
                  <a:pt x="82480" y="4871554"/>
                  <a:pt x="75731" y="4857054"/>
                  <a:pt x="79496" y="4844323"/>
                </a:cubicBezTo>
                <a:cubicBezTo>
                  <a:pt x="97657" y="4832308"/>
                  <a:pt x="110974" y="4752352"/>
                  <a:pt x="101400" y="4733115"/>
                </a:cubicBezTo>
                <a:cubicBezTo>
                  <a:pt x="108185" y="4679357"/>
                  <a:pt x="119720" y="4662889"/>
                  <a:pt x="111223" y="4625153"/>
                </a:cubicBezTo>
                <a:cubicBezTo>
                  <a:pt x="106592" y="4588197"/>
                  <a:pt x="114401" y="4567830"/>
                  <a:pt x="126359" y="4539168"/>
                </a:cubicBezTo>
                <a:cubicBezTo>
                  <a:pt x="126535" y="4522289"/>
                  <a:pt x="126710" y="4505410"/>
                  <a:pt x="126886" y="4488531"/>
                </a:cubicBezTo>
                <a:cubicBezTo>
                  <a:pt x="126165" y="4473140"/>
                  <a:pt x="132917" y="4437329"/>
                  <a:pt x="135099" y="4411258"/>
                </a:cubicBezTo>
                <a:cubicBezTo>
                  <a:pt x="107667" y="4345686"/>
                  <a:pt x="146840" y="4280033"/>
                  <a:pt x="132327" y="4219510"/>
                </a:cubicBezTo>
                <a:cubicBezTo>
                  <a:pt x="138549" y="4158987"/>
                  <a:pt x="124091" y="4192084"/>
                  <a:pt x="172424" y="4048117"/>
                </a:cubicBezTo>
                <a:cubicBezTo>
                  <a:pt x="167703" y="4015047"/>
                  <a:pt x="203806" y="3905047"/>
                  <a:pt x="177666" y="3878222"/>
                </a:cubicBezTo>
                <a:cubicBezTo>
                  <a:pt x="167714" y="3821305"/>
                  <a:pt x="183914" y="3845122"/>
                  <a:pt x="156982" y="3778166"/>
                </a:cubicBezTo>
                <a:cubicBezTo>
                  <a:pt x="160365" y="3760234"/>
                  <a:pt x="142791" y="3724716"/>
                  <a:pt x="142115" y="3707357"/>
                </a:cubicBezTo>
                <a:cubicBezTo>
                  <a:pt x="139253" y="3688591"/>
                  <a:pt x="140202" y="3672776"/>
                  <a:pt x="139805" y="3665569"/>
                </a:cubicBezTo>
                <a:cubicBezTo>
                  <a:pt x="139778" y="3665084"/>
                  <a:pt x="139750" y="3664599"/>
                  <a:pt x="139723" y="3664114"/>
                </a:cubicBezTo>
                <a:lnTo>
                  <a:pt x="134134" y="3653088"/>
                </a:lnTo>
                <a:lnTo>
                  <a:pt x="126568" y="3641228"/>
                </a:lnTo>
                <a:cubicBezTo>
                  <a:pt x="126560" y="3629488"/>
                  <a:pt x="126549" y="3617747"/>
                  <a:pt x="126540" y="3606007"/>
                </a:cubicBezTo>
                <a:lnTo>
                  <a:pt x="134645" y="3597336"/>
                </a:lnTo>
                <a:lnTo>
                  <a:pt x="131649" y="3586412"/>
                </a:lnTo>
                <a:lnTo>
                  <a:pt x="134221" y="3569719"/>
                </a:lnTo>
                <a:lnTo>
                  <a:pt x="133795" y="3568021"/>
                </a:lnTo>
                <a:lnTo>
                  <a:pt x="130189" y="3553678"/>
                </a:lnTo>
                <a:lnTo>
                  <a:pt x="129827" y="3552249"/>
                </a:lnTo>
                <a:lnTo>
                  <a:pt x="122183" y="3542019"/>
                </a:lnTo>
                <a:lnTo>
                  <a:pt x="112426" y="3531201"/>
                </a:lnTo>
                <a:lnTo>
                  <a:pt x="105626" y="3496391"/>
                </a:lnTo>
                <a:lnTo>
                  <a:pt x="111971" y="3486850"/>
                </a:lnTo>
                <a:lnTo>
                  <a:pt x="106910" y="3476412"/>
                </a:lnTo>
                <a:cubicBezTo>
                  <a:pt x="105781" y="3466028"/>
                  <a:pt x="105824" y="3433967"/>
                  <a:pt x="105209" y="3424545"/>
                </a:cubicBezTo>
                <a:lnTo>
                  <a:pt x="103215" y="3419880"/>
                </a:lnTo>
                <a:lnTo>
                  <a:pt x="104953" y="3415218"/>
                </a:lnTo>
                <a:lnTo>
                  <a:pt x="101255" y="3409825"/>
                </a:lnTo>
                <a:lnTo>
                  <a:pt x="103044" y="3407057"/>
                </a:lnTo>
                <a:lnTo>
                  <a:pt x="89764" y="3378959"/>
                </a:lnTo>
                <a:lnTo>
                  <a:pt x="83991" y="3362948"/>
                </a:lnTo>
                <a:lnTo>
                  <a:pt x="66858" y="3332072"/>
                </a:lnTo>
                <a:lnTo>
                  <a:pt x="69057" y="3325671"/>
                </a:lnTo>
                <a:lnTo>
                  <a:pt x="51631" y="3278130"/>
                </a:lnTo>
                <a:lnTo>
                  <a:pt x="53959" y="3277179"/>
                </a:lnTo>
                <a:lnTo>
                  <a:pt x="60205" y="3262610"/>
                </a:lnTo>
                <a:lnTo>
                  <a:pt x="58998" y="3258677"/>
                </a:lnTo>
                <a:cubicBezTo>
                  <a:pt x="46010" y="3210316"/>
                  <a:pt x="80872" y="3236545"/>
                  <a:pt x="45170" y="3180546"/>
                </a:cubicBezTo>
                <a:cubicBezTo>
                  <a:pt x="53643" y="3171780"/>
                  <a:pt x="52550" y="3163902"/>
                  <a:pt x="45228" y="3151828"/>
                </a:cubicBezTo>
                <a:cubicBezTo>
                  <a:pt x="39651" y="3128169"/>
                  <a:pt x="64667" y="3124610"/>
                  <a:pt x="45020" y="3103777"/>
                </a:cubicBezTo>
                <a:cubicBezTo>
                  <a:pt x="59127" y="3105196"/>
                  <a:pt x="41123" y="3057428"/>
                  <a:pt x="57092" y="3065434"/>
                </a:cubicBezTo>
                <a:cubicBezTo>
                  <a:pt x="55435" y="3051512"/>
                  <a:pt x="40803" y="3032637"/>
                  <a:pt x="35088" y="3020247"/>
                </a:cubicBezTo>
                <a:cubicBezTo>
                  <a:pt x="32503" y="3002537"/>
                  <a:pt x="18197" y="3001119"/>
                  <a:pt x="22803" y="2991092"/>
                </a:cubicBezTo>
                <a:cubicBezTo>
                  <a:pt x="24338" y="2987749"/>
                  <a:pt x="27975" y="2983455"/>
                  <a:pt x="34850" y="2977278"/>
                </a:cubicBezTo>
                <a:cubicBezTo>
                  <a:pt x="22587" y="2954448"/>
                  <a:pt x="35600" y="2946689"/>
                  <a:pt x="36223" y="2911749"/>
                </a:cubicBezTo>
                <a:cubicBezTo>
                  <a:pt x="35158" y="2886513"/>
                  <a:pt x="29761" y="2843788"/>
                  <a:pt x="28462" y="2825860"/>
                </a:cubicBezTo>
                <a:cubicBezTo>
                  <a:pt x="28449" y="2818634"/>
                  <a:pt x="28437" y="2811409"/>
                  <a:pt x="28424" y="2804183"/>
                </a:cubicBezTo>
                <a:lnTo>
                  <a:pt x="21292" y="2790136"/>
                </a:lnTo>
                <a:lnTo>
                  <a:pt x="16179" y="2760208"/>
                </a:lnTo>
                <a:lnTo>
                  <a:pt x="22858" y="2751112"/>
                </a:lnTo>
                <a:lnTo>
                  <a:pt x="18505" y="2740278"/>
                </a:lnTo>
                <a:lnTo>
                  <a:pt x="22482" y="2726489"/>
                </a:lnTo>
                <a:lnTo>
                  <a:pt x="18175" y="2725052"/>
                </a:lnTo>
                <a:lnTo>
                  <a:pt x="10521" y="2715895"/>
                </a:lnTo>
                <a:lnTo>
                  <a:pt x="25499" y="2665666"/>
                </a:lnTo>
                <a:lnTo>
                  <a:pt x="30658" y="2635351"/>
                </a:lnTo>
                <a:cubicBezTo>
                  <a:pt x="30723" y="2625597"/>
                  <a:pt x="30791" y="2615842"/>
                  <a:pt x="30857" y="2606088"/>
                </a:cubicBezTo>
                <a:lnTo>
                  <a:pt x="37532" y="2596456"/>
                </a:lnTo>
                <a:cubicBezTo>
                  <a:pt x="41239" y="2582253"/>
                  <a:pt x="34640" y="2564757"/>
                  <a:pt x="36511" y="2549900"/>
                </a:cubicBezTo>
                <a:lnTo>
                  <a:pt x="53712" y="2496499"/>
                </a:lnTo>
                <a:cubicBezTo>
                  <a:pt x="53527" y="2492743"/>
                  <a:pt x="64725" y="2449625"/>
                  <a:pt x="64540" y="2445869"/>
                </a:cubicBezTo>
                <a:cubicBezTo>
                  <a:pt x="61940" y="2441580"/>
                  <a:pt x="65575" y="2413465"/>
                  <a:pt x="64348" y="2408995"/>
                </a:cubicBezTo>
                <a:cubicBezTo>
                  <a:pt x="100333" y="2407546"/>
                  <a:pt x="71752" y="2329020"/>
                  <a:pt x="101725" y="2335735"/>
                </a:cubicBezTo>
                <a:cubicBezTo>
                  <a:pt x="120512" y="2299003"/>
                  <a:pt x="138791" y="2291744"/>
                  <a:pt x="147278" y="2260088"/>
                </a:cubicBezTo>
                <a:cubicBezTo>
                  <a:pt x="152668" y="2224200"/>
                  <a:pt x="143589" y="2220953"/>
                  <a:pt x="152643" y="2193455"/>
                </a:cubicBezTo>
                <a:cubicBezTo>
                  <a:pt x="152701" y="2159228"/>
                  <a:pt x="131577" y="2138038"/>
                  <a:pt x="161815" y="2107942"/>
                </a:cubicBezTo>
                <a:lnTo>
                  <a:pt x="168884" y="2024270"/>
                </a:lnTo>
                <a:lnTo>
                  <a:pt x="210800" y="1969445"/>
                </a:lnTo>
                <a:lnTo>
                  <a:pt x="215063" y="1961162"/>
                </a:lnTo>
                <a:lnTo>
                  <a:pt x="226767" y="1945112"/>
                </a:lnTo>
                <a:lnTo>
                  <a:pt x="225906" y="1942021"/>
                </a:lnTo>
                <a:lnTo>
                  <a:pt x="220555" y="1935584"/>
                </a:lnTo>
                <a:cubicBezTo>
                  <a:pt x="220179" y="1930292"/>
                  <a:pt x="223282" y="1914884"/>
                  <a:pt x="223648" y="1910265"/>
                </a:cubicBezTo>
                <a:cubicBezTo>
                  <a:pt x="221934" y="1909994"/>
                  <a:pt x="221895" y="1909162"/>
                  <a:pt x="222758" y="1907867"/>
                </a:cubicBezTo>
                <a:lnTo>
                  <a:pt x="229387" y="1899379"/>
                </a:lnTo>
                <a:lnTo>
                  <a:pt x="231548" y="1895114"/>
                </a:lnTo>
                <a:lnTo>
                  <a:pt x="216553" y="1892417"/>
                </a:lnTo>
                <a:cubicBezTo>
                  <a:pt x="209075" y="1884999"/>
                  <a:pt x="222114" y="1866643"/>
                  <a:pt x="209739" y="1861483"/>
                </a:cubicBezTo>
                <a:cubicBezTo>
                  <a:pt x="214584" y="1853278"/>
                  <a:pt x="219066" y="1844665"/>
                  <a:pt x="222950" y="1835810"/>
                </a:cubicBezTo>
                <a:lnTo>
                  <a:pt x="224812" y="1830569"/>
                </a:lnTo>
                <a:lnTo>
                  <a:pt x="224522" y="1830429"/>
                </a:lnTo>
                <a:cubicBezTo>
                  <a:pt x="224224" y="1829219"/>
                  <a:pt x="224571" y="1827468"/>
                  <a:pt x="225830" y="1824832"/>
                </a:cubicBezTo>
                <a:lnTo>
                  <a:pt x="228207" y="1821003"/>
                </a:lnTo>
                <a:lnTo>
                  <a:pt x="230878" y="1807109"/>
                </a:lnTo>
                <a:lnTo>
                  <a:pt x="227355" y="1805316"/>
                </a:lnTo>
                <a:lnTo>
                  <a:pt x="228132" y="1804434"/>
                </a:lnTo>
                <a:cubicBezTo>
                  <a:pt x="237533" y="1798221"/>
                  <a:pt x="248274" y="1797417"/>
                  <a:pt x="223762" y="1784314"/>
                </a:cubicBezTo>
                <a:cubicBezTo>
                  <a:pt x="240655" y="1769422"/>
                  <a:pt x="224912" y="1763793"/>
                  <a:pt x="226521" y="1740358"/>
                </a:cubicBezTo>
                <a:cubicBezTo>
                  <a:pt x="240385" y="1732435"/>
                  <a:pt x="239102" y="1724301"/>
                  <a:pt x="233164" y="1715685"/>
                </a:cubicBezTo>
                <a:cubicBezTo>
                  <a:pt x="245499" y="1694404"/>
                  <a:pt x="240415" y="1672675"/>
                  <a:pt x="245819" y="1647555"/>
                </a:cubicBezTo>
                <a:cubicBezTo>
                  <a:pt x="268668" y="1622803"/>
                  <a:pt x="248434" y="1605585"/>
                  <a:pt x="254317" y="1578752"/>
                </a:cubicBezTo>
                <a:lnTo>
                  <a:pt x="249918" y="1546022"/>
                </a:lnTo>
                <a:cubicBezTo>
                  <a:pt x="251996" y="1543635"/>
                  <a:pt x="248777" y="1521210"/>
                  <a:pt x="248927" y="1519929"/>
                </a:cubicBezTo>
                <a:lnTo>
                  <a:pt x="248704" y="1519731"/>
                </a:lnTo>
                <a:lnTo>
                  <a:pt x="252245" y="1514846"/>
                </a:lnTo>
                <a:cubicBezTo>
                  <a:pt x="255314" y="1501295"/>
                  <a:pt x="252199" y="1477394"/>
                  <a:pt x="254681" y="1463304"/>
                </a:cubicBezTo>
                <a:cubicBezTo>
                  <a:pt x="257024" y="1459891"/>
                  <a:pt x="268983" y="1432466"/>
                  <a:pt x="267138" y="1430305"/>
                </a:cubicBezTo>
                <a:lnTo>
                  <a:pt x="266110" y="1429568"/>
                </a:lnTo>
                <a:lnTo>
                  <a:pt x="286784" y="1404045"/>
                </a:lnTo>
                <a:lnTo>
                  <a:pt x="294521" y="1360879"/>
                </a:lnTo>
                <a:lnTo>
                  <a:pt x="324750" y="1301993"/>
                </a:lnTo>
                <a:lnTo>
                  <a:pt x="328780" y="1210776"/>
                </a:lnTo>
                <a:cubicBezTo>
                  <a:pt x="344171" y="1197232"/>
                  <a:pt x="343390" y="1192124"/>
                  <a:pt x="346123" y="1157176"/>
                </a:cubicBezTo>
                <a:cubicBezTo>
                  <a:pt x="359383" y="1110140"/>
                  <a:pt x="355619" y="1111028"/>
                  <a:pt x="349331" y="1063288"/>
                </a:cubicBezTo>
                <a:cubicBezTo>
                  <a:pt x="364194" y="1005331"/>
                  <a:pt x="362778" y="969963"/>
                  <a:pt x="431245" y="889417"/>
                </a:cubicBezTo>
                <a:lnTo>
                  <a:pt x="459477" y="816346"/>
                </a:lnTo>
                <a:cubicBezTo>
                  <a:pt x="465006" y="808083"/>
                  <a:pt x="496978" y="764380"/>
                  <a:pt x="489268" y="752692"/>
                </a:cubicBezTo>
                <a:lnTo>
                  <a:pt x="505368" y="724368"/>
                </a:lnTo>
                <a:lnTo>
                  <a:pt x="511178" y="722494"/>
                </a:lnTo>
                <a:lnTo>
                  <a:pt x="514451" y="717531"/>
                </a:lnTo>
                <a:cubicBezTo>
                  <a:pt x="514171" y="710761"/>
                  <a:pt x="513893" y="703992"/>
                  <a:pt x="513612" y="697222"/>
                </a:cubicBezTo>
                <a:cubicBezTo>
                  <a:pt x="513272" y="693376"/>
                  <a:pt x="513720" y="690905"/>
                  <a:pt x="514772" y="689289"/>
                </a:cubicBezTo>
                <a:lnTo>
                  <a:pt x="515249" y="689151"/>
                </a:lnTo>
                <a:cubicBezTo>
                  <a:pt x="515320" y="686637"/>
                  <a:pt x="515389" y="684122"/>
                  <a:pt x="515461" y="681608"/>
                </a:cubicBezTo>
                <a:cubicBezTo>
                  <a:pt x="522970" y="666964"/>
                  <a:pt x="551123" y="617831"/>
                  <a:pt x="560298" y="601285"/>
                </a:cubicBezTo>
                <a:cubicBezTo>
                  <a:pt x="558549" y="585107"/>
                  <a:pt x="540289" y="573171"/>
                  <a:pt x="570504" y="582332"/>
                </a:cubicBezTo>
                <a:cubicBezTo>
                  <a:pt x="570816" y="577121"/>
                  <a:pt x="573898" y="574271"/>
                  <a:pt x="578347" y="572511"/>
                </a:cubicBezTo>
                <a:lnTo>
                  <a:pt x="580375" y="572092"/>
                </a:lnTo>
                <a:lnTo>
                  <a:pt x="575722" y="536015"/>
                </a:lnTo>
                <a:lnTo>
                  <a:pt x="578705" y="531675"/>
                </a:lnTo>
                <a:lnTo>
                  <a:pt x="564084" y="491380"/>
                </a:lnTo>
                <a:cubicBezTo>
                  <a:pt x="560969" y="487340"/>
                  <a:pt x="560134" y="482008"/>
                  <a:pt x="564457" y="473782"/>
                </a:cubicBezTo>
                <a:lnTo>
                  <a:pt x="566413" y="472000"/>
                </a:lnTo>
                <a:lnTo>
                  <a:pt x="584600" y="354566"/>
                </a:lnTo>
                <a:cubicBezTo>
                  <a:pt x="586100" y="325288"/>
                  <a:pt x="584583" y="317533"/>
                  <a:pt x="588077" y="265704"/>
                </a:cubicBezTo>
                <a:cubicBezTo>
                  <a:pt x="588008" y="205530"/>
                  <a:pt x="578491" y="226511"/>
                  <a:pt x="580576" y="187093"/>
                </a:cubicBezTo>
                <a:cubicBezTo>
                  <a:pt x="579265" y="162458"/>
                  <a:pt x="569240" y="117589"/>
                  <a:pt x="587928" y="130336"/>
                </a:cubicBezTo>
                <a:cubicBezTo>
                  <a:pt x="552635" y="69804"/>
                  <a:pt x="604651" y="82036"/>
                  <a:pt x="593881" y="17287"/>
                </a:cubicBezTo>
                <a:cubicBezTo>
                  <a:pt x="600399" y="13784"/>
                  <a:pt x="605413" y="8440"/>
                  <a:pt x="609224" y="17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736819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199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SANOFI AT A GLANCE</vt:lpstr>
      <vt:lpstr>Introduction to Sanofi</vt:lpstr>
      <vt:lpstr>Sanofi's Purpose and Mission</vt:lpstr>
      <vt:lpstr>Innovations and Achievements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Abdelrahman Yousry</dc:creator>
  <cp:lastModifiedBy>Nazneen Merchant</cp:lastModifiedBy>
  <cp:revision>2</cp:revision>
  <dcterms:created xsi:type="dcterms:W3CDTF">2024-08-07T00:24:18Z</dcterms:created>
  <dcterms:modified xsi:type="dcterms:W3CDTF">2024-08-09T16:21:17Z</dcterms:modified>
</cp:coreProperties>
</file>