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7"/>
    </p:embeddedFont>
    <p:embeddedFont>
      <p:font typeface="Blinker" panose="020B0604020202020204" charset="0"/>
      <p:regular r:id="rId8"/>
      <p:bold r:id="rId9"/>
    </p:embeddedFont>
    <p:embeddedFont>
      <p:font typeface="Blinker SemiBold" panose="020B0604020202020204" charset="0"/>
      <p:regular r:id="rId10"/>
      <p:bold r:id="rId11"/>
    </p:embeddedFont>
    <p:embeddedFont>
      <p:font typeface="Nunito Light" pitchFamily="2" charset="0"/>
      <p:regular r:id="rId12"/>
      <p:italic r:id="rId13"/>
    </p:embeddedFont>
    <p:embeddedFont>
      <p:font typeface="Questrial" pitchFamily="2" charset="0"/>
      <p:regular r:id="rId14"/>
    </p:embeddedFont>
    <p:embeddedFont>
      <p:font typeface="Raleway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51e9053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551e9053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75" y="614799"/>
            <a:ext cx="6155400" cy="19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75" y="2631500"/>
            <a:ext cx="5462700" cy="378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Blinker"/>
                <a:ea typeface="Blinker"/>
                <a:cs typeface="Blinker"/>
                <a:sym typeface="Blink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1248569" y="3354725"/>
            <a:ext cx="1590300" cy="15129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2"/>
          <p:cNvSpPr>
            <a:spLocks noGrp="1"/>
          </p:cNvSpPr>
          <p:nvPr>
            <p:ph type="pic" idx="3"/>
          </p:nvPr>
        </p:nvSpPr>
        <p:spPr>
          <a:xfrm flipH="1">
            <a:off x="6870475" y="1657300"/>
            <a:ext cx="2027100" cy="30405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4" name="Google Shape;14;p2"/>
          <p:cNvSpPr>
            <a:spLocks noGrp="1"/>
          </p:cNvSpPr>
          <p:nvPr>
            <p:ph type="pic" idx="4"/>
          </p:nvPr>
        </p:nvSpPr>
        <p:spPr>
          <a:xfrm>
            <a:off x="3936700" y="3354736"/>
            <a:ext cx="3261000" cy="15129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5" name="Google Shape;15;p2"/>
          <p:cNvSpPr/>
          <p:nvPr/>
        </p:nvSpPr>
        <p:spPr>
          <a:xfrm>
            <a:off x="8428900" y="0"/>
            <a:ext cx="715200" cy="316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3450" y="-100"/>
            <a:ext cx="23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707138" y="122002"/>
            <a:ext cx="187200" cy="18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238255" y="855507"/>
            <a:ext cx="1125000" cy="11250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15100" y="-226900"/>
            <a:ext cx="3597000" cy="762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1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2125076" y="1818375"/>
            <a:ext cx="4893900" cy="15111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2125050" y="3476429"/>
            <a:ext cx="4893900" cy="442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224150" y="499627"/>
            <a:ext cx="1760700" cy="28299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71" name="Google Shape;71;p11"/>
          <p:cNvSpPr>
            <a:spLocks noGrp="1"/>
          </p:cNvSpPr>
          <p:nvPr>
            <p:ph type="pic" idx="3"/>
          </p:nvPr>
        </p:nvSpPr>
        <p:spPr>
          <a:xfrm>
            <a:off x="7159200" y="1818377"/>
            <a:ext cx="1760700" cy="28254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72" name="Google Shape;72;p11"/>
          <p:cNvSpPr/>
          <p:nvPr/>
        </p:nvSpPr>
        <p:spPr>
          <a:xfrm>
            <a:off x="7983475" y="0"/>
            <a:ext cx="1160400" cy="198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2" hasCustomPrompt="1"/>
          </p:nvPr>
        </p:nvSpPr>
        <p:spPr>
          <a:xfrm>
            <a:off x="842871" y="1454277"/>
            <a:ext cx="667500" cy="572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842871" y="3248620"/>
            <a:ext cx="667500" cy="576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4" hasCustomPrompt="1"/>
          </p:nvPr>
        </p:nvSpPr>
        <p:spPr>
          <a:xfrm>
            <a:off x="3008746" y="1454277"/>
            <a:ext cx="667500" cy="572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5" hasCustomPrompt="1"/>
          </p:nvPr>
        </p:nvSpPr>
        <p:spPr>
          <a:xfrm>
            <a:off x="3008746" y="3248620"/>
            <a:ext cx="667500" cy="576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5174621" y="1454277"/>
            <a:ext cx="667500" cy="572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7" hasCustomPrompt="1"/>
          </p:nvPr>
        </p:nvSpPr>
        <p:spPr>
          <a:xfrm>
            <a:off x="5174621" y="3248620"/>
            <a:ext cx="667500" cy="576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720000" y="2136800"/>
            <a:ext cx="1938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8"/>
          </p:nvPr>
        </p:nvSpPr>
        <p:spPr>
          <a:xfrm>
            <a:off x="2885875" y="2136800"/>
            <a:ext cx="1938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9"/>
          </p:nvPr>
        </p:nvSpPr>
        <p:spPr>
          <a:xfrm>
            <a:off x="5051750" y="2136800"/>
            <a:ext cx="1938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3"/>
          </p:nvPr>
        </p:nvSpPr>
        <p:spPr>
          <a:xfrm>
            <a:off x="720000" y="3931664"/>
            <a:ext cx="1938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4"/>
          </p:nvPr>
        </p:nvSpPr>
        <p:spPr>
          <a:xfrm>
            <a:off x="2885875" y="3931664"/>
            <a:ext cx="1938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5"/>
          </p:nvPr>
        </p:nvSpPr>
        <p:spPr>
          <a:xfrm>
            <a:off x="5051750" y="3931664"/>
            <a:ext cx="1938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>
            <a:spLocks noGrp="1"/>
          </p:cNvSpPr>
          <p:nvPr>
            <p:ph type="pic" idx="16"/>
          </p:nvPr>
        </p:nvSpPr>
        <p:spPr>
          <a:xfrm>
            <a:off x="6990350" y="533963"/>
            <a:ext cx="2305500" cy="40755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90" name="Google Shape;90;p13"/>
          <p:cNvSpPr/>
          <p:nvPr/>
        </p:nvSpPr>
        <p:spPr>
          <a:xfrm>
            <a:off x="7924425" y="0"/>
            <a:ext cx="1219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 rot="5400000">
            <a:off x="-2201875" y="1972450"/>
            <a:ext cx="4073400" cy="1198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 rot="10800000">
            <a:off x="312785" y="2462043"/>
            <a:ext cx="219300" cy="21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4297225" y="4905600"/>
            <a:ext cx="5330700" cy="23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3647875" y="4701400"/>
            <a:ext cx="1338300" cy="7698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3552063" y="4808140"/>
            <a:ext cx="187200" cy="18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0" y="0"/>
            <a:ext cx="5330700" cy="23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709375" y="-44700"/>
            <a:ext cx="1338300" cy="1497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166113" y="1363140"/>
            <a:ext cx="187200" cy="18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0" y="-17825"/>
            <a:ext cx="1920300" cy="51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5247175" y="1555300"/>
            <a:ext cx="3163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5247175" y="458800"/>
            <a:ext cx="3163500" cy="10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>
            <a:spLocks noGrp="1"/>
          </p:cNvSpPr>
          <p:nvPr>
            <p:ph type="pic" idx="2"/>
          </p:nvPr>
        </p:nvSpPr>
        <p:spPr>
          <a:xfrm>
            <a:off x="158496" y="160000"/>
            <a:ext cx="3336600" cy="48234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08" name="Google Shape;108;p15"/>
          <p:cNvSpPr>
            <a:spLocks noGrp="1"/>
          </p:cNvSpPr>
          <p:nvPr>
            <p:ph type="pic" idx="3"/>
          </p:nvPr>
        </p:nvSpPr>
        <p:spPr>
          <a:xfrm>
            <a:off x="2548600" y="2698800"/>
            <a:ext cx="5862300" cy="19098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09" name="Google Shape;109;p15"/>
          <p:cNvSpPr>
            <a:spLocks noGrp="1"/>
          </p:cNvSpPr>
          <p:nvPr>
            <p:ph type="pic" idx="4"/>
          </p:nvPr>
        </p:nvSpPr>
        <p:spPr>
          <a:xfrm>
            <a:off x="2548600" y="535000"/>
            <a:ext cx="2078400" cy="16446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10" name="Google Shape;110;p15"/>
          <p:cNvSpPr/>
          <p:nvPr/>
        </p:nvSpPr>
        <p:spPr>
          <a:xfrm rot="5400000">
            <a:off x="7906975" y="3131875"/>
            <a:ext cx="1043700" cy="1043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 rot="-9897272">
            <a:off x="8816871" y="2720673"/>
            <a:ext cx="194156" cy="19415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 rot="-9897272">
            <a:off x="4264421" y="181877"/>
            <a:ext cx="194156" cy="19415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1111276" y="2621900"/>
            <a:ext cx="19563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2"/>
          </p:nvPr>
        </p:nvSpPr>
        <p:spPr>
          <a:xfrm>
            <a:off x="1111276" y="3045300"/>
            <a:ext cx="19563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3"/>
          </p:nvPr>
        </p:nvSpPr>
        <p:spPr>
          <a:xfrm>
            <a:off x="3593839" y="3045300"/>
            <a:ext cx="19563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4"/>
          </p:nvPr>
        </p:nvSpPr>
        <p:spPr>
          <a:xfrm>
            <a:off x="6076424" y="3045300"/>
            <a:ext cx="19563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5"/>
          </p:nvPr>
        </p:nvSpPr>
        <p:spPr>
          <a:xfrm>
            <a:off x="3593839" y="2621900"/>
            <a:ext cx="19563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6"/>
          </p:nvPr>
        </p:nvSpPr>
        <p:spPr>
          <a:xfrm>
            <a:off x="6076424" y="2621900"/>
            <a:ext cx="19563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-503700" y="-498500"/>
            <a:ext cx="1223700" cy="12237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8518025" y="949275"/>
            <a:ext cx="1223700" cy="1223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2914850" y="4905600"/>
            <a:ext cx="3255000" cy="23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/>
          <p:nvPr/>
        </p:nvSpPr>
        <p:spPr>
          <a:xfrm>
            <a:off x="8066450" y="1656375"/>
            <a:ext cx="1077600" cy="348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1"/>
          </p:nvPr>
        </p:nvSpPr>
        <p:spPr>
          <a:xfrm>
            <a:off x="2083525" y="1656375"/>
            <a:ext cx="49770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2"/>
          </p:nvPr>
        </p:nvSpPr>
        <p:spPr>
          <a:xfrm>
            <a:off x="2083525" y="2876075"/>
            <a:ext cx="49770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3"/>
          </p:nvPr>
        </p:nvSpPr>
        <p:spPr>
          <a:xfrm>
            <a:off x="2083525" y="4095775"/>
            <a:ext cx="49770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4"/>
          </p:nvPr>
        </p:nvSpPr>
        <p:spPr>
          <a:xfrm>
            <a:off x="2083525" y="1287425"/>
            <a:ext cx="49770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5"/>
          </p:nvPr>
        </p:nvSpPr>
        <p:spPr>
          <a:xfrm>
            <a:off x="2083525" y="2507130"/>
            <a:ext cx="49770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6"/>
          </p:nvPr>
        </p:nvSpPr>
        <p:spPr>
          <a:xfrm>
            <a:off x="2083525" y="3726835"/>
            <a:ext cx="49770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>
            <a:spLocks noGrp="1"/>
          </p:cNvSpPr>
          <p:nvPr>
            <p:ph type="pic" idx="7"/>
          </p:nvPr>
        </p:nvSpPr>
        <p:spPr>
          <a:xfrm>
            <a:off x="720000" y="1137600"/>
            <a:ext cx="1077600" cy="10776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36" name="Google Shape;136;p17"/>
          <p:cNvSpPr>
            <a:spLocks noGrp="1"/>
          </p:cNvSpPr>
          <p:nvPr>
            <p:ph type="pic" idx="8"/>
          </p:nvPr>
        </p:nvSpPr>
        <p:spPr>
          <a:xfrm>
            <a:off x="7351300" y="2334250"/>
            <a:ext cx="1077600" cy="10776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37" name="Google Shape;137;p17"/>
          <p:cNvSpPr>
            <a:spLocks noGrp="1"/>
          </p:cNvSpPr>
          <p:nvPr>
            <p:ph type="pic" idx="9"/>
          </p:nvPr>
        </p:nvSpPr>
        <p:spPr>
          <a:xfrm>
            <a:off x="720000" y="3530900"/>
            <a:ext cx="1077600" cy="10776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38" name="Google Shape;138;p17"/>
          <p:cNvSpPr/>
          <p:nvPr/>
        </p:nvSpPr>
        <p:spPr>
          <a:xfrm>
            <a:off x="7276475" y="-617425"/>
            <a:ext cx="1152300" cy="1152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7855525" y="362800"/>
            <a:ext cx="2145900" cy="3444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8759438" y="950390"/>
            <a:ext cx="187200" cy="18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228138" y="2147040"/>
            <a:ext cx="187200" cy="18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-784825" y="2507125"/>
            <a:ext cx="1152300" cy="1152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/>
          <p:nvPr/>
        </p:nvSpPr>
        <p:spPr>
          <a:xfrm rot="5400000">
            <a:off x="-751200" y="4069775"/>
            <a:ext cx="2145900" cy="3444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1844026" y="1362989"/>
            <a:ext cx="25896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2"/>
          </p:nvPr>
        </p:nvSpPr>
        <p:spPr>
          <a:xfrm>
            <a:off x="1844026" y="1888889"/>
            <a:ext cx="2589600" cy="74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3"/>
          </p:nvPr>
        </p:nvSpPr>
        <p:spPr>
          <a:xfrm>
            <a:off x="5528140" y="1888889"/>
            <a:ext cx="2589600" cy="74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4"/>
          </p:nvPr>
        </p:nvSpPr>
        <p:spPr>
          <a:xfrm>
            <a:off x="1847626" y="3713414"/>
            <a:ext cx="2586000" cy="74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5"/>
          </p:nvPr>
        </p:nvSpPr>
        <p:spPr>
          <a:xfrm>
            <a:off x="5528140" y="3713414"/>
            <a:ext cx="2589600" cy="74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6"/>
          </p:nvPr>
        </p:nvSpPr>
        <p:spPr>
          <a:xfrm>
            <a:off x="1844026" y="3187514"/>
            <a:ext cx="25896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7"/>
          </p:nvPr>
        </p:nvSpPr>
        <p:spPr>
          <a:xfrm>
            <a:off x="5528140" y="1362989"/>
            <a:ext cx="25896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8"/>
          </p:nvPr>
        </p:nvSpPr>
        <p:spPr>
          <a:xfrm>
            <a:off x="5528140" y="3187514"/>
            <a:ext cx="25896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0" y="0"/>
            <a:ext cx="458400" cy="167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-610500" y="1243900"/>
            <a:ext cx="1068900" cy="10689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/>
          <p:nvPr/>
        </p:nvSpPr>
        <p:spPr>
          <a:xfrm rot="6302728">
            <a:off x="305022" y="2378500"/>
            <a:ext cx="194156" cy="19415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8685600" y="3472500"/>
            <a:ext cx="458400" cy="167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8879400" y="2041300"/>
            <a:ext cx="941400" cy="2139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 rot="6302728">
            <a:off x="8780197" y="1433325"/>
            <a:ext cx="194156" cy="19415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1"/>
          </p:nvPr>
        </p:nvSpPr>
        <p:spPr>
          <a:xfrm>
            <a:off x="717185" y="2059799"/>
            <a:ext cx="2459100" cy="77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2"/>
          </p:nvPr>
        </p:nvSpPr>
        <p:spPr>
          <a:xfrm>
            <a:off x="3340113" y="2059799"/>
            <a:ext cx="2459100" cy="77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3"/>
          </p:nvPr>
        </p:nvSpPr>
        <p:spPr>
          <a:xfrm>
            <a:off x="5970265" y="2059799"/>
            <a:ext cx="2454000" cy="77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4"/>
          </p:nvPr>
        </p:nvSpPr>
        <p:spPr>
          <a:xfrm>
            <a:off x="717185" y="3532311"/>
            <a:ext cx="2459100" cy="77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5"/>
          </p:nvPr>
        </p:nvSpPr>
        <p:spPr>
          <a:xfrm>
            <a:off x="3340113" y="3532311"/>
            <a:ext cx="2459100" cy="77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6"/>
          </p:nvPr>
        </p:nvSpPr>
        <p:spPr>
          <a:xfrm>
            <a:off x="5970265" y="3532311"/>
            <a:ext cx="2454000" cy="77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ubTitle" idx="7"/>
          </p:nvPr>
        </p:nvSpPr>
        <p:spPr>
          <a:xfrm>
            <a:off x="717185" y="1517737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8"/>
          </p:nvPr>
        </p:nvSpPr>
        <p:spPr>
          <a:xfrm>
            <a:off x="3340113" y="1517737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9"/>
          </p:nvPr>
        </p:nvSpPr>
        <p:spPr>
          <a:xfrm>
            <a:off x="5970265" y="1517737"/>
            <a:ext cx="24540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13"/>
          </p:nvPr>
        </p:nvSpPr>
        <p:spPr>
          <a:xfrm>
            <a:off x="717185" y="2992961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14"/>
          </p:nvPr>
        </p:nvSpPr>
        <p:spPr>
          <a:xfrm>
            <a:off x="3338838" y="2992961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15"/>
          </p:nvPr>
        </p:nvSpPr>
        <p:spPr>
          <a:xfrm>
            <a:off x="5967715" y="2992961"/>
            <a:ext cx="2459100" cy="53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/>
          <p:nvPr/>
        </p:nvSpPr>
        <p:spPr>
          <a:xfrm>
            <a:off x="-778275" y="322825"/>
            <a:ext cx="1338300" cy="3249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442238" y="3472790"/>
            <a:ext cx="187200" cy="18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/>
          <p:nvPr/>
        </p:nvSpPr>
        <p:spPr>
          <a:xfrm>
            <a:off x="8722738" y="441390"/>
            <a:ext cx="187200" cy="18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100" y="4905600"/>
            <a:ext cx="9144000" cy="23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8550725" y="1363525"/>
            <a:ext cx="1338300" cy="3249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0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>
            <a:spLocks noGrp="1"/>
          </p:cNvSpPr>
          <p:nvPr>
            <p:ph type="ctrTitle"/>
          </p:nvPr>
        </p:nvSpPr>
        <p:spPr>
          <a:xfrm>
            <a:off x="4049400" y="544813"/>
            <a:ext cx="43794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1"/>
          </p:nvPr>
        </p:nvSpPr>
        <p:spPr>
          <a:xfrm>
            <a:off x="4049500" y="1710222"/>
            <a:ext cx="4379400" cy="9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20"/>
          <p:cNvSpPr>
            <a:spLocks noGrp="1"/>
          </p:cNvSpPr>
          <p:nvPr>
            <p:ph type="pic" idx="2"/>
          </p:nvPr>
        </p:nvSpPr>
        <p:spPr>
          <a:xfrm>
            <a:off x="185925" y="214975"/>
            <a:ext cx="2587200" cy="25872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86" name="Google Shape;186;p20"/>
          <p:cNvSpPr>
            <a:spLocks noGrp="1"/>
          </p:cNvSpPr>
          <p:nvPr>
            <p:ph type="pic" idx="3"/>
          </p:nvPr>
        </p:nvSpPr>
        <p:spPr>
          <a:xfrm>
            <a:off x="1276795" y="2345997"/>
            <a:ext cx="2582400" cy="25824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87" name="Google Shape;187;p20"/>
          <p:cNvSpPr txBox="1"/>
          <p:nvPr/>
        </p:nvSpPr>
        <p:spPr>
          <a:xfrm>
            <a:off x="4049475" y="3657902"/>
            <a:ext cx="43794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CREDITS: This presentation template was created by </a:t>
            </a:r>
            <a:r>
              <a:rPr lang="en" sz="1100" u="sng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u="sng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,</a:t>
            </a:r>
            <a:r>
              <a:rPr lang="en" sz="11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 including icons by </a:t>
            </a:r>
            <a:r>
              <a:rPr lang="en" sz="1100" u="sng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rPr>
              <a:t>, and infographics &amp; images by</a:t>
            </a:r>
            <a:r>
              <a:rPr lang="en" sz="1100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</a:t>
            </a:r>
            <a:r>
              <a:rPr lang="en" sz="1100" u="sng">
                <a:solidFill>
                  <a:schemeClr val="dk1"/>
                </a:solidFill>
                <a:latin typeface="Blinker SemiBold"/>
                <a:ea typeface="Blinker SemiBold"/>
                <a:cs typeface="Blinker SemiBold"/>
                <a:sym typeface="Blinker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u="sng">
              <a:solidFill>
                <a:schemeClr val="dk1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8335288" y="441390"/>
            <a:ext cx="187200" cy="18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8335300" y="-351500"/>
            <a:ext cx="1152300" cy="1152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4900875" y="4785475"/>
            <a:ext cx="2676600" cy="487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15100" y="3580700"/>
            <a:ext cx="77139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865200" y="2437426"/>
            <a:ext cx="1089900" cy="10278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>
            <a:spLocks noGrp="1"/>
          </p:cNvSpPr>
          <p:nvPr>
            <p:ph type="pic" idx="3"/>
          </p:nvPr>
        </p:nvSpPr>
        <p:spPr>
          <a:xfrm>
            <a:off x="3591225" y="236225"/>
            <a:ext cx="2159700" cy="2159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24" name="Google Shape;24;p3"/>
          <p:cNvSpPr>
            <a:spLocks noGrp="1"/>
          </p:cNvSpPr>
          <p:nvPr>
            <p:ph type="pic" idx="4"/>
          </p:nvPr>
        </p:nvSpPr>
        <p:spPr>
          <a:xfrm>
            <a:off x="5080500" y="1214150"/>
            <a:ext cx="4063500" cy="2159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pic>
        <p:nvPicPr>
          <p:cNvPr id="25" name="Google Shape;25;p3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7983475" y="0"/>
            <a:ext cx="1160400" cy="198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-792000" y="323100"/>
            <a:ext cx="1657200" cy="165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>
            <a:off x="0" y="-17825"/>
            <a:ext cx="715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 rot="5400000">
            <a:off x="-630450" y="-453050"/>
            <a:ext cx="1976100" cy="1976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/>
          <p:nvPr/>
        </p:nvSpPr>
        <p:spPr>
          <a:xfrm rot="-9897272">
            <a:off x="260521" y="1957698"/>
            <a:ext cx="194156" cy="19415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345551" y="-453050"/>
            <a:ext cx="2680800" cy="12996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/>
          <p:nvPr/>
        </p:nvSpPr>
        <p:spPr>
          <a:xfrm rot="-9897272">
            <a:off x="2925071" y="437923"/>
            <a:ext cx="194156" cy="19415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/>
          <p:nvPr/>
        </p:nvSpPr>
        <p:spPr>
          <a:xfrm>
            <a:off x="2745600" y="4086650"/>
            <a:ext cx="3652800" cy="104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/>
          <p:nvPr/>
        </p:nvSpPr>
        <p:spPr>
          <a:xfrm rot="5400000">
            <a:off x="5829325" y="3564800"/>
            <a:ext cx="1043700" cy="1043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2745600" y="-8850"/>
            <a:ext cx="3652800" cy="104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/>
          <p:nvPr/>
        </p:nvSpPr>
        <p:spPr>
          <a:xfrm rot="-9897272">
            <a:off x="6254096" y="3989573"/>
            <a:ext cx="194156" cy="19415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/>
          <p:nvPr/>
        </p:nvSpPr>
        <p:spPr>
          <a:xfrm rot="5400000">
            <a:off x="2225750" y="535000"/>
            <a:ext cx="1043700" cy="1043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2"/>
          <p:cNvSpPr/>
          <p:nvPr/>
        </p:nvSpPr>
        <p:spPr>
          <a:xfrm rot="-9897272">
            <a:off x="3155221" y="959773"/>
            <a:ext cx="194156" cy="19415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/>
          <p:nvPr/>
        </p:nvSpPr>
        <p:spPr>
          <a:xfrm rot="5400000">
            <a:off x="-932050" y="3268500"/>
            <a:ext cx="1875000" cy="1875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 rot="5400000">
            <a:off x="8141525" y="-8850"/>
            <a:ext cx="1875000" cy="18750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 rot="6299973">
            <a:off x="7871778" y="-455601"/>
            <a:ext cx="1722489" cy="1722489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6300969">
            <a:off x="8641549" y="1173045"/>
            <a:ext cx="182947" cy="18294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16374" y="2580236"/>
            <a:ext cx="2240400" cy="3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6187231" y="2580236"/>
            <a:ext cx="2240400" cy="3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16369" y="2904811"/>
            <a:ext cx="22404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187221" y="2904811"/>
            <a:ext cx="22404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>
            <a:spLocks noGrp="1"/>
          </p:cNvSpPr>
          <p:nvPr>
            <p:ph type="pic" idx="5"/>
          </p:nvPr>
        </p:nvSpPr>
        <p:spPr>
          <a:xfrm>
            <a:off x="3542476" y="1681775"/>
            <a:ext cx="2058900" cy="2429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0"/>
            <a:ext cx="2973900" cy="3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428900" y="2911350"/>
            <a:ext cx="699000" cy="2469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7264563" y="4823915"/>
            <a:ext cx="187200" cy="18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7198150" y="4608500"/>
            <a:ext cx="1657200" cy="165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0" y="788350"/>
            <a:ext cx="2784600" cy="3566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52" name="Google Shape;52;p7"/>
          <p:cNvSpPr>
            <a:spLocks noGrp="1"/>
          </p:cNvSpPr>
          <p:nvPr>
            <p:ph type="pic" idx="3"/>
          </p:nvPr>
        </p:nvSpPr>
        <p:spPr>
          <a:xfrm>
            <a:off x="2444675" y="1538249"/>
            <a:ext cx="1739700" cy="20670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695875" y="1072438"/>
            <a:ext cx="3732900" cy="1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696000" y="2320262"/>
            <a:ext cx="3732900" cy="1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Blinker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 rot="10800000">
            <a:off x="8091800" y="4221200"/>
            <a:ext cx="1318800" cy="1318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/>
          <p:cNvPicPr preferRelativeResize="0"/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●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○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■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●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○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■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●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○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■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/>
          <p:nvPr/>
        </p:nvSpPr>
        <p:spPr>
          <a:xfrm>
            <a:off x="2135874" y="3462275"/>
            <a:ext cx="1297800" cy="12978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6177875" y="4038775"/>
            <a:ext cx="3042300" cy="964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ctrTitle"/>
          </p:nvPr>
        </p:nvSpPr>
        <p:spPr>
          <a:xfrm>
            <a:off x="2030925" y="637700"/>
            <a:ext cx="4632300" cy="19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a glance</a:t>
            </a:r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subTitle" idx="1"/>
          </p:nvPr>
        </p:nvSpPr>
        <p:spPr>
          <a:xfrm>
            <a:off x="715175" y="2631500"/>
            <a:ext cx="5462700" cy="3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Cynthia Enriquez</a:t>
            </a:r>
            <a:endParaRPr/>
          </a:p>
        </p:txBody>
      </p:sp>
      <p:pic>
        <p:nvPicPr>
          <p:cNvPr id="216" name="Google Shape;216;p2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7279" r="28551"/>
          <a:stretch/>
        </p:blipFill>
        <p:spPr>
          <a:xfrm flipH="1">
            <a:off x="6870568" y="1657300"/>
            <a:ext cx="2027007" cy="3040635"/>
          </a:xfrm>
          <a:prstGeom prst="rect">
            <a:avLst/>
          </a:prstGeom>
        </p:spPr>
      </p:pic>
      <p:sp>
        <p:nvSpPr>
          <p:cNvPr id="217" name="Google Shape;217;p23"/>
          <p:cNvSpPr/>
          <p:nvPr/>
        </p:nvSpPr>
        <p:spPr>
          <a:xfrm>
            <a:off x="6430613" y="2727202"/>
            <a:ext cx="187200" cy="18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4918" r="14911"/>
          <a:stretch/>
        </p:blipFill>
        <p:spPr>
          <a:xfrm>
            <a:off x="1248569" y="3354725"/>
            <a:ext cx="1590385" cy="1512852"/>
          </a:xfrm>
          <a:prstGeom prst="rect">
            <a:avLst/>
          </a:prstGeom>
        </p:spPr>
      </p:pic>
      <p:sp>
        <p:nvSpPr>
          <p:cNvPr id="219" name="Google Shape;219;p23"/>
          <p:cNvSpPr/>
          <p:nvPr/>
        </p:nvSpPr>
        <p:spPr>
          <a:xfrm>
            <a:off x="715163" y="4017552"/>
            <a:ext cx="187200" cy="187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23"/>
          <p:cNvPicPr preferRelativeResize="0"/>
          <p:nvPr/>
        </p:nvPicPr>
        <p:blipFill rotWithShape="1">
          <a:blip r:embed="rId5">
            <a:alphaModFix/>
          </a:blip>
          <a:srcRect l="47252" r="17248"/>
          <a:stretch/>
        </p:blipFill>
        <p:spPr>
          <a:xfrm>
            <a:off x="6922300" y="1657300"/>
            <a:ext cx="1975276" cy="30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/>
          <p:cNvPicPr preferRelativeResize="0"/>
          <p:nvPr/>
        </p:nvPicPr>
        <p:blipFill rotWithShape="1">
          <a:blip r:embed="rId6">
            <a:alphaModFix/>
          </a:blip>
          <a:srcRect t="3689" b="-3689"/>
          <a:stretch/>
        </p:blipFill>
        <p:spPr>
          <a:xfrm>
            <a:off x="-196650" y="124775"/>
            <a:ext cx="5148652" cy="216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7">
            <a:alphaModFix/>
          </a:blip>
          <a:srcRect t="8759" b="8759"/>
          <a:stretch/>
        </p:blipFill>
        <p:spPr>
          <a:xfrm>
            <a:off x="3936700" y="3354736"/>
            <a:ext cx="3260860" cy="1512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2444675" y="1076550"/>
            <a:ext cx="902700" cy="299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/>
          </p:nvPr>
        </p:nvSpPr>
        <p:spPr>
          <a:xfrm>
            <a:off x="4696000" y="514213"/>
            <a:ext cx="3732900" cy="1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Sanofi’s mission and foundations</a:t>
            </a:r>
            <a:endParaRPr dirty="0"/>
          </a:p>
        </p:txBody>
      </p:sp>
      <p:sp>
        <p:nvSpPr>
          <p:cNvPr id="229" name="Google Shape;229;p24"/>
          <p:cNvSpPr txBox="1">
            <a:spLocks noGrp="1"/>
          </p:cNvSpPr>
          <p:nvPr>
            <p:ph type="body" idx="1"/>
          </p:nvPr>
        </p:nvSpPr>
        <p:spPr>
          <a:xfrm>
            <a:off x="4851800" y="1854462"/>
            <a:ext cx="3732900" cy="17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Mission: </a:t>
            </a:r>
            <a:r>
              <a:rPr lang="en" sz="1400" dirty="0"/>
              <a:t>To improve people's lives by discovering, developing, and delivering medicines and vaccines, and by building a healthier world. </a:t>
            </a:r>
            <a:endParaRPr sz="1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dirty="0" err="1"/>
              <a:t>Sanofis</a:t>
            </a:r>
            <a:r>
              <a:rPr lang="en" sz="1400" b="1" dirty="0"/>
              <a:t>’ Pillars for Social Impact:</a:t>
            </a:r>
            <a:endParaRPr sz="1400" b="1"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Sanofi Global Health Unit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Corporate Social Responsibility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400" dirty="0"/>
              <a:t>Foundation S – The Sanofi Collective</a:t>
            </a:r>
            <a:r>
              <a:rPr lang="en" sz="1300" dirty="0"/>
              <a:t> </a:t>
            </a:r>
            <a:endParaRPr sz="1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 dirty="0"/>
          </a:p>
        </p:txBody>
      </p:sp>
      <p:pic>
        <p:nvPicPr>
          <p:cNvPr id="230" name="Google Shape;2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0" y="471600"/>
            <a:ext cx="2755601" cy="3870250"/>
          </a:xfrm>
          <a:prstGeom prst="rect">
            <a:avLst/>
          </a:prstGeom>
          <a:noFill/>
          <a:ln w="2857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24"/>
          <p:cNvSpPr/>
          <p:nvPr/>
        </p:nvSpPr>
        <p:spPr>
          <a:xfrm rot="10800000">
            <a:off x="8136145" y="4341843"/>
            <a:ext cx="219300" cy="21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4"/>
          <p:cNvPicPr preferRelativeResize="0"/>
          <p:nvPr/>
        </p:nvPicPr>
        <p:blipFill rotWithShape="1">
          <a:blip r:embed="rId4">
            <a:alphaModFix/>
          </a:blip>
          <a:srcRect l="26704" r="20840"/>
          <a:stretch/>
        </p:blipFill>
        <p:spPr>
          <a:xfrm>
            <a:off x="2045964" y="2039825"/>
            <a:ext cx="1927612" cy="2067000"/>
          </a:xfrm>
          <a:prstGeom prst="rect">
            <a:avLst/>
          </a:prstGeom>
          <a:noFill/>
          <a:ln w="2857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/>
          <p:nvPr/>
        </p:nvSpPr>
        <p:spPr>
          <a:xfrm>
            <a:off x="6462050" y="2291325"/>
            <a:ext cx="957300" cy="957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is their work different?</a:t>
            </a:r>
            <a:endParaRPr dirty="0"/>
          </a:p>
        </p:txBody>
      </p:sp>
      <p:sp>
        <p:nvSpPr>
          <p:cNvPr id="239" name="Google Shape;239;p25"/>
          <p:cNvSpPr txBox="1">
            <a:spLocks noGrp="1"/>
          </p:cNvSpPr>
          <p:nvPr>
            <p:ph type="subTitle" idx="13"/>
          </p:nvPr>
        </p:nvSpPr>
        <p:spPr>
          <a:xfrm>
            <a:off x="460475" y="3902314"/>
            <a:ext cx="1938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Sanofi NextGen Scholarship</a:t>
            </a:r>
            <a:endParaRPr sz="1700" dirty="0"/>
          </a:p>
        </p:txBody>
      </p:sp>
      <p:sp>
        <p:nvSpPr>
          <p:cNvPr id="240" name="Google Shape;240;p25"/>
          <p:cNvSpPr txBox="1">
            <a:spLocks noGrp="1"/>
          </p:cNvSpPr>
          <p:nvPr>
            <p:ph type="subTitle" idx="14"/>
          </p:nvPr>
        </p:nvSpPr>
        <p:spPr>
          <a:xfrm>
            <a:off x="2462925" y="3931664"/>
            <a:ext cx="1938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Inclusive Dialogues</a:t>
            </a:r>
            <a:endParaRPr sz="1700"/>
          </a:p>
        </p:txBody>
      </p:sp>
      <p:sp>
        <p:nvSpPr>
          <p:cNvPr id="241" name="Google Shape;241;p25"/>
          <p:cNvSpPr txBox="1">
            <a:spLocks noGrp="1"/>
          </p:cNvSpPr>
          <p:nvPr>
            <p:ph type="subTitle" idx="15"/>
          </p:nvPr>
        </p:nvSpPr>
        <p:spPr>
          <a:xfrm>
            <a:off x="4465375" y="3902314"/>
            <a:ext cx="19386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Influence the System</a:t>
            </a:r>
            <a:endParaRPr sz="1700"/>
          </a:p>
        </p:txBody>
      </p:sp>
      <p:sp>
        <p:nvSpPr>
          <p:cNvPr id="242" name="Google Shape;242;p25"/>
          <p:cNvSpPr txBox="1">
            <a:spLocks noGrp="1"/>
          </p:cNvSpPr>
          <p:nvPr>
            <p:ph type="subTitle" idx="1"/>
          </p:nvPr>
        </p:nvSpPr>
        <p:spPr>
          <a:xfrm>
            <a:off x="720000" y="1380925"/>
            <a:ext cx="3203700" cy="4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Million Conversations</a:t>
            </a:r>
            <a:endParaRPr sz="1900" b="1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subTitle" idx="4294967295"/>
          </p:nvPr>
        </p:nvSpPr>
        <p:spPr>
          <a:xfrm>
            <a:off x="1171125" y="1805425"/>
            <a:ext cx="45222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A Million Conversations </a:t>
            </a:r>
            <a:r>
              <a:rPr lang="en" dirty="0"/>
              <a:t>is Sanofi’s global initiative to rebuild trust in healthcare with the underrepresented. Specifically with Black and ethnic minority groups, women, people with disabilities, and LGBTQ+ communities.</a:t>
            </a:r>
            <a:endParaRPr dirty="0"/>
          </a:p>
        </p:txBody>
      </p:sp>
      <p:pic>
        <p:nvPicPr>
          <p:cNvPr id="244" name="Google Shape;244;p25"/>
          <p:cNvPicPr preferRelativeResize="0"/>
          <p:nvPr/>
        </p:nvPicPr>
        <p:blipFill rotWithShape="1">
          <a:blip r:embed="rId3">
            <a:alphaModFix/>
          </a:blip>
          <a:srcRect l="64963"/>
          <a:stretch/>
        </p:blipFill>
        <p:spPr>
          <a:xfrm>
            <a:off x="6663150" y="879275"/>
            <a:ext cx="2331350" cy="3465675"/>
          </a:xfrm>
          <a:prstGeom prst="rect">
            <a:avLst/>
          </a:prstGeom>
          <a:noFill/>
          <a:ln w="2857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5" name="Google Shape;245;p25"/>
          <p:cNvPicPr preferRelativeResize="0"/>
          <p:nvPr/>
        </p:nvPicPr>
        <p:blipFill rotWithShape="1">
          <a:blip r:embed="rId4">
            <a:alphaModFix/>
          </a:blip>
          <a:srcRect l="26223" t="13075" r="27617" b="16397"/>
          <a:stretch/>
        </p:blipFill>
        <p:spPr>
          <a:xfrm>
            <a:off x="1043800" y="3169825"/>
            <a:ext cx="744900" cy="73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6" name="Google Shape;246;p25"/>
          <p:cNvPicPr preferRelativeResize="0"/>
          <p:nvPr/>
        </p:nvPicPr>
        <p:blipFill rotWithShape="1">
          <a:blip r:embed="rId5">
            <a:alphaModFix/>
          </a:blip>
          <a:srcRect l="27159" t="17823" r="27163" b="13991"/>
          <a:stretch/>
        </p:blipFill>
        <p:spPr>
          <a:xfrm>
            <a:off x="3000313" y="3169724"/>
            <a:ext cx="740700" cy="73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7" name="Google Shape;247;p25"/>
          <p:cNvPicPr preferRelativeResize="0"/>
          <p:nvPr/>
        </p:nvPicPr>
        <p:blipFill rotWithShape="1">
          <a:blip r:embed="rId6">
            <a:alphaModFix/>
          </a:blip>
          <a:srcRect l="27483" t="17790" r="26793" b="12822"/>
          <a:stretch/>
        </p:blipFill>
        <p:spPr>
          <a:xfrm>
            <a:off x="4952625" y="3170922"/>
            <a:ext cx="740700" cy="731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build="p"/>
      <p:bldP spid="240" grpId="0" build="p"/>
      <p:bldP spid="241" grpId="0" build="p"/>
      <p:bldP spid="242" grpId="0" build="p"/>
      <p:bldP spid="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86DC-BD39-6C3C-EE64-D9ECF3EF9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00461"/>
            <a:ext cx="7704000" cy="3942578"/>
          </a:xfrm>
        </p:spPr>
        <p:txBody>
          <a:bodyPr anchor="ctr"/>
          <a:lstStyle/>
          <a:p>
            <a:r>
              <a:rPr lang="en-US" sz="6600" dirty="0"/>
              <a:t>Thank you</a:t>
            </a:r>
            <a:r>
              <a:rPr lang="en-US" sz="6600" dirty="0">
                <a:sym typeface="Wingdings" pitchFamily="2" charset="2"/>
              </a:rPr>
              <a:t>!!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732885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umanitarian Aid Campaign by Slidesgo">
  <a:themeElements>
    <a:clrScheme name="Simple Light">
      <a:dk1>
        <a:srgbClr val="221F1F"/>
      </a:dk1>
      <a:lt1>
        <a:srgbClr val="FCF4EF"/>
      </a:lt1>
      <a:dk2>
        <a:srgbClr val="565946"/>
      </a:dk2>
      <a:lt2>
        <a:srgbClr val="8A7B6B"/>
      </a:lt2>
      <a:accent1>
        <a:srgbClr val="CADBD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109</Words>
  <Application>Microsoft Office PowerPoint</Application>
  <PresentationFormat>On-screen Show (16:9)</PresentationFormat>
  <Paragraphs>16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Raleway</vt:lpstr>
      <vt:lpstr>Nunito Light</vt:lpstr>
      <vt:lpstr>Bebas Neue</vt:lpstr>
      <vt:lpstr>Blinker</vt:lpstr>
      <vt:lpstr>Questrial</vt:lpstr>
      <vt:lpstr>Wingdings</vt:lpstr>
      <vt:lpstr>Blinker Light</vt:lpstr>
      <vt:lpstr>Blinker SemiBold</vt:lpstr>
      <vt:lpstr>Humanitarian Aid Campaign by Slidesgo</vt:lpstr>
      <vt:lpstr> at a glance</vt:lpstr>
      <vt:lpstr>Sanofi’s mission and foundations</vt:lpstr>
      <vt:lpstr>Why is their work different?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Nazneen</dc:creator>
  <cp:lastModifiedBy>Nazneen Merchant</cp:lastModifiedBy>
  <cp:revision>4</cp:revision>
  <dcterms:modified xsi:type="dcterms:W3CDTF">2024-08-05T15:36:32Z</dcterms:modified>
</cp:coreProperties>
</file>