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Bad Script" panose="020B0604020202020204" charset="0"/>
      <p:regular r:id="rId6"/>
    </p:embeddedFont>
    <p:embeddedFont>
      <p:font typeface="Caveat" panose="020B0604020202020204" charset="0"/>
      <p:regular r:id="rId7"/>
      <p:bold r:id="rId8"/>
    </p:embeddedFont>
    <p:embeddedFont>
      <p:font typeface="DM Sans" pitchFamily="2" charset="0"/>
      <p:regular r:id="rId9"/>
      <p:bold r:id="rId10"/>
      <p:italic r:id="rId11"/>
      <p:boldItalic r:id="rId12"/>
    </p:embeddedFont>
    <p:embeddedFont>
      <p:font typeface="Hind" panose="020B0502040204020203" pitchFamily="2" charset="0"/>
      <p:regular r:id="rId13"/>
      <p:bold r:id="rId14"/>
    </p:embeddedFont>
    <p:embeddedFont>
      <p:font typeface="Inter Medium" panose="020B0604020202020204" charset="0"/>
      <p:regular r:id="rId15"/>
      <p:bold r:id="rId16"/>
      <p:italic r:id="rId17"/>
      <p:boldItalic r:id="rId18"/>
    </p:embeddedFont>
    <p:embeddedFont>
      <p:font typeface="Inter SemiBold" panose="020B0604020202020204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</p:embeddedFont>
    <p:embeddedFont>
      <p:font typeface="Wix Madefor Display Mediu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is the industry and their purpose?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It is a global healthcare company that uses science to help people.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order to due this, they discover, develop, and deliver medications and vaccines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products/services do they offer?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the US, they produce medications such as insulin.  They produce vaccines tetanus (deadly bacteria), rabies, Polio, and influenza. They produce OTC medication such as allegra, icyhot, and more! 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Implies who their patients are….diabetes, people in school, health care, people with allergies…pain..etc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career opportunities are available at Sanofi? Which one interests you?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lot of research positions are available. The most interesting I found was a job opening in canada where they’re looking for a scientist researching in vaccines. Other positions involve research in medical development, chemistry, and immunology/inflammation.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What has sanofi been on the news for recently?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Who are their healthcare providers?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Sanofi collaborates with health insurance  company,“Horizon Health,” to make doctor/dental appointments in the insurance company’s network. They also help with handling claim/billing questions and providing a 24/7 nurse line.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105dc6d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f105dc6d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s://bit.ly/3A1uf1Q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98803"/>
            <a:ext cx="9143998" cy="2020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90500" y="1017750"/>
            <a:ext cx="6363000" cy="22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-"/>
              <a:defRPr sz="7000">
                <a:latin typeface="Wix Madefor Display Medium"/>
                <a:ea typeface="Wix Madefor Display Medium"/>
                <a:cs typeface="Wix Madefor Display Medium"/>
                <a:sym typeface="Wix Madefo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54950" y="3622950"/>
            <a:ext cx="28341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02725" y="-745600"/>
            <a:ext cx="11290099" cy="6595150"/>
            <a:chOff x="-1202725" y="-745600"/>
            <a:chExt cx="11290099" cy="659515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1202725" y="1902350"/>
              <a:ext cx="2284449" cy="2284449"/>
              <a:chOff x="-1264450" y="1752750"/>
              <a:chExt cx="2284449" cy="2284449"/>
            </a:xfrm>
          </p:grpSpPr>
          <p:pic>
            <p:nvPicPr>
              <p:cNvPr id="14" name="Google Shape;14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Google Shape;15;p2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802925" y="-649500"/>
              <a:ext cx="2284449" cy="2284449"/>
              <a:chOff x="7871475" y="-827825"/>
              <a:chExt cx="2284449" cy="2284449"/>
            </a:xfrm>
          </p:grpSpPr>
          <p:pic>
            <p:nvPicPr>
              <p:cNvPr id="17" name="Google Shape;17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871475" y="-827825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18;p2"/>
              <p:cNvSpPr/>
              <p:nvPr/>
            </p:nvSpPr>
            <p:spPr>
              <a:xfrm>
                <a:off x="8271199" y="-428101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8297449" y="4364549"/>
              <a:ext cx="1485000" cy="148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8700" y="-74560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-89875" y="-185150"/>
            <a:ext cx="9233863" cy="5584675"/>
            <a:chOff x="-89875" y="-185150"/>
            <a:chExt cx="9233863" cy="5584675"/>
          </a:xfrm>
        </p:grpSpPr>
        <p:sp>
          <p:nvSpPr>
            <p:cNvPr id="22" name="Google Shape;22;p2"/>
            <p:cNvSpPr/>
            <p:nvPr/>
          </p:nvSpPr>
          <p:spPr>
            <a:xfrm>
              <a:off x="69950" y="4459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72450" y="-185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460288" y="22974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15025" y="4535525"/>
              <a:ext cx="864000" cy="8640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72750" y="662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97450" y="14447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3650" y="40439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89875" y="37761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1"/>
          <p:cNvPicPr preferRelativeResize="0"/>
          <p:nvPr/>
        </p:nvPicPr>
        <p:blipFill rotWithShape="1">
          <a:blip r:embed="rId2">
            <a:alphaModFix/>
          </a:blip>
          <a:srcRect b="38157"/>
          <a:stretch/>
        </p:blipFill>
        <p:spPr>
          <a:xfrm>
            <a:off x="-25" y="3893826"/>
            <a:ext cx="9143998" cy="1249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1"/>
          <p:cNvGrpSpPr/>
          <p:nvPr/>
        </p:nvGrpSpPr>
        <p:grpSpPr>
          <a:xfrm>
            <a:off x="-1471476" y="268645"/>
            <a:ext cx="11290826" cy="4335355"/>
            <a:chOff x="-1471476" y="268645"/>
            <a:chExt cx="11290826" cy="4335355"/>
          </a:xfrm>
        </p:grpSpPr>
        <p:grpSp>
          <p:nvGrpSpPr>
            <p:cNvPr id="130" name="Google Shape;130;p11"/>
            <p:cNvGrpSpPr/>
            <p:nvPr/>
          </p:nvGrpSpPr>
          <p:grpSpPr>
            <a:xfrm>
              <a:off x="-1471476" y="268645"/>
              <a:ext cx="2945112" cy="2945112"/>
              <a:chOff x="-1264450" y="1752750"/>
              <a:chExt cx="2284449" cy="2284449"/>
            </a:xfrm>
          </p:grpSpPr>
          <p:pic>
            <p:nvPicPr>
              <p:cNvPr id="131" name="Google Shape;131;p1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11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133" name="Google Shape;133;p11"/>
            <p:cNvSpPr/>
            <p:nvPr/>
          </p:nvSpPr>
          <p:spPr>
            <a:xfrm>
              <a:off x="8195150" y="2979800"/>
              <a:ext cx="1624200" cy="1624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134" name="Google Shape;134;p11"/>
          <p:cNvGrpSpPr/>
          <p:nvPr/>
        </p:nvGrpSpPr>
        <p:grpSpPr>
          <a:xfrm>
            <a:off x="123950" y="-38675"/>
            <a:ext cx="8794700" cy="5060225"/>
            <a:chOff x="123950" y="-38675"/>
            <a:chExt cx="8794700" cy="5060225"/>
          </a:xfrm>
        </p:grpSpPr>
        <p:sp>
          <p:nvSpPr>
            <p:cNvPr id="135" name="Google Shape;135;p11"/>
            <p:cNvSpPr/>
            <p:nvPr/>
          </p:nvSpPr>
          <p:spPr>
            <a:xfrm>
              <a:off x="123950" y="-386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5275" y="27425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747075" y="709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8234950" y="6450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572225" y="43378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140" name="Google Shape;140;p11"/>
          <p:cNvSpPr txBox="1">
            <a:spLocks noGrp="1"/>
          </p:cNvSpPr>
          <p:nvPr>
            <p:ph type="title" hasCustomPrompt="1"/>
          </p:nvPr>
        </p:nvSpPr>
        <p:spPr>
          <a:xfrm>
            <a:off x="1888025" y="1400325"/>
            <a:ext cx="53679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Hind"/>
                <a:ea typeface="Hind"/>
                <a:cs typeface="Hind"/>
                <a:sym typeface="Hi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1" name="Google Shape;141;p11"/>
          <p:cNvSpPr txBox="1">
            <a:spLocks noGrp="1"/>
          </p:cNvSpPr>
          <p:nvPr>
            <p:ph type="subTitle" idx="1"/>
          </p:nvPr>
        </p:nvSpPr>
        <p:spPr>
          <a:xfrm>
            <a:off x="1888025" y="2695400"/>
            <a:ext cx="536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828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3"/>
          <p:cNvGrpSpPr/>
          <p:nvPr/>
        </p:nvGrpSpPr>
        <p:grpSpPr>
          <a:xfrm>
            <a:off x="-508350" y="-1026673"/>
            <a:ext cx="9325317" cy="4919798"/>
            <a:chOff x="-508350" y="-1026673"/>
            <a:chExt cx="9325317" cy="4919798"/>
          </a:xfrm>
        </p:grpSpPr>
        <p:sp>
          <p:nvSpPr>
            <p:cNvPr id="146" name="Google Shape;146;p13"/>
            <p:cNvSpPr/>
            <p:nvPr/>
          </p:nvSpPr>
          <p:spPr>
            <a:xfrm>
              <a:off x="-508350" y="2859925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grpSp>
          <p:nvGrpSpPr>
            <p:cNvPr id="147" name="Google Shape;147;p13"/>
            <p:cNvGrpSpPr/>
            <p:nvPr/>
          </p:nvGrpSpPr>
          <p:grpSpPr>
            <a:xfrm>
              <a:off x="7237271" y="-1026673"/>
              <a:ext cx="1579697" cy="1579925"/>
              <a:chOff x="-1264450" y="1752750"/>
              <a:chExt cx="2284449" cy="2284449"/>
            </a:xfrm>
          </p:grpSpPr>
          <p:pic>
            <p:nvPicPr>
              <p:cNvPr id="148" name="Google Shape;148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Google Shape;149;p1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"/>
          </p:nvPr>
        </p:nvSpPr>
        <p:spPr>
          <a:xfrm>
            <a:off x="720000" y="214650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2"/>
          </p:nvPr>
        </p:nvSpPr>
        <p:spPr>
          <a:xfrm>
            <a:off x="3419250" y="214650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3"/>
          </p:nvPr>
        </p:nvSpPr>
        <p:spPr>
          <a:xfrm>
            <a:off x="720000" y="389312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4"/>
          </p:nvPr>
        </p:nvSpPr>
        <p:spPr>
          <a:xfrm>
            <a:off x="3419250" y="389312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5"/>
          </p:nvPr>
        </p:nvSpPr>
        <p:spPr>
          <a:xfrm>
            <a:off x="6118549" y="214650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6"/>
          </p:nvPr>
        </p:nvSpPr>
        <p:spPr>
          <a:xfrm>
            <a:off x="6118549" y="389312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351070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096177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50" y="1351070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50" y="3096177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351070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096177"/>
            <a:ext cx="734700" cy="18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6"/>
          </p:nvPr>
        </p:nvSpPr>
        <p:spPr>
          <a:xfrm>
            <a:off x="720000" y="183333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7"/>
          </p:nvPr>
        </p:nvSpPr>
        <p:spPr>
          <a:xfrm>
            <a:off x="3419250" y="183333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18"/>
          </p:nvPr>
        </p:nvSpPr>
        <p:spPr>
          <a:xfrm>
            <a:off x="6118549" y="183333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19"/>
          </p:nvPr>
        </p:nvSpPr>
        <p:spPr>
          <a:xfrm>
            <a:off x="720000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20"/>
          </p:nvPr>
        </p:nvSpPr>
        <p:spPr>
          <a:xfrm>
            <a:off x="3419250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1"/>
          </p:nvPr>
        </p:nvSpPr>
        <p:spPr>
          <a:xfrm>
            <a:off x="6118549" y="357943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4"/>
          <p:cNvGrpSpPr/>
          <p:nvPr/>
        </p:nvGrpSpPr>
        <p:grpSpPr>
          <a:xfrm>
            <a:off x="-727074" y="1438225"/>
            <a:ext cx="10509855" cy="3510250"/>
            <a:chOff x="-727074" y="1438225"/>
            <a:chExt cx="10509855" cy="3510250"/>
          </a:xfrm>
        </p:grpSpPr>
        <p:sp>
          <p:nvSpPr>
            <p:cNvPr id="171" name="Google Shape;171;p14"/>
            <p:cNvSpPr/>
            <p:nvPr/>
          </p:nvSpPr>
          <p:spPr>
            <a:xfrm>
              <a:off x="-727074" y="1438225"/>
              <a:ext cx="1440300" cy="144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8523681" y="3689375"/>
              <a:ext cx="1259100" cy="1259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173" name="Google Shape;173;p14"/>
          <p:cNvGrpSpPr/>
          <p:nvPr/>
        </p:nvGrpSpPr>
        <p:grpSpPr>
          <a:xfrm>
            <a:off x="1306325" y="0"/>
            <a:ext cx="7622225" cy="3394050"/>
            <a:chOff x="1306325" y="0"/>
            <a:chExt cx="7622225" cy="3394050"/>
          </a:xfrm>
        </p:grpSpPr>
        <p:sp>
          <p:nvSpPr>
            <p:cNvPr id="174" name="Google Shape;174;p14"/>
            <p:cNvSpPr/>
            <p:nvPr/>
          </p:nvSpPr>
          <p:spPr>
            <a:xfrm>
              <a:off x="1306325" y="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8244850" y="27103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0" y="-766822"/>
            <a:ext cx="9143998" cy="6164498"/>
            <a:chOff x="0" y="-766822"/>
            <a:chExt cx="9143998" cy="6164498"/>
          </a:xfrm>
        </p:grpSpPr>
        <p:pic>
          <p:nvPicPr>
            <p:cNvPr id="177" name="Google Shape;177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-766822"/>
              <a:ext cx="9143998" cy="2020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4"/>
            <p:cNvPicPr preferRelativeResize="0"/>
            <p:nvPr/>
          </p:nvPicPr>
          <p:blipFill rotWithShape="1">
            <a:blip r:embed="rId3">
              <a:alphaModFix/>
            </a:blip>
            <a:srcRect b="33910"/>
            <a:stretch/>
          </p:blipFill>
          <p:spPr>
            <a:xfrm>
              <a:off x="0" y="4062151"/>
              <a:ext cx="9143998" cy="1335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1226400" y="2959475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subTitle" idx="1"/>
          </p:nvPr>
        </p:nvSpPr>
        <p:spPr>
          <a:xfrm>
            <a:off x="1226400" y="1179288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2">
            <a:alphaModFix/>
          </a:blip>
          <a:srcRect l="39068"/>
          <a:stretch/>
        </p:blipFill>
        <p:spPr>
          <a:xfrm rot="5400000">
            <a:off x="-2558163" y="1558637"/>
            <a:ext cx="5571675" cy="202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5"/>
          <p:cNvGrpSpPr/>
          <p:nvPr/>
        </p:nvGrpSpPr>
        <p:grpSpPr>
          <a:xfrm>
            <a:off x="4881325" y="777725"/>
            <a:ext cx="5608849" cy="5018179"/>
            <a:chOff x="4881325" y="777725"/>
            <a:chExt cx="5608849" cy="5018179"/>
          </a:xfrm>
        </p:grpSpPr>
        <p:grpSp>
          <p:nvGrpSpPr>
            <p:cNvPr id="184" name="Google Shape;184;p15"/>
            <p:cNvGrpSpPr/>
            <p:nvPr/>
          </p:nvGrpSpPr>
          <p:grpSpPr>
            <a:xfrm>
              <a:off x="8205725" y="777725"/>
              <a:ext cx="2284449" cy="2284449"/>
              <a:chOff x="-1264450" y="1752750"/>
              <a:chExt cx="2284449" cy="2284449"/>
            </a:xfrm>
          </p:grpSpPr>
          <p:pic>
            <p:nvPicPr>
              <p:cNvPr id="185" name="Google Shape;185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6" name="Google Shape;186;p15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187" name="Google Shape;187;p15"/>
            <p:cNvSpPr/>
            <p:nvPr/>
          </p:nvSpPr>
          <p:spPr>
            <a:xfrm>
              <a:off x="4881325" y="4604004"/>
              <a:ext cx="1191900" cy="119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-114175" y="41725"/>
            <a:ext cx="9181375" cy="5101775"/>
            <a:chOff x="-114175" y="41725"/>
            <a:chExt cx="9181375" cy="5101775"/>
          </a:xfrm>
        </p:grpSpPr>
        <p:sp>
          <p:nvSpPr>
            <p:cNvPr id="189" name="Google Shape;189;p15"/>
            <p:cNvSpPr/>
            <p:nvPr/>
          </p:nvSpPr>
          <p:spPr>
            <a:xfrm>
              <a:off x="8383500" y="5338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42475" y="426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177825" y="36658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7776600" y="417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-114175" y="4459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4518688" y="801148"/>
            <a:ext cx="3519600" cy="25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ubTitle" idx="1"/>
          </p:nvPr>
        </p:nvSpPr>
        <p:spPr>
          <a:xfrm>
            <a:off x="4518688" y="3379338"/>
            <a:ext cx="3519600" cy="9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54228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6"/>
          <p:cNvGrpSpPr/>
          <p:nvPr/>
        </p:nvGrpSpPr>
        <p:grpSpPr>
          <a:xfrm>
            <a:off x="1032025" y="-586025"/>
            <a:ext cx="8841525" cy="3142150"/>
            <a:chOff x="1032025" y="-586025"/>
            <a:chExt cx="8841525" cy="3142150"/>
          </a:xfrm>
        </p:grpSpPr>
        <p:sp>
          <p:nvSpPr>
            <p:cNvPr id="199" name="Google Shape;199;p16"/>
            <p:cNvSpPr/>
            <p:nvPr/>
          </p:nvSpPr>
          <p:spPr>
            <a:xfrm>
              <a:off x="8744950" y="1427525"/>
              <a:ext cx="1128600" cy="11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1032025" y="-586025"/>
              <a:ext cx="1329900" cy="132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01" name="Google Shape;201;p16"/>
          <p:cNvGrpSpPr/>
          <p:nvPr/>
        </p:nvGrpSpPr>
        <p:grpSpPr>
          <a:xfrm>
            <a:off x="216575" y="-209900"/>
            <a:ext cx="7543750" cy="5353400"/>
            <a:chOff x="216575" y="-209900"/>
            <a:chExt cx="7543750" cy="5353400"/>
          </a:xfrm>
        </p:grpSpPr>
        <p:sp>
          <p:nvSpPr>
            <p:cNvPr id="202" name="Google Shape;202;p16"/>
            <p:cNvSpPr/>
            <p:nvPr/>
          </p:nvSpPr>
          <p:spPr>
            <a:xfrm>
              <a:off x="216575" y="40415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900275" y="43822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6545575" y="4459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655025" y="-2099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6239538" y="1976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7076625" y="-424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870050" y="1334225"/>
            <a:ext cx="2670900" cy="12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subTitle" idx="1"/>
          </p:nvPr>
        </p:nvSpPr>
        <p:spPr>
          <a:xfrm>
            <a:off x="870050" y="2556175"/>
            <a:ext cx="26709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7"/>
          <p:cNvGrpSpPr/>
          <p:nvPr/>
        </p:nvGrpSpPr>
        <p:grpSpPr>
          <a:xfrm>
            <a:off x="29525" y="-144200"/>
            <a:ext cx="9084950" cy="5287700"/>
            <a:chOff x="29525" y="-144200"/>
            <a:chExt cx="9084950" cy="5287700"/>
          </a:xfrm>
        </p:grpSpPr>
        <p:sp>
          <p:nvSpPr>
            <p:cNvPr id="212" name="Google Shape;212;p17"/>
            <p:cNvSpPr/>
            <p:nvPr/>
          </p:nvSpPr>
          <p:spPr>
            <a:xfrm>
              <a:off x="29525" y="19944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900275" y="43822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545575" y="4459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7016925" y="-523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7935663" y="-1442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8430775" y="6837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113075" y="35235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pic>
        <p:nvPicPr>
          <p:cNvPr id="219" name="Google Shape;21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3954228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17"/>
          <p:cNvGrpSpPr/>
          <p:nvPr/>
        </p:nvGrpSpPr>
        <p:grpSpPr>
          <a:xfrm>
            <a:off x="-580525" y="399900"/>
            <a:ext cx="10395600" cy="3217325"/>
            <a:chOff x="-580525" y="399900"/>
            <a:chExt cx="10395600" cy="3217325"/>
          </a:xfrm>
        </p:grpSpPr>
        <p:sp>
          <p:nvSpPr>
            <p:cNvPr id="221" name="Google Shape;221;p17"/>
            <p:cNvSpPr/>
            <p:nvPr/>
          </p:nvSpPr>
          <p:spPr>
            <a:xfrm>
              <a:off x="8686475" y="2488625"/>
              <a:ext cx="1128600" cy="11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-580525" y="399900"/>
              <a:ext cx="1329900" cy="132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4825225" y="1334225"/>
            <a:ext cx="2670900" cy="12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1"/>
          </p:nvPr>
        </p:nvSpPr>
        <p:spPr>
          <a:xfrm>
            <a:off x="4825225" y="2556175"/>
            <a:ext cx="26709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8"/>
          <p:cNvPicPr preferRelativeResize="0"/>
          <p:nvPr/>
        </p:nvPicPr>
        <p:blipFill rotWithShape="1">
          <a:blip r:embed="rId2">
            <a:alphaModFix/>
          </a:blip>
          <a:srcRect b="46193"/>
          <a:stretch/>
        </p:blipFill>
        <p:spPr>
          <a:xfrm flipH="1">
            <a:off x="2" y="4201626"/>
            <a:ext cx="9143998" cy="108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18"/>
          <p:cNvGrpSpPr/>
          <p:nvPr/>
        </p:nvGrpSpPr>
        <p:grpSpPr>
          <a:xfrm>
            <a:off x="-661700" y="-493700"/>
            <a:ext cx="9346700" cy="3322550"/>
            <a:chOff x="-661700" y="-493700"/>
            <a:chExt cx="9346700" cy="3322550"/>
          </a:xfrm>
        </p:grpSpPr>
        <p:sp>
          <p:nvSpPr>
            <p:cNvPr id="228" name="Google Shape;228;p18"/>
            <p:cNvSpPr/>
            <p:nvPr/>
          </p:nvSpPr>
          <p:spPr>
            <a:xfrm>
              <a:off x="7651800" y="-49370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-661700" y="179565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30" name="Google Shape;230;p18"/>
          <p:cNvSpPr txBox="1">
            <a:spLocks noGrp="1"/>
          </p:cNvSpPr>
          <p:nvPr>
            <p:ph type="subTitle" idx="1"/>
          </p:nvPr>
        </p:nvSpPr>
        <p:spPr>
          <a:xfrm>
            <a:off x="720000" y="1302875"/>
            <a:ext cx="7704000" cy="33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720000" y="1178100"/>
            <a:ext cx="77040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0"/>
          <p:cNvGrpSpPr/>
          <p:nvPr/>
        </p:nvGrpSpPr>
        <p:grpSpPr>
          <a:xfrm>
            <a:off x="-1671474" y="-1949076"/>
            <a:ext cx="12451550" cy="8558752"/>
            <a:chOff x="-1671474" y="-1949076"/>
            <a:chExt cx="12451550" cy="8558752"/>
          </a:xfrm>
        </p:grpSpPr>
        <p:pic>
          <p:nvPicPr>
            <p:cNvPr id="237" name="Google Shape;237;p20"/>
            <p:cNvPicPr preferRelativeResize="0"/>
            <p:nvPr/>
          </p:nvPicPr>
          <p:blipFill rotWithShape="1">
            <a:blip r:embed="rId2">
              <a:alphaModFix/>
            </a:blip>
            <a:srcRect l="26088" r="36747"/>
            <a:stretch/>
          </p:blipFill>
          <p:spPr>
            <a:xfrm rot="1555744" flipH="1">
              <a:off x="-1400719" y="3947688"/>
              <a:ext cx="3398216" cy="2020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0"/>
            <p:cNvPicPr preferRelativeResize="0"/>
            <p:nvPr/>
          </p:nvPicPr>
          <p:blipFill rotWithShape="1">
            <a:blip r:embed="rId3">
              <a:alphaModFix/>
            </a:blip>
            <a:srcRect l="-89" r="47435"/>
            <a:stretch/>
          </p:blipFill>
          <p:spPr>
            <a:xfrm rot="-8252485" flipH="1">
              <a:off x="6891216" y="-968309"/>
              <a:ext cx="3690717" cy="2020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1"/>
          </p:nvPr>
        </p:nvSpPr>
        <p:spPr>
          <a:xfrm>
            <a:off x="5194145" y="3136004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2"/>
          </p:nvPr>
        </p:nvSpPr>
        <p:spPr>
          <a:xfrm>
            <a:off x="1309843" y="3136004"/>
            <a:ext cx="2640000" cy="11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3"/>
          </p:nvPr>
        </p:nvSpPr>
        <p:spPr>
          <a:xfrm>
            <a:off x="1309843" y="2704302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4"/>
          </p:nvPr>
        </p:nvSpPr>
        <p:spPr>
          <a:xfrm>
            <a:off x="5194145" y="2704302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41203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3"/>
          <p:cNvGrpSpPr/>
          <p:nvPr/>
        </p:nvGrpSpPr>
        <p:grpSpPr>
          <a:xfrm>
            <a:off x="-1070300" y="-742025"/>
            <a:ext cx="11379674" cy="6578375"/>
            <a:chOff x="-1070300" y="-742025"/>
            <a:chExt cx="11379674" cy="6578375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-1070300" y="369050"/>
              <a:ext cx="2284449" cy="2284449"/>
              <a:chOff x="-1264450" y="1752750"/>
              <a:chExt cx="2284449" cy="2284449"/>
            </a:xfrm>
          </p:grpSpPr>
          <p:pic>
            <p:nvPicPr>
              <p:cNvPr id="34" name="Google Shape;34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Google Shape;35;p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024925" y="2787475"/>
              <a:ext cx="2284449" cy="2284449"/>
              <a:chOff x="-1264450" y="1752750"/>
              <a:chExt cx="2284449" cy="2284449"/>
            </a:xfrm>
          </p:grpSpPr>
          <p:pic>
            <p:nvPicPr>
              <p:cNvPr id="37" name="Google Shape;37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Google Shape;38;p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>
              <a:off x="7248975" y="-742025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80625" y="480315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2038200" y="2566625"/>
            <a:ext cx="5067600" cy="10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4039500" y="1085325"/>
            <a:ext cx="106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038200" y="3672425"/>
            <a:ext cx="50676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371375" y="146825"/>
            <a:ext cx="7989463" cy="4799025"/>
            <a:chOff x="371375" y="146825"/>
            <a:chExt cx="7989463" cy="4799025"/>
          </a:xfrm>
        </p:grpSpPr>
        <p:sp>
          <p:nvSpPr>
            <p:cNvPr id="45" name="Google Shape;45;p3"/>
            <p:cNvSpPr/>
            <p:nvPr/>
          </p:nvSpPr>
          <p:spPr>
            <a:xfrm>
              <a:off x="7677138" y="34278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77BEE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71375" y="1468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172750" y="426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26653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1"/>
          <p:cNvGrpSpPr/>
          <p:nvPr/>
        </p:nvGrpSpPr>
        <p:grpSpPr>
          <a:xfrm>
            <a:off x="-916050" y="0"/>
            <a:ext cx="10584100" cy="3473200"/>
            <a:chOff x="-916050" y="0"/>
            <a:chExt cx="10584100" cy="3473200"/>
          </a:xfrm>
        </p:grpSpPr>
        <p:sp>
          <p:nvSpPr>
            <p:cNvPr id="247" name="Google Shape;247;p21"/>
            <p:cNvSpPr/>
            <p:nvPr/>
          </p:nvSpPr>
          <p:spPr>
            <a:xfrm>
              <a:off x="-916050" y="0"/>
              <a:ext cx="1419900" cy="141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8634850" y="244000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49" name="Google Shape;249;p21"/>
          <p:cNvGrpSpPr/>
          <p:nvPr/>
        </p:nvGrpSpPr>
        <p:grpSpPr>
          <a:xfrm>
            <a:off x="-379725" y="947300"/>
            <a:ext cx="9873025" cy="2108550"/>
            <a:chOff x="-379725" y="947300"/>
            <a:chExt cx="9873025" cy="2108550"/>
          </a:xfrm>
        </p:grpSpPr>
        <p:sp>
          <p:nvSpPr>
            <p:cNvPr id="250" name="Google Shape;250;p21"/>
            <p:cNvSpPr/>
            <p:nvPr/>
          </p:nvSpPr>
          <p:spPr>
            <a:xfrm>
              <a:off x="0" y="16884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77BEE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8809600" y="9473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8297450" y="14447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-379725" y="237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54" name="Google Shape;25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ubTitle" idx="1"/>
          </p:nvPr>
        </p:nvSpPr>
        <p:spPr>
          <a:xfrm>
            <a:off x="4879090" y="1815475"/>
            <a:ext cx="3254100" cy="19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2"/>
          </p:nvPr>
        </p:nvSpPr>
        <p:spPr>
          <a:xfrm>
            <a:off x="1010813" y="1815475"/>
            <a:ext cx="3254100" cy="19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2"/>
          <p:cNvPicPr preferRelativeResize="0"/>
          <p:nvPr/>
        </p:nvPicPr>
        <p:blipFill rotWithShape="1">
          <a:blip r:embed="rId2">
            <a:alphaModFix/>
          </a:blip>
          <a:srcRect b="45405"/>
          <a:stretch/>
        </p:blipFill>
        <p:spPr>
          <a:xfrm>
            <a:off x="0" y="4085401"/>
            <a:ext cx="9143998" cy="1103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2"/>
          <p:cNvGrpSpPr/>
          <p:nvPr/>
        </p:nvGrpSpPr>
        <p:grpSpPr>
          <a:xfrm>
            <a:off x="-606900" y="-213250"/>
            <a:ext cx="10100200" cy="3820150"/>
            <a:chOff x="-606900" y="-213250"/>
            <a:chExt cx="10100200" cy="3820150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8322700" y="-213250"/>
              <a:ext cx="1170600" cy="1170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-606900" y="2573700"/>
              <a:ext cx="1033200" cy="103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262" name="Google Shape;262;p22"/>
          <p:cNvGrpSpPr/>
          <p:nvPr/>
        </p:nvGrpSpPr>
        <p:grpSpPr>
          <a:xfrm>
            <a:off x="-379725" y="947300"/>
            <a:ext cx="9873025" cy="1424850"/>
            <a:chOff x="-379725" y="947300"/>
            <a:chExt cx="9873025" cy="1424850"/>
          </a:xfrm>
        </p:grpSpPr>
        <p:sp>
          <p:nvSpPr>
            <p:cNvPr id="263" name="Google Shape;263;p22"/>
            <p:cNvSpPr/>
            <p:nvPr/>
          </p:nvSpPr>
          <p:spPr>
            <a:xfrm>
              <a:off x="0" y="16884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77BEE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8809600" y="9473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8297450" y="14447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-379725" y="11272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67" name="Google Shape;26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ubTitle" idx="1"/>
          </p:nvPr>
        </p:nvSpPr>
        <p:spPr>
          <a:xfrm>
            <a:off x="4603501" y="1169750"/>
            <a:ext cx="3820500" cy="34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2"/>
          </p:nvPr>
        </p:nvSpPr>
        <p:spPr>
          <a:xfrm>
            <a:off x="720000" y="1169750"/>
            <a:ext cx="3820500" cy="343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02403"/>
            <a:ext cx="9143998" cy="202074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1"/>
          </p:nvPr>
        </p:nvSpPr>
        <p:spPr>
          <a:xfrm>
            <a:off x="937625" y="3137443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subTitle" idx="2"/>
          </p:nvPr>
        </p:nvSpPr>
        <p:spPr>
          <a:xfrm>
            <a:off x="3484348" y="3137443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3"/>
          </p:nvPr>
        </p:nvSpPr>
        <p:spPr>
          <a:xfrm>
            <a:off x="6031075" y="3137443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ubTitle" idx="4"/>
          </p:nvPr>
        </p:nvSpPr>
        <p:spPr>
          <a:xfrm>
            <a:off x="937625" y="2602974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subTitle" idx="5"/>
          </p:nvPr>
        </p:nvSpPr>
        <p:spPr>
          <a:xfrm>
            <a:off x="3484352" y="2602974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subTitle" idx="6"/>
          </p:nvPr>
        </p:nvSpPr>
        <p:spPr>
          <a:xfrm>
            <a:off x="6031075" y="2602974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79" name="Google Shape;279;p23"/>
          <p:cNvGrpSpPr/>
          <p:nvPr/>
        </p:nvGrpSpPr>
        <p:grpSpPr>
          <a:xfrm>
            <a:off x="-1294883" y="406951"/>
            <a:ext cx="11470969" cy="4427369"/>
            <a:chOff x="-1294883" y="406951"/>
            <a:chExt cx="11470969" cy="4427369"/>
          </a:xfrm>
        </p:grpSpPr>
        <p:grpSp>
          <p:nvGrpSpPr>
            <p:cNvPr id="280" name="Google Shape;280;p23"/>
            <p:cNvGrpSpPr/>
            <p:nvPr/>
          </p:nvGrpSpPr>
          <p:grpSpPr>
            <a:xfrm>
              <a:off x="-1294883" y="3089001"/>
              <a:ext cx="1745319" cy="1745319"/>
              <a:chOff x="-1264450" y="1752750"/>
              <a:chExt cx="2284449" cy="2284449"/>
            </a:xfrm>
          </p:grpSpPr>
          <p:pic>
            <p:nvPicPr>
              <p:cNvPr id="281" name="Google Shape;281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2" name="Google Shape;282;p2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283" name="Google Shape;283;p23"/>
            <p:cNvGrpSpPr/>
            <p:nvPr/>
          </p:nvGrpSpPr>
          <p:grpSpPr>
            <a:xfrm>
              <a:off x="8430767" y="406951"/>
              <a:ext cx="1745319" cy="1745319"/>
              <a:chOff x="-1264450" y="1752750"/>
              <a:chExt cx="2284449" cy="2284449"/>
            </a:xfrm>
          </p:grpSpPr>
          <p:pic>
            <p:nvPicPr>
              <p:cNvPr id="284" name="Google Shape;284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5" name="Google Shape;285;p23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4"/>
          <p:cNvGrpSpPr/>
          <p:nvPr/>
        </p:nvGrpSpPr>
        <p:grpSpPr>
          <a:xfrm>
            <a:off x="-1722674" y="-2260554"/>
            <a:ext cx="12880725" cy="9405380"/>
            <a:chOff x="-1722674" y="-2260554"/>
            <a:chExt cx="12880725" cy="9405380"/>
          </a:xfrm>
        </p:grpSpPr>
        <p:pic>
          <p:nvPicPr>
            <p:cNvPr id="288" name="Google Shape;288;p24"/>
            <p:cNvPicPr preferRelativeResize="0"/>
            <p:nvPr/>
          </p:nvPicPr>
          <p:blipFill rotWithShape="1">
            <a:blip r:embed="rId2">
              <a:alphaModFix/>
            </a:blip>
            <a:srcRect l="18668" r="29816"/>
            <a:stretch/>
          </p:blipFill>
          <p:spPr>
            <a:xfrm rot="-1555742">
              <a:off x="6242855" y="4195943"/>
              <a:ext cx="4710491" cy="2020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4"/>
            <p:cNvPicPr preferRelativeResize="0"/>
            <p:nvPr/>
          </p:nvPicPr>
          <p:blipFill rotWithShape="1">
            <a:blip r:embed="rId3">
              <a:alphaModFix/>
            </a:blip>
            <a:srcRect l="26764" r="28812"/>
            <a:stretch/>
          </p:blipFill>
          <p:spPr>
            <a:xfrm rot="8252475">
              <a:off x="-1573222" y="-1154451"/>
              <a:ext cx="4062040" cy="20207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subTitle" idx="1"/>
          </p:nvPr>
        </p:nvSpPr>
        <p:spPr>
          <a:xfrm>
            <a:off x="2045927" y="198633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subTitle" idx="2"/>
          </p:nvPr>
        </p:nvSpPr>
        <p:spPr>
          <a:xfrm>
            <a:off x="5119848" y="198633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subTitle" idx="3"/>
          </p:nvPr>
        </p:nvSpPr>
        <p:spPr>
          <a:xfrm>
            <a:off x="2045927" y="362921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subTitle" idx="4"/>
          </p:nvPr>
        </p:nvSpPr>
        <p:spPr>
          <a:xfrm>
            <a:off x="5119848" y="362921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subTitle" idx="5"/>
          </p:nvPr>
        </p:nvSpPr>
        <p:spPr>
          <a:xfrm>
            <a:off x="2045927" y="1602327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subTitle" idx="6"/>
          </p:nvPr>
        </p:nvSpPr>
        <p:spPr>
          <a:xfrm>
            <a:off x="2045927" y="3245302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subTitle" idx="7"/>
          </p:nvPr>
        </p:nvSpPr>
        <p:spPr>
          <a:xfrm>
            <a:off x="5119844" y="1602327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8"/>
          </p:nvPr>
        </p:nvSpPr>
        <p:spPr>
          <a:xfrm>
            <a:off x="5119844" y="3245302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711526" y="1445376"/>
            <a:ext cx="7209749" cy="159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25"/>
          <p:cNvGrpSpPr/>
          <p:nvPr/>
        </p:nvGrpSpPr>
        <p:grpSpPr>
          <a:xfrm>
            <a:off x="-373900" y="1304188"/>
            <a:ext cx="1162225" cy="2979575"/>
            <a:chOff x="-373900" y="1304188"/>
            <a:chExt cx="1162225" cy="2979575"/>
          </a:xfrm>
        </p:grpSpPr>
        <p:sp>
          <p:nvSpPr>
            <p:cNvPr id="302" name="Google Shape;302;p25"/>
            <p:cNvSpPr/>
            <p:nvPr/>
          </p:nvSpPr>
          <p:spPr>
            <a:xfrm>
              <a:off x="104625" y="3063588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65675" y="1304188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-373900" y="3600063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305" name="Google Shape;305;p25"/>
          <p:cNvGrpSpPr/>
          <p:nvPr/>
        </p:nvGrpSpPr>
        <p:grpSpPr>
          <a:xfrm>
            <a:off x="-1189647" y="1817842"/>
            <a:ext cx="1864339" cy="1864339"/>
            <a:chOff x="-1264450" y="1752750"/>
            <a:chExt cx="2284449" cy="2284449"/>
          </a:xfrm>
        </p:grpSpPr>
        <p:pic>
          <p:nvPicPr>
            <p:cNvPr id="306" name="Google Shape;30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264450" y="1752750"/>
              <a:ext cx="2284449" cy="2284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25"/>
            <p:cNvSpPr/>
            <p:nvPr/>
          </p:nvSpPr>
          <p:spPr>
            <a:xfrm>
              <a:off x="-864726" y="2152474"/>
              <a:ext cx="1485000" cy="148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08" name="Google Shape;30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5"/>
          <p:cNvSpPr txBox="1">
            <a:spLocks noGrp="1"/>
          </p:cNvSpPr>
          <p:nvPr>
            <p:ph type="subTitle" idx="1"/>
          </p:nvPr>
        </p:nvSpPr>
        <p:spPr>
          <a:xfrm>
            <a:off x="991727" y="198790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subTitle" idx="2"/>
          </p:nvPr>
        </p:nvSpPr>
        <p:spPr>
          <a:xfrm>
            <a:off x="3579000" y="198790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subTitle" idx="3"/>
          </p:nvPr>
        </p:nvSpPr>
        <p:spPr>
          <a:xfrm>
            <a:off x="991727" y="3624223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5"/>
          <p:cNvSpPr txBox="1">
            <a:spLocks noGrp="1"/>
          </p:cNvSpPr>
          <p:nvPr>
            <p:ph type="subTitle" idx="4"/>
          </p:nvPr>
        </p:nvSpPr>
        <p:spPr>
          <a:xfrm>
            <a:off x="3579000" y="3624223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5"/>
          <p:cNvSpPr txBox="1">
            <a:spLocks noGrp="1"/>
          </p:cNvSpPr>
          <p:nvPr>
            <p:ph type="subTitle" idx="5"/>
          </p:nvPr>
        </p:nvSpPr>
        <p:spPr>
          <a:xfrm>
            <a:off x="6166273" y="1987909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5"/>
          <p:cNvSpPr txBox="1">
            <a:spLocks noGrp="1"/>
          </p:cNvSpPr>
          <p:nvPr>
            <p:ph type="subTitle" idx="6"/>
          </p:nvPr>
        </p:nvSpPr>
        <p:spPr>
          <a:xfrm>
            <a:off x="6166273" y="3624223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subTitle" idx="7"/>
          </p:nvPr>
        </p:nvSpPr>
        <p:spPr>
          <a:xfrm>
            <a:off x="992627" y="16184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subTitle" idx="8"/>
          </p:nvPr>
        </p:nvSpPr>
        <p:spPr>
          <a:xfrm>
            <a:off x="3579900" y="16184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ubTitle" idx="9"/>
          </p:nvPr>
        </p:nvSpPr>
        <p:spPr>
          <a:xfrm>
            <a:off x="6167173" y="161840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subTitle" idx="13"/>
          </p:nvPr>
        </p:nvSpPr>
        <p:spPr>
          <a:xfrm>
            <a:off x="992627" y="325469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19" name="Google Shape;319;p25"/>
          <p:cNvSpPr txBox="1">
            <a:spLocks noGrp="1"/>
          </p:cNvSpPr>
          <p:nvPr>
            <p:ph type="subTitle" idx="14"/>
          </p:nvPr>
        </p:nvSpPr>
        <p:spPr>
          <a:xfrm>
            <a:off x="3579900" y="325469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5"/>
          </p:nvPr>
        </p:nvSpPr>
        <p:spPr>
          <a:xfrm>
            <a:off x="6167173" y="3254690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99628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6"/>
          <p:cNvGrpSpPr/>
          <p:nvPr/>
        </p:nvGrpSpPr>
        <p:grpSpPr>
          <a:xfrm>
            <a:off x="-293800" y="-325925"/>
            <a:ext cx="10174963" cy="4391141"/>
            <a:chOff x="-293800" y="-325925"/>
            <a:chExt cx="10174963" cy="4391141"/>
          </a:xfrm>
        </p:grpSpPr>
        <p:grpSp>
          <p:nvGrpSpPr>
            <p:cNvPr id="324" name="Google Shape;324;p26"/>
            <p:cNvGrpSpPr/>
            <p:nvPr/>
          </p:nvGrpSpPr>
          <p:grpSpPr>
            <a:xfrm>
              <a:off x="6894246" y="1078299"/>
              <a:ext cx="2986917" cy="2986917"/>
              <a:chOff x="-1264450" y="1752750"/>
              <a:chExt cx="2284449" cy="2284449"/>
            </a:xfrm>
          </p:grpSpPr>
          <p:pic>
            <p:nvPicPr>
              <p:cNvPr id="325" name="Google Shape;325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6" name="Google Shape;326;p26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327" name="Google Shape;327;p26"/>
            <p:cNvSpPr/>
            <p:nvPr/>
          </p:nvSpPr>
          <p:spPr>
            <a:xfrm>
              <a:off x="-293800" y="-325925"/>
              <a:ext cx="1177800" cy="117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328" name="Google Shape;328;p26"/>
          <p:cNvGrpSpPr/>
          <p:nvPr/>
        </p:nvGrpSpPr>
        <p:grpSpPr>
          <a:xfrm>
            <a:off x="-332975" y="35050"/>
            <a:ext cx="9521450" cy="4910800"/>
            <a:chOff x="-332975" y="35050"/>
            <a:chExt cx="9521450" cy="4910800"/>
          </a:xfrm>
        </p:grpSpPr>
        <p:sp>
          <p:nvSpPr>
            <p:cNvPr id="329" name="Google Shape;329;p26"/>
            <p:cNvSpPr/>
            <p:nvPr/>
          </p:nvSpPr>
          <p:spPr>
            <a:xfrm>
              <a:off x="7217050" y="7813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7821075" y="1976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6798875" y="350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8504775" y="426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92925" y="1332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-332975" y="19961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35" name="Google Shape;335;p26"/>
          <p:cNvSpPr txBox="1">
            <a:spLocks noGrp="1"/>
          </p:cNvSpPr>
          <p:nvPr>
            <p:ph type="title" hasCustomPrompt="1"/>
          </p:nvPr>
        </p:nvSpPr>
        <p:spPr>
          <a:xfrm>
            <a:off x="955675" y="642339"/>
            <a:ext cx="420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26"/>
          <p:cNvSpPr txBox="1">
            <a:spLocks noGrp="1"/>
          </p:cNvSpPr>
          <p:nvPr>
            <p:ph type="subTitle" idx="1"/>
          </p:nvPr>
        </p:nvSpPr>
        <p:spPr>
          <a:xfrm>
            <a:off x="955675" y="1357839"/>
            <a:ext cx="42039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6"/>
          <p:cNvSpPr txBox="1">
            <a:spLocks noGrp="1"/>
          </p:cNvSpPr>
          <p:nvPr>
            <p:ph type="title" idx="2" hasCustomPrompt="1"/>
          </p:nvPr>
        </p:nvSpPr>
        <p:spPr>
          <a:xfrm>
            <a:off x="1757775" y="1990118"/>
            <a:ext cx="420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26"/>
          <p:cNvSpPr txBox="1">
            <a:spLocks noGrp="1"/>
          </p:cNvSpPr>
          <p:nvPr>
            <p:ph type="subTitle" idx="3"/>
          </p:nvPr>
        </p:nvSpPr>
        <p:spPr>
          <a:xfrm>
            <a:off x="1757775" y="2707708"/>
            <a:ext cx="42039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26"/>
          <p:cNvSpPr txBox="1">
            <a:spLocks noGrp="1"/>
          </p:cNvSpPr>
          <p:nvPr>
            <p:ph type="title" idx="4" hasCustomPrompt="1"/>
          </p:nvPr>
        </p:nvSpPr>
        <p:spPr>
          <a:xfrm>
            <a:off x="2559875" y="3342377"/>
            <a:ext cx="4203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26"/>
          <p:cNvSpPr txBox="1">
            <a:spLocks noGrp="1"/>
          </p:cNvSpPr>
          <p:nvPr>
            <p:ph type="subTitle" idx="5"/>
          </p:nvPr>
        </p:nvSpPr>
        <p:spPr>
          <a:xfrm>
            <a:off x="2559875" y="4057586"/>
            <a:ext cx="42039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43" name="Google Shape;34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23153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27"/>
          <p:cNvGrpSpPr/>
          <p:nvPr/>
        </p:nvGrpSpPr>
        <p:grpSpPr>
          <a:xfrm>
            <a:off x="-512175" y="285263"/>
            <a:ext cx="10168350" cy="1599000"/>
            <a:chOff x="-512175" y="285263"/>
            <a:chExt cx="10168350" cy="1599000"/>
          </a:xfrm>
        </p:grpSpPr>
        <p:sp>
          <p:nvSpPr>
            <p:cNvPr id="345" name="Google Shape;345;p27"/>
            <p:cNvSpPr/>
            <p:nvPr/>
          </p:nvSpPr>
          <p:spPr>
            <a:xfrm>
              <a:off x="-512175" y="285263"/>
              <a:ext cx="892200" cy="89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8763975" y="992063"/>
              <a:ext cx="892200" cy="89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347" name="Google Shape;347;p27"/>
          <p:cNvGrpSpPr/>
          <p:nvPr/>
        </p:nvGrpSpPr>
        <p:grpSpPr>
          <a:xfrm>
            <a:off x="-30900" y="-238675"/>
            <a:ext cx="9038275" cy="2280175"/>
            <a:chOff x="-30900" y="-238675"/>
            <a:chExt cx="9038275" cy="2280175"/>
          </a:xfrm>
        </p:grpSpPr>
        <p:sp>
          <p:nvSpPr>
            <p:cNvPr id="348" name="Google Shape;348;p27"/>
            <p:cNvSpPr/>
            <p:nvPr/>
          </p:nvSpPr>
          <p:spPr>
            <a:xfrm>
              <a:off x="371375" y="-1866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-30900" y="1357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8323675" y="3340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7411350" y="-2386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8"/>
          <p:cNvGrpSpPr/>
          <p:nvPr/>
        </p:nvGrpSpPr>
        <p:grpSpPr>
          <a:xfrm rot="10800000" flipH="1">
            <a:off x="-1671474" y="-1949076"/>
            <a:ext cx="12451550" cy="8558752"/>
            <a:chOff x="-1671474" y="-1949076"/>
            <a:chExt cx="12451550" cy="8558752"/>
          </a:xfrm>
        </p:grpSpPr>
        <p:pic>
          <p:nvPicPr>
            <p:cNvPr id="354" name="Google Shape;354;p28"/>
            <p:cNvPicPr preferRelativeResize="0"/>
            <p:nvPr/>
          </p:nvPicPr>
          <p:blipFill rotWithShape="1">
            <a:blip r:embed="rId2">
              <a:alphaModFix/>
            </a:blip>
            <a:srcRect l="26088" r="36747"/>
            <a:stretch/>
          </p:blipFill>
          <p:spPr>
            <a:xfrm rot="1555744" flipH="1">
              <a:off x="-1400719" y="3947688"/>
              <a:ext cx="3398216" cy="2020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8"/>
            <p:cNvPicPr preferRelativeResize="0"/>
            <p:nvPr/>
          </p:nvPicPr>
          <p:blipFill rotWithShape="1">
            <a:blip r:embed="rId3">
              <a:alphaModFix/>
            </a:blip>
            <a:srcRect l="-89" r="47435"/>
            <a:stretch/>
          </p:blipFill>
          <p:spPr>
            <a:xfrm rot="-8252485" flipH="1">
              <a:off x="6891216" y="-968309"/>
              <a:ext cx="3690717" cy="2020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87" y="4351728"/>
            <a:ext cx="9143998" cy="202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29"/>
          <p:cNvGrpSpPr/>
          <p:nvPr/>
        </p:nvGrpSpPr>
        <p:grpSpPr>
          <a:xfrm>
            <a:off x="1183900" y="-570262"/>
            <a:ext cx="8983512" cy="6143487"/>
            <a:chOff x="1183900" y="-570262"/>
            <a:chExt cx="8983512" cy="6143487"/>
          </a:xfrm>
        </p:grpSpPr>
        <p:grpSp>
          <p:nvGrpSpPr>
            <p:cNvPr id="360" name="Google Shape;360;p29"/>
            <p:cNvGrpSpPr/>
            <p:nvPr/>
          </p:nvGrpSpPr>
          <p:grpSpPr>
            <a:xfrm>
              <a:off x="8510729" y="-570262"/>
              <a:ext cx="1656682" cy="1656682"/>
              <a:chOff x="-1264450" y="1752750"/>
              <a:chExt cx="2284449" cy="2284449"/>
            </a:xfrm>
          </p:grpSpPr>
          <p:pic>
            <p:nvPicPr>
              <p:cNvPr id="361" name="Google Shape;361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2" name="Google Shape;362;p29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363" name="Google Shape;363;p29"/>
            <p:cNvSpPr/>
            <p:nvPr/>
          </p:nvSpPr>
          <p:spPr>
            <a:xfrm>
              <a:off x="1183900" y="4746725"/>
              <a:ext cx="826500" cy="826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364" name="Google Shape;364;p29"/>
          <p:cNvGrpSpPr/>
          <p:nvPr/>
        </p:nvGrpSpPr>
        <p:grpSpPr>
          <a:xfrm>
            <a:off x="-192025" y="-204600"/>
            <a:ext cx="1682250" cy="3184025"/>
            <a:chOff x="-192025" y="-204600"/>
            <a:chExt cx="1682250" cy="3184025"/>
          </a:xfrm>
        </p:grpSpPr>
        <p:sp>
          <p:nvSpPr>
            <p:cNvPr id="365" name="Google Shape;365;p29"/>
            <p:cNvSpPr/>
            <p:nvPr/>
          </p:nvSpPr>
          <p:spPr>
            <a:xfrm>
              <a:off x="-192025" y="22957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806525" y="-2046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6300" y="1259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-157975" y="1049625"/>
              <a:ext cx="615600" cy="6156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69" name="Google Shape;36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0"/>
          <p:cNvPicPr preferRelativeResize="0"/>
          <p:nvPr/>
        </p:nvPicPr>
        <p:blipFill rotWithShape="1">
          <a:blip r:embed="rId2">
            <a:alphaModFix/>
          </a:blip>
          <a:srcRect l="38057" b="48717"/>
          <a:stretch/>
        </p:blipFill>
        <p:spPr>
          <a:xfrm rot="5400000">
            <a:off x="-2474163" y="2104325"/>
            <a:ext cx="5664002" cy="10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0"/>
          <p:cNvSpPr/>
          <p:nvPr/>
        </p:nvSpPr>
        <p:spPr>
          <a:xfrm>
            <a:off x="8830000" y="3493650"/>
            <a:ext cx="1033200" cy="1033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373" name="Google Shape;373;p30"/>
          <p:cNvGrpSpPr/>
          <p:nvPr/>
        </p:nvGrpSpPr>
        <p:grpSpPr>
          <a:xfrm>
            <a:off x="7819950" y="-292150"/>
            <a:ext cx="1593250" cy="1827500"/>
            <a:chOff x="7819950" y="-292150"/>
            <a:chExt cx="1593250" cy="1827500"/>
          </a:xfrm>
        </p:grpSpPr>
        <p:sp>
          <p:nvSpPr>
            <p:cNvPr id="374" name="Google Shape;374;p30"/>
            <p:cNvSpPr/>
            <p:nvPr/>
          </p:nvSpPr>
          <p:spPr>
            <a:xfrm>
              <a:off x="8503650" y="1012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729500" y="8516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7819950" y="-29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377" name="Google Shape;37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4"/>
          <p:cNvGrpSpPr/>
          <p:nvPr/>
        </p:nvGrpSpPr>
        <p:grpSpPr>
          <a:xfrm>
            <a:off x="-721750" y="-865925"/>
            <a:ext cx="10587500" cy="6953250"/>
            <a:chOff x="-721750" y="-865925"/>
            <a:chExt cx="10587500" cy="6953250"/>
          </a:xfrm>
        </p:grpSpPr>
        <p:pic>
          <p:nvPicPr>
            <p:cNvPr id="50" name="Google Shape;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6260475" y="1434300"/>
              <a:ext cx="5905500" cy="130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-3021975" y="2482050"/>
              <a:ext cx="5905500" cy="1305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170850"/>
            <a:ext cx="77040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_1_1_1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0" name="Google Shape;380;p31"/>
          <p:cNvGrpSpPr/>
          <p:nvPr/>
        </p:nvGrpSpPr>
        <p:grpSpPr>
          <a:xfrm>
            <a:off x="-1671474" y="-1949076"/>
            <a:ext cx="12451550" cy="8558752"/>
            <a:chOff x="-1671474" y="-1949076"/>
            <a:chExt cx="12451550" cy="8558752"/>
          </a:xfrm>
        </p:grpSpPr>
        <p:pic>
          <p:nvPicPr>
            <p:cNvPr id="381" name="Google Shape;381;p31"/>
            <p:cNvPicPr preferRelativeResize="0"/>
            <p:nvPr/>
          </p:nvPicPr>
          <p:blipFill rotWithShape="1">
            <a:blip r:embed="rId2">
              <a:alphaModFix/>
            </a:blip>
            <a:srcRect l="-89" r="47435"/>
            <a:stretch/>
          </p:blipFill>
          <p:spPr>
            <a:xfrm rot="2547515" flipH="1">
              <a:off x="-1473332" y="3608169"/>
              <a:ext cx="3690717" cy="2020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31"/>
            <p:cNvPicPr preferRelativeResize="0"/>
            <p:nvPr/>
          </p:nvPicPr>
          <p:blipFill rotWithShape="1">
            <a:blip r:embed="rId3">
              <a:alphaModFix/>
            </a:blip>
            <a:srcRect l="26088" r="36747"/>
            <a:stretch/>
          </p:blipFill>
          <p:spPr>
            <a:xfrm rot="-9244256" flipH="1">
              <a:off x="7111105" y="-1307835"/>
              <a:ext cx="3398216" cy="20207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31"/>
          <p:cNvGrpSpPr/>
          <p:nvPr/>
        </p:nvGrpSpPr>
        <p:grpSpPr>
          <a:xfrm>
            <a:off x="0" y="-238675"/>
            <a:ext cx="9281475" cy="5517413"/>
            <a:chOff x="0" y="-238675"/>
            <a:chExt cx="9281475" cy="5517413"/>
          </a:xfrm>
        </p:grpSpPr>
        <p:grpSp>
          <p:nvGrpSpPr>
            <p:cNvPr id="384" name="Google Shape;384;p31"/>
            <p:cNvGrpSpPr/>
            <p:nvPr/>
          </p:nvGrpSpPr>
          <p:grpSpPr>
            <a:xfrm>
              <a:off x="0" y="-238675"/>
              <a:ext cx="1403700" cy="1940100"/>
              <a:chOff x="0" y="-238675"/>
              <a:chExt cx="1403700" cy="1940100"/>
            </a:xfrm>
          </p:grpSpPr>
          <p:sp>
            <p:nvSpPr>
              <p:cNvPr id="385" name="Google Shape;385;p31"/>
              <p:cNvSpPr/>
              <p:nvPr/>
            </p:nvSpPr>
            <p:spPr>
              <a:xfrm>
                <a:off x="0" y="31250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0" y="1017725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720000" y="-238675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grpSp>
          <p:nvGrpSpPr>
            <p:cNvPr id="388" name="Google Shape;388;p31"/>
            <p:cNvGrpSpPr/>
            <p:nvPr/>
          </p:nvGrpSpPr>
          <p:grpSpPr>
            <a:xfrm rot="10800000">
              <a:off x="7572225" y="3352463"/>
              <a:ext cx="1709250" cy="1926275"/>
              <a:chOff x="-133775" y="-338475"/>
              <a:chExt cx="1709250" cy="1926275"/>
            </a:xfrm>
          </p:grpSpPr>
          <p:sp>
            <p:nvSpPr>
              <p:cNvPr id="389" name="Google Shape;389;p31"/>
              <p:cNvSpPr/>
              <p:nvPr/>
            </p:nvSpPr>
            <p:spPr>
              <a:xfrm>
                <a:off x="30175" y="0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-133775" y="904100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891775" y="-338475"/>
                <a:ext cx="683700" cy="683700"/>
              </a:xfrm>
              <a:prstGeom prst="mathPlus">
                <a:avLst>
                  <a:gd name="adj1" fmla="val 2352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2"/>
          <p:cNvGrpSpPr/>
          <p:nvPr/>
        </p:nvGrpSpPr>
        <p:grpSpPr>
          <a:xfrm>
            <a:off x="-8348" y="-1271075"/>
            <a:ext cx="10020724" cy="6692165"/>
            <a:chOff x="-8348" y="-1271075"/>
            <a:chExt cx="10020724" cy="6692165"/>
          </a:xfrm>
        </p:grpSpPr>
        <p:pic>
          <p:nvPicPr>
            <p:cNvPr id="394" name="Google Shape;394;p32"/>
            <p:cNvPicPr preferRelativeResize="0"/>
            <p:nvPr/>
          </p:nvPicPr>
          <p:blipFill rotWithShape="1">
            <a:blip r:embed="rId2">
              <a:alphaModFix/>
            </a:blip>
            <a:srcRect b="55775"/>
            <a:stretch/>
          </p:blipFill>
          <p:spPr>
            <a:xfrm>
              <a:off x="3475" y="4527414"/>
              <a:ext cx="9143998" cy="89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-8348" y="-1271075"/>
              <a:ext cx="10020724" cy="2020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2347938" y="766388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2"/>
          <p:cNvSpPr txBox="1">
            <a:spLocks noGrp="1"/>
          </p:cNvSpPr>
          <p:nvPr>
            <p:ph type="subTitle" idx="1"/>
          </p:nvPr>
        </p:nvSpPr>
        <p:spPr>
          <a:xfrm>
            <a:off x="2347950" y="1698174"/>
            <a:ext cx="4448100" cy="11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32"/>
          <p:cNvSpPr txBox="1"/>
          <p:nvPr/>
        </p:nvSpPr>
        <p:spPr>
          <a:xfrm>
            <a:off x="2275975" y="3687150"/>
            <a:ext cx="4592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and includes icons by </a:t>
            </a:r>
            <a:r>
              <a:rPr lang="en" sz="1200" b="1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2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and infographics &amp; images by </a:t>
            </a:r>
            <a:r>
              <a:rPr lang="en" sz="1200" b="1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200" u="sng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399" name="Google Shape;399;p32"/>
          <p:cNvGrpSpPr/>
          <p:nvPr/>
        </p:nvGrpSpPr>
        <p:grpSpPr>
          <a:xfrm>
            <a:off x="96925" y="-184950"/>
            <a:ext cx="9139200" cy="5255450"/>
            <a:chOff x="96925" y="-184950"/>
            <a:chExt cx="9139200" cy="5255450"/>
          </a:xfrm>
        </p:grpSpPr>
        <p:sp>
          <p:nvSpPr>
            <p:cNvPr id="400" name="Google Shape;400;p32"/>
            <p:cNvSpPr/>
            <p:nvPr/>
          </p:nvSpPr>
          <p:spPr>
            <a:xfrm>
              <a:off x="96925" y="36599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30600" y="4386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7992600" y="-1849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8552425" y="6995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404" name="Google Shape;404;p32"/>
          <p:cNvGrpSpPr/>
          <p:nvPr/>
        </p:nvGrpSpPr>
        <p:grpSpPr>
          <a:xfrm>
            <a:off x="713225" y="174588"/>
            <a:ext cx="9250574" cy="4118855"/>
            <a:chOff x="713225" y="174588"/>
            <a:chExt cx="9250574" cy="4118855"/>
          </a:xfrm>
        </p:grpSpPr>
        <p:sp>
          <p:nvSpPr>
            <p:cNvPr id="405" name="Google Shape;405;p32"/>
            <p:cNvSpPr/>
            <p:nvPr/>
          </p:nvSpPr>
          <p:spPr>
            <a:xfrm>
              <a:off x="713225" y="174588"/>
              <a:ext cx="892200" cy="892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grpSp>
          <p:nvGrpSpPr>
            <p:cNvPr id="406" name="Google Shape;406;p32"/>
            <p:cNvGrpSpPr/>
            <p:nvPr/>
          </p:nvGrpSpPr>
          <p:grpSpPr>
            <a:xfrm>
              <a:off x="8239040" y="2568684"/>
              <a:ext cx="1724759" cy="1724759"/>
              <a:chOff x="-1264450" y="1752750"/>
              <a:chExt cx="2284449" cy="2284449"/>
            </a:xfrm>
          </p:grpSpPr>
          <p:pic>
            <p:nvPicPr>
              <p:cNvPr id="407" name="Google Shape;407;p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8" name="Google Shape;408;p32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3"/>
          <p:cNvGrpSpPr/>
          <p:nvPr/>
        </p:nvGrpSpPr>
        <p:grpSpPr>
          <a:xfrm>
            <a:off x="-434475" y="-183800"/>
            <a:ext cx="2020725" cy="5623099"/>
            <a:chOff x="-434475" y="-183800"/>
            <a:chExt cx="2020725" cy="5623099"/>
          </a:xfrm>
        </p:grpSpPr>
        <p:pic>
          <p:nvPicPr>
            <p:cNvPr id="411" name="Google Shape;411;p33"/>
            <p:cNvPicPr preferRelativeResize="0"/>
            <p:nvPr/>
          </p:nvPicPr>
          <p:blipFill rotWithShape="1">
            <a:blip r:embed="rId2">
              <a:alphaModFix/>
            </a:blip>
            <a:srcRect l="22245" r="14141" b="17965"/>
            <a:stretch/>
          </p:blipFill>
          <p:spPr>
            <a:xfrm rot="5400000">
              <a:off x="-2444787" y="1826512"/>
              <a:ext cx="5623099" cy="160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33"/>
            <p:cNvPicPr preferRelativeResize="0"/>
            <p:nvPr/>
          </p:nvPicPr>
          <p:blipFill rotWithShape="1">
            <a:blip r:embed="rId3">
              <a:alphaModFix/>
            </a:blip>
            <a:srcRect r="43255"/>
            <a:stretch/>
          </p:blipFill>
          <p:spPr>
            <a:xfrm rot="5400000">
              <a:off x="-2018425" y="1583951"/>
              <a:ext cx="5188625" cy="2020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4"/>
          <p:cNvGrpSpPr/>
          <p:nvPr/>
        </p:nvGrpSpPr>
        <p:grpSpPr>
          <a:xfrm>
            <a:off x="7580875" y="125675"/>
            <a:ext cx="1996099" cy="4788300"/>
            <a:chOff x="7580875" y="125675"/>
            <a:chExt cx="1996099" cy="4788300"/>
          </a:xfrm>
        </p:grpSpPr>
        <p:sp>
          <p:nvSpPr>
            <p:cNvPr id="415" name="Google Shape;415;p34"/>
            <p:cNvSpPr/>
            <p:nvPr/>
          </p:nvSpPr>
          <p:spPr>
            <a:xfrm>
              <a:off x="7894000" y="125675"/>
              <a:ext cx="1157100" cy="1157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grpSp>
          <p:nvGrpSpPr>
            <p:cNvPr id="416" name="Google Shape;416;p34"/>
            <p:cNvGrpSpPr/>
            <p:nvPr/>
          </p:nvGrpSpPr>
          <p:grpSpPr>
            <a:xfrm>
              <a:off x="7852215" y="2418284"/>
              <a:ext cx="1724759" cy="1724759"/>
              <a:chOff x="-1264450" y="1752750"/>
              <a:chExt cx="2284449" cy="2284449"/>
            </a:xfrm>
          </p:grpSpPr>
          <p:pic>
            <p:nvPicPr>
              <p:cNvPr id="417" name="Google Shape;417;p3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8" name="Google Shape;418;p34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419" name="Google Shape;419;p34"/>
            <p:cNvSpPr/>
            <p:nvPr/>
          </p:nvSpPr>
          <p:spPr>
            <a:xfrm>
              <a:off x="7580875" y="1451825"/>
              <a:ext cx="797400" cy="797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8017850" y="4271975"/>
              <a:ext cx="642000" cy="64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"/>
          <p:cNvPicPr preferRelativeResize="0"/>
          <p:nvPr/>
        </p:nvPicPr>
        <p:blipFill rotWithShape="1">
          <a:blip r:embed="rId2">
            <a:alphaModFix/>
          </a:blip>
          <a:srcRect b="46392"/>
          <a:stretch/>
        </p:blipFill>
        <p:spPr>
          <a:xfrm>
            <a:off x="0" y="4249676"/>
            <a:ext cx="9143998" cy="108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5"/>
          <p:cNvGrpSpPr/>
          <p:nvPr/>
        </p:nvGrpSpPr>
        <p:grpSpPr>
          <a:xfrm>
            <a:off x="-872795" y="-871100"/>
            <a:ext cx="9389145" cy="4242669"/>
            <a:chOff x="-872795" y="-871100"/>
            <a:chExt cx="9389145" cy="4242669"/>
          </a:xfrm>
        </p:grpSpPr>
        <p:grpSp>
          <p:nvGrpSpPr>
            <p:cNvPr id="57" name="Google Shape;57;p5"/>
            <p:cNvGrpSpPr/>
            <p:nvPr/>
          </p:nvGrpSpPr>
          <p:grpSpPr>
            <a:xfrm>
              <a:off x="-872795" y="1520937"/>
              <a:ext cx="1850632" cy="1850632"/>
              <a:chOff x="-1264450" y="1752750"/>
              <a:chExt cx="2284449" cy="2284449"/>
            </a:xfrm>
          </p:grpSpPr>
          <p:pic>
            <p:nvPicPr>
              <p:cNvPr id="58" name="Google Shape;58;p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Google Shape;59;p5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60" name="Google Shape;60;p5"/>
            <p:cNvSpPr/>
            <p:nvPr/>
          </p:nvSpPr>
          <p:spPr>
            <a:xfrm>
              <a:off x="7105750" y="-871100"/>
              <a:ext cx="1410600" cy="1410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78450" y="45375"/>
            <a:ext cx="9087900" cy="5133525"/>
            <a:chOff x="78450" y="45375"/>
            <a:chExt cx="9087900" cy="5133525"/>
          </a:xfrm>
        </p:grpSpPr>
        <p:sp>
          <p:nvSpPr>
            <p:cNvPr id="62" name="Google Shape;62;p5"/>
            <p:cNvSpPr/>
            <p:nvPr/>
          </p:nvSpPr>
          <p:spPr>
            <a:xfrm>
              <a:off x="8482650" y="5898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388350" y="453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294125" y="29836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78450" y="38115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18800" y="44952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1"/>
          </p:nvPr>
        </p:nvSpPr>
        <p:spPr>
          <a:xfrm>
            <a:off x="5135899" y="3755509"/>
            <a:ext cx="25056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2"/>
          </p:nvPr>
        </p:nvSpPr>
        <p:spPr>
          <a:xfrm>
            <a:off x="1502500" y="3755509"/>
            <a:ext cx="25056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3"/>
          </p:nvPr>
        </p:nvSpPr>
        <p:spPr>
          <a:xfrm>
            <a:off x="5135888" y="33060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4"/>
          </p:nvPr>
        </p:nvSpPr>
        <p:spPr>
          <a:xfrm>
            <a:off x="1502500" y="33060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6"/>
          <p:cNvGrpSpPr/>
          <p:nvPr/>
        </p:nvGrpSpPr>
        <p:grpSpPr>
          <a:xfrm>
            <a:off x="-1065672" y="-1643281"/>
            <a:ext cx="11370801" cy="7945620"/>
            <a:chOff x="-1065672" y="-1643281"/>
            <a:chExt cx="11370801" cy="7945620"/>
          </a:xfrm>
        </p:grpSpPr>
        <p:pic>
          <p:nvPicPr>
            <p:cNvPr id="74" name="Google Shape;74;p6"/>
            <p:cNvPicPr preferRelativeResize="0"/>
            <p:nvPr/>
          </p:nvPicPr>
          <p:blipFill rotWithShape="1">
            <a:blip r:embed="rId2">
              <a:alphaModFix/>
            </a:blip>
            <a:srcRect r="39191"/>
            <a:stretch/>
          </p:blipFill>
          <p:spPr>
            <a:xfrm rot="10294837">
              <a:off x="-947698" y="-1247100"/>
              <a:ext cx="5560398" cy="2020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6"/>
            <p:cNvPicPr preferRelativeResize="0"/>
            <p:nvPr/>
          </p:nvPicPr>
          <p:blipFill rotWithShape="1">
            <a:blip r:embed="rId3">
              <a:alphaModFix/>
            </a:blip>
            <a:srcRect r="39798"/>
            <a:stretch/>
          </p:blipFill>
          <p:spPr>
            <a:xfrm rot="-261524">
              <a:off x="4731500" y="4075325"/>
              <a:ext cx="5504800" cy="2020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214700" cy="17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713225" y="2403991"/>
            <a:ext cx="42147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>
            <a:spLocks noGrp="1"/>
          </p:cNvSpPr>
          <p:nvPr>
            <p:ph type="pic" idx="2"/>
          </p:nvPr>
        </p:nvSpPr>
        <p:spPr>
          <a:xfrm>
            <a:off x="5190675" y="533875"/>
            <a:ext cx="3117900" cy="40758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" name="Google Shape;8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249253"/>
            <a:ext cx="9143998" cy="202074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/>
          <p:nvPr/>
        </p:nvSpPr>
        <p:spPr>
          <a:xfrm>
            <a:off x="196625" y="-499325"/>
            <a:ext cx="1033200" cy="1033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42888" dist="19050" dir="5400000" algn="bl" rotWithShape="0">
              <a:schemeClr val="l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83" name="Google Shape;83;p7"/>
          <p:cNvGrpSpPr/>
          <p:nvPr/>
        </p:nvGrpSpPr>
        <p:grpSpPr>
          <a:xfrm>
            <a:off x="7309225" y="-149825"/>
            <a:ext cx="1765725" cy="5095675"/>
            <a:chOff x="7309225" y="-149825"/>
            <a:chExt cx="1765725" cy="5095675"/>
          </a:xfrm>
        </p:grpSpPr>
        <p:sp>
          <p:nvSpPr>
            <p:cNvPr id="84" name="Google Shape;84;p7"/>
            <p:cNvSpPr/>
            <p:nvPr/>
          </p:nvSpPr>
          <p:spPr>
            <a:xfrm>
              <a:off x="8349913" y="1073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8088913" y="42621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8391238" y="1976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391250" y="35784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309225" y="-1498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>
            <a:off x="186275" y="0"/>
            <a:ext cx="9276788" cy="4726025"/>
            <a:chOff x="186275" y="0"/>
            <a:chExt cx="9276788" cy="4726025"/>
          </a:xfrm>
        </p:grpSpPr>
        <p:sp>
          <p:nvSpPr>
            <p:cNvPr id="91" name="Google Shape;91;p8"/>
            <p:cNvSpPr/>
            <p:nvPr/>
          </p:nvSpPr>
          <p:spPr>
            <a:xfrm>
              <a:off x="8095663" y="36385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71375" y="17977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186275" y="85397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8779363" y="29869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8042438" y="28088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7185338" y="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517838" y="40423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7869038" y="2323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pic>
        <p:nvPicPr>
          <p:cNvPr id="99" name="Google Shape;9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875" y="3783975"/>
            <a:ext cx="9453852" cy="20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2019600" y="1472850"/>
            <a:ext cx="5104800" cy="21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51400" y="-986100"/>
            <a:ext cx="7436900" cy="5901875"/>
            <a:chOff x="51400" y="-986100"/>
            <a:chExt cx="7436900" cy="5901875"/>
          </a:xfrm>
        </p:grpSpPr>
        <p:grpSp>
          <p:nvGrpSpPr>
            <p:cNvPr id="102" name="Google Shape;102;p8"/>
            <p:cNvGrpSpPr/>
            <p:nvPr/>
          </p:nvGrpSpPr>
          <p:grpSpPr>
            <a:xfrm>
              <a:off x="51400" y="-986100"/>
              <a:ext cx="2284449" cy="2284449"/>
              <a:chOff x="-1264450" y="1752750"/>
              <a:chExt cx="2284449" cy="2284449"/>
            </a:xfrm>
          </p:grpSpPr>
          <p:pic>
            <p:nvPicPr>
              <p:cNvPr id="103" name="Google Shape;103;p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Google Shape;104;p8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105" name="Google Shape;105;p8"/>
            <p:cNvSpPr/>
            <p:nvPr/>
          </p:nvSpPr>
          <p:spPr>
            <a:xfrm>
              <a:off x="6136200" y="3563675"/>
              <a:ext cx="1352100" cy="135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227750" y="-570400"/>
              <a:ext cx="957600" cy="95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73709">
            <a:off x="-806424" y="1383165"/>
            <a:ext cx="10756821" cy="2377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"/>
          <p:cNvSpPr/>
          <p:nvPr/>
        </p:nvSpPr>
        <p:spPr>
          <a:xfrm>
            <a:off x="933000" y="605400"/>
            <a:ext cx="7278000" cy="393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242888" dist="19050" dir="5460000" algn="bl" rotWithShape="0">
              <a:schemeClr val="lt2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110" name="Google Shape;110;p9"/>
          <p:cNvGrpSpPr/>
          <p:nvPr/>
        </p:nvGrpSpPr>
        <p:grpSpPr>
          <a:xfrm>
            <a:off x="-77250" y="-286675"/>
            <a:ext cx="9150350" cy="5651550"/>
            <a:chOff x="-77250" y="-286675"/>
            <a:chExt cx="9150350" cy="5651550"/>
          </a:xfrm>
        </p:grpSpPr>
        <p:sp>
          <p:nvSpPr>
            <p:cNvPr id="111" name="Google Shape;111;p9"/>
            <p:cNvSpPr/>
            <p:nvPr/>
          </p:nvSpPr>
          <p:spPr>
            <a:xfrm>
              <a:off x="-77250" y="445980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1977A4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7799725" y="-286675"/>
              <a:ext cx="818100" cy="818100"/>
            </a:xfrm>
            <a:prstGeom prst="mathPlus">
              <a:avLst>
                <a:gd name="adj1" fmla="val 23520"/>
              </a:avLst>
            </a:prstGeom>
            <a:solidFill>
              <a:srgbClr val="77BEE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7866913" y="838050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77BEE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899375" y="4500875"/>
              <a:ext cx="864000" cy="864000"/>
            </a:xfrm>
            <a:prstGeom prst="mathPlus">
              <a:avLst>
                <a:gd name="adj1" fmla="val 23520"/>
              </a:avLst>
            </a:prstGeom>
            <a:solidFill>
              <a:srgbClr val="1977A4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8463800" y="373450"/>
              <a:ext cx="609300" cy="6093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0" y="3325825"/>
              <a:ext cx="683700" cy="683700"/>
            </a:xfrm>
            <a:prstGeom prst="mathPlus">
              <a:avLst>
                <a:gd name="adj1" fmla="val 23520"/>
              </a:avLst>
            </a:prstGeom>
            <a:solidFill>
              <a:srgbClr val="CFE7EF">
                <a:alpha val="28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117" name="Google Shape;117;p9"/>
          <p:cNvGrpSpPr/>
          <p:nvPr/>
        </p:nvGrpSpPr>
        <p:grpSpPr>
          <a:xfrm>
            <a:off x="1437350" y="-1587300"/>
            <a:ext cx="4504025" cy="7111025"/>
            <a:chOff x="1437350" y="-1587300"/>
            <a:chExt cx="4504025" cy="7111025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437350" y="-1587300"/>
              <a:ext cx="2284449" cy="2284449"/>
              <a:chOff x="-1264450" y="1752750"/>
              <a:chExt cx="2284449" cy="2284449"/>
            </a:xfrm>
          </p:grpSpPr>
          <p:pic>
            <p:nvPicPr>
              <p:cNvPr id="119" name="Google Shape;119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264450" y="1752750"/>
                <a:ext cx="2284449" cy="2284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9"/>
              <p:cNvSpPr/>
              <p:nvPr/>
            </p:nvSpPr>
            <p:spPr>
              <a:xfrm>
                <a:off x="-864726" y="2152474"/>
                <a:ext cx="1485000" cy="148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242888" dist="19050" dir="5400000" algn="bl" rotWithShape="0">
                  <a:schemeClr val="lt2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  <p:sp>
          <p:nvSpPr>
            <p:cNvPr id="121" name="Google Shape;121;p9"/>
            <p:cNvSpPr/>
            <p:nvPr/>
          </p:nvSpPr>
          <p:spPr>
            <a:xfrm>
              <a:off x="4828975" y="4411325"/>
              <a:ext cx="1112400" cy="111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42888" dist="19050" dir="5400000" algn="bl" rotWithShape="0">
                <a:schemeClr val="lt2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2135550" y="1612936"/>
            <a:ext cx="4872900" cy="10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ubTitle" idx="1"/>
          </p:nvPr>
        </p:nvSpPr>
        <p:spPr>
          <a:xfrm>
            <a:off x="2135550" y="271917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1264975" y="4014450"/>
            <a:ext cx="66141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ter SemiBold"/>
              <a:buNone/>
              <a:defRPr sz="3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 txBox="1">
            <a:spLocks noGrp="1"/>
          </p:cNvSpPr>
          <p:nvPr>
            <p:ph type="ctrTitle"/>
          </p:nvPr>
        </p:nvSpPr>
        <p:spPr>
          <a:xfrm>
            <a:off x="1390500" y="1017750"/>
            <a:ext cx="6363000" cy="22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latin typeface="Bad Script"/>
                <a:ea typeface="Bad Script"/>
                <a:cs typeface="Bad Script"/>
                <a:sym typeface="Bad Script"/>
              </a:rPr>
              <a:t>Sanofi at a Glance</a:t>
            </a:r>
            <a:endParaRPr sz="5200" b="1">
              <a:latin typeface="Bad Script"/>
              <a:ea typeface="Bad Script"/>
              <a:cs typeface="Bad Script"/>
              <a:sym typeface="Bad Scrip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b="1"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3154950" y="2905600"/>
            <a:ext cx="28341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Emily Rambo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27" name="Google Shape;4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900" y="3837459"/>
            <a:ext cx="2834100" cy="130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34713">
            <a:off x="220650" y="-73779"/>
            <a:ext cx="1603946" cy="218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 u="sng">
                <a:latin typeface="Caveat"/>
                <a:ea typeface="Caveat"/>
                <a:cs typeface="Caveat"/>
                <a:sym typeface="Caveat"/>
              </a:rPr>
              <a:t>What is Sanofi?</a:t>
            </a:r>
            <a:r>
              <a:rPr lang="en" sz="4100" b="1" u="sng">
                <a:latin typeface="Bad Script"/>
                <a:ea typeface="Bad Script"/>
                <a:cs typeface="Bad Script"/>
                <a:sym typeface="Bad Script"/>
              </a:rPr>
              <a:t> </a:t>
            </a:r>
            <a:endParaRPr sz="4100" b="1" u="sng"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434" name="Google Shape;434;p36"/>
          <p:cNvSpPr txBox="1">
            <a:spLocks noGrp="1"/>
          </p:cNvSpPr>
          <p:nvPr>
            <p:ph type="subTitle" idx="1"/>
          </p:nvPr>
        </p:nvSpPr>
        <p:spPr>
          <a:xfrm>
            <a:off x="720000" y="1206800"/>
            <a:ext cx="77040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d Script"/>
              <a:buChar char="●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A global health care company 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d Script"/>
              <a:buChar char="●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Their goal is to help people through medicine: 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D454D"/>
              </a:buClr>
              <a:buSzPts val="1800"/>
              <a:buFont typeface="Bad Script"/>
              <a:buChar char="○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For example : 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137160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D454D"/>
              </a:buClr>
              <a:buSzPts val="1800"/>
              <a:buFont typeface="Bad Script"/>
              <a:buChar char="■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Insulin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137160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D454D"/>
              </a:buClr>
              <a:buSzPts val="1800"/>
              <a:buFont typeface="Bad Script"/>
              <a:buChar char="■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Polio, Rabies, Influenza vaccines 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137160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D454D"/>
              </a:buClr>
              <a:buSzPts val="1800"/>
              <a:buFont typeface="Bad Script"/>
              <a:buChar char="■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OTC drugs: Allegra and Icy Hot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</p:txBody>
      </p:sp>
      <p:pic>
        <p:nvPicPr>
          <p:cNvPr id="435" name="Google Shape;4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36">
            <a:off x="7757179" y="-231688"/>
            <a:ext cx="1413495" cy="19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00016">
            <a:off x="350468" y="3108666"/>
            <a:ext cx="891889" cy="89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600" y="1206800"/>
            <a:ext cx="2048149" cy="21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5450" y="2991025"/>
            <a:ext cx="1786249" cy="17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 u="sng">
                <a:latin typeface="Caveat"/>
                <a:ea typeface="Caveat"/>
                <a:cs typeface="Caveat"/>
                <a:sym typeface="Caveat"/>
              </a:rPr>
              <a:t>Careers &amp; Initiatives:</a:t>
            </a:r>
            <a:endParaRPr sz="3900" b="1" u="sng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44" name="Google Shape;444;p37"/>
          <p:cNvSpPr txBox="1">
            <a:spLocks noGrp="1"/>
          </p:cNvSpPr>
          <p:nvPr>
            <p:ph type="subTitle" idx="1"/>
          </p:nvPr>
        </p:nvSpPr>
        <p:spPr>
          <a:xfrm>
            <a:off x="403650" y="1184650"/>
            <a:ext cx="5855100" cy="3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d Script"/>
              <a:buChar char="●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Many R &amp; D Positions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D454D"/>
              </a:buClr>
              <a:buSzPts val="1800"/>
              <a:buFont typeface="Bad Script"/>
              <a:buChar char="○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Medical Development, Chemistry, Immunology, Inflammation, Vaccines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d Script"/>
              <a:buChar char="●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Initiatives: 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D454D"/>
              </a:buClr>
              <a:buSzPts val="1800"/>
              <a:buFont typeface="Bad Script"/>
              <a:buChar char="○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Providing products at no cost for uninsured patients 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D454D"/>
              </a:buClr>
              <a:buSzPts val="1800"/>
              <a:buFont typeface="Bad Script"/>
              <a:buChar char="○"/>
            </a:pPr>
            <a:r>
              <a:rPr lang="en" sz="1800" b="1">
                <a:latin typeface="Bad Script"/>
                <a:ea typeface="Bad Script"/>
                <a:cs typeface="Bad Script"/>
                <a:sym typeface="Bad Script"/>
              </a:rPr>
              <a:t>Partnering with charities for disaster relief</a:t>
            </a:r>
            <a:endParaRPr sz="1800" b="1">
              <a:latin typeface="Bad Script"/>
              <a:ea typeface="Bad Script"/>
              <a:cs typeface="Bad Script"/>
              <a:sym typeface="Bad Script"/>
            </a:endParaRPr>
          </a:p>
        </p:txBody>
      </p:sp>
      <p:pic>
        <p:nvPicPr>
          <p:cNvPr id="445" name="Google Shape;4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41852">
            <a:off x="4838407" y="510684"/>
            <a:ext cx="825141" cy="58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950" y="365463"/>
            <a:ext cx="2712450" cy="18128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7" name="Google Shape;4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950" y="2554863"/>
            <a:ext cx="2580450" cy="204918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nancial Management in Healthcare - Master of Science in Health Administration by Slidesgo">
  <a:themeElements>
    <a:clrScheme name="Simple Light">
      <a:dk1>
        <a:srgbClr val="0B3656"/>
      </a:dk1>
      <a:lt1>
        <a:srgbClr val="FFFFFF"/>
      </a:lt1>
      <a:dk2>
        <a:srgbClr val="3D4346"/>
      </a:dk2>
      <a:lt2>
        <a:srgbClr val="1977A4"/>
      </a:lt2>
      <a:accent1>
        <a:srgbClr val="77BEE0"/>
      </a:accent1>
      <a:accent2>
        <a:srgbClr val="CFE7EF"/>
      </a:accent2>
      <a:accent3>
        <a:srgbClr val="E6F3F9"/>
      </a:accent3>
      <a:accent4>
        <a:srgbClr val="F1F8FA"/>
      </a:accent4>
      <a:accent5>
        <a:srgbClr val="FFFFFF"/>
      </a:accent5>
      <a:accent6>
        <a:srgbClr val="FFFFFF"/>
      </a:accent6>
      <a:hlink>
        <a:srgbClr val="3D43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On-screen Show (16:9)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Bad Script</vt:lpstr>
      <vt:lpstr>Arial</vt:lpstr>
      <vt:lpstr>Caveat</vt:lpstr>
      <vt:lpstr>Inter SemiBold</vt:lpstr>
      <vt:lpstr>Lato Light</vt:lpstr>
      <vt:lpstr>DM Sans</vt:lpstr>
      <vt:lpstr>Nunito Light</vt:lpstr>
      <vt:lpstr>Hind</vt:lpstr>
      <vt:lpstr>Wix Madefor Display Medium</vt:lpstr>
      <vt:lpstr>Inter Medium</vt:lpstr>
      <vt:lpstr>Financial Management in Healthcare - Master of Science in Health Administration by Slidesgo</vt:lpstr>
      <vt:lpstr>Sanofi at a Glance </vt:lpstr>
      <vt:lpstr>What is Sanofi? </vt:lpstr>
      <vt:lpstr>Careers &amp; Initiatives: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Nazneen</dc:creator>
  <cp:lastModifiedBy>Nazneen Merchant</cp:lastModifiedBy>
  <cp:revision>1</cp:revision>
  <dcterms:modified xsi:type="dcterms:W3CDTF">2024-08-07T16:07:02Z</dcterms:modified>
</cp:coreProperties>
</file>