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Open Sans" panose="020B0606030504020204" pitchFamily="34" charset="0"/>
      <p:regular r:id="rId6"/>
      <p:bold r:id="rId7"/>
      <p:italic r:id="rId8"/>
      <p:boldItalic r:id="rId9"/>
    </p:embeddedFont>
    <p:embeddedFont>
      <p:font typeface="PT Sans Narrow" panose="020B0506020203020204" pitchFamily="34" charset="0"/>
      <p:regular r:id="rId10"/>
      <p:bold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8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tableStyles" Target="tableStyle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Hello.. Introduction… I’ll cover Sanofi's industry and purpose, the products and services they offer, recent news about the company, career opportunities, and the needs of their patients and healthcare providers."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efe14d3ef1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efe14d3ef1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efe14d3ef1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efe14d3ef1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Sanofi offers diverse career opportunities… 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6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Sanofi At-A-Glance</a:t>
            </a:r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Holly Rodriguez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 of Sanofi</a:t>
            </a:r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body" idx="1"/>
          </p:nvPr>
        </p:nvSpPr>
        <p:spPr>
          <a:xfrm>
            <a:off x="311700" y="1152425"/>
            <a:ext cx="8638800" cy="380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Industry</a:t>
            </a:r>
            <a:r>
              <a:rPr lang="en"/>
              <a:t>: Pharmaceuticals and healthcare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/>
              <a:t>Purpose</a:t>
            </a:r>
            <a:r>
              <a:rPr lang="en"/>
              <a:t>: “We aim to become a leading company in immunology and positively impact millions of patients suffering from dermatological, respiratory, gastroenterological, and other immune-mediated diseases.”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/>
              <a:t>Pharmaceuticals</a:t>
            </a:r>
            <a:r>
              <a:rPr lang="en"/>
              <a:t>: Treatments for diabetes, cardiovascular diseases, cancer, and rare diseases and immunizations for Influenza and COVID-19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/>
              <a:t>Consumer Healthcare</a:t>
            </a:r>
            <a:r>
              <a:rPr lang="en"/>
              <a:t>: Over-the-counter products for allergy, pain relief, and digestive health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/>
              <a:t>Recent News:</a:t>
            </a: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COVID-19 Vaccine Development: Collaboration with other companies for vaccine research and production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Recent acquisition of Provention Bio to strengthen its diabetes treatment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Career Opportunities </a:t>
            </a:r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body" idx="1"/>
          </p:nvPr>
        </p:nvSpPr>
        <p:spPr>
          <a:xfrm>
            <a:off x="311700" y="1152425"/>
            <a:ext cx="8662500" cy="357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Research &amp; Development</a:t>
            </a:r>
            <a:r>
              <a:rPr lang="en"/>
              <a:t>: Innovative drug discovery and clinical trials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/>
              <a:t>Marketing &amp; Sales</a:t>
            </a:r>
            <a:r>
              <a:rPr lang="en"/>
              <a:t>: Promoting new treatments and healthcare solutions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/>
              <a:t>Regulatory Affairs</a:t>
            </a:r>
            <a:r>
              <a:rPr lang="en"/>
              <a:t>: Ensuring compliance with health regulations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/>
              <a:t>Physicians, nurses, and pharmacists</a:t>
            </a:r>
            <a:r>
              <a:rPr lang="en"/>
              <a:t>: Key partners in delivering Sanofi’s products to patients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Collaborations with healthcare institutions: Ensuring comprehensive patient care and support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And many more…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CE93D8"/>
      </a:accent2>
      <a:accent3>
        <a:srgbClr val="4DB6AC"/>
      </a:accent3>
      <a:accent4>
        <a:srgbClr val="FF9800"/>
      </a:accent4>
      <a:accent5>
        <a:srgbClr val="009668"/>
      </a:accent5>
      <a:accent6>
        <a:srgbClr val="EEFF41"/>
      </a:accent6>
      <a:hlink>
        <a:srgbClr val="009668"/>
      </a:hlink>
      <a:folHlink>
        <a:srgbClr val="0096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</Words>
  <Application>Microsoft Office PowerPoint</Application>
  <PresentationFormat>On-screen Show (16:9)</PresentationFormat>
  <Paragraphs>19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PT Sans Narrow</vt:lpstr>
      <vt:lpstr>Arial</vt:lpstr>
      <vt:lpstr>Open Sans</vt:lpstr>
      <vt:lpstr>Tropic</vt:lpstr>
      <vt:lpstr>Sanofi At-A-Glance</vt:lpstr>
      <vt:lpstr>Overview of Sanofi</vt:lpstr>
      <vt:lpstr>Career Opportunities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Nazneen</dc:creator>
  <cp:lastModifiedBy>Nazneen Merchant</cp:lastModifiedBy>
  <cp:revision>1</cp:revision>
  <dcterms:modified xsi:type="dcterms:W3CDTF">2024-08-02T15:36:28Z</dcterms:modified>
</cp:coreProperties>
</file>