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PT Sans Narrow" panose="020B0506020203020204" pitchFamily="3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Hello.. Introduction… I’ll cover Sanofi's industry and purpose, the products and services they offer, recent news about the company, career opportunities, and the needs of their patients and healthcare providers."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fe14d3ef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fe14d3ef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fe14d3ef1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fe14d3ef1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 offers diverse career opportunities…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 At-A-Glance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Holly Rodriguez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Sanofi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638800" cy="380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Industry</a:t>
            </a:r>
            <a:r>
              <a:rPr lang="en"/>
              <a:t>: Pharmaceuticals and healthcare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Purpose</a:t>
            </a:r>
            <a:r>
              <a:rPr lang="en"/>
              <a:t>: “We aim to become a leading company in immunology and positively impact millions of patients suffering from dermatological, respiratory, gastroenterological, and other immune-mediated diseases.”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Pharmaceuticals</a:t>
            </a:r>
            <a:r>
              <a:rPr lang="en"/>
              <a:t>: Treatments for diabetes, cardiovascular diseases, cancer, and rare diseases and immunizations for Influenza and COVID-19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Consumer Healthcare</a:t>
            </a:r>
            <a:r>
              <a:rPr lang="en"/>
              <a:t>: Over-the-counter products for allergy, pain relief, and digestive health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Recent News: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COVID-19 Vaccine Development: Collaboration with other companies for vaccine research and production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Recent acquisition of Provention Bio to strengthen its diabetes treatment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Opportunities 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662500" cy="3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Research &amp; Development</a:t>
            </a:r>
            <a:r>
              <a:rPr lang="en"/>
              <a:t>: Innovative drug discovery and clinical trials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Marketing &amp; Sales</a:t>
            </a:r>
            <a:r>
              <a:rPr lang="en"/>
              <a:t>: Promoting new treatments and healthcare solutions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Regulatory Affairs</a:t>
            </a:r>
            <a:r>
              <a:rPr lang="en"/>
              <a:t>: Ensuring compliance with health regulations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/>
              <a:t>Physicians, nurses, and pharmacists</a:t>
            </a:r>
            <a:r>
              <a:rPr lang="en"/>
              <a:t>: Key partners in delivering Sanofi’s products to patients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Collaborations with healthcare institutions: Ensuring comprehensive patient care and support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And many more…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PT Sans Narrow</vt:lpstr>
      <vt:lpstr>Arial</vt:lpstr>
      <vt:lpstr>Open Sans</vt:lpstr>
      <vt:lpstr>Tropic</vt:lpstr>
      <vt:lpstr>Sanofi At-A-Glance</vt:lpstr>
      <vt:lpstr>Overview of Sanofi</vt:lpstr>
      <vt:lpstr>Career Opportunities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Nazneen</dc:creator>
  <cp:lastModifiedBy>Nazneen Merchant</cp:lastModifiedBy>
  <cp:revision>1</cp:revision>
  <dcterms:modified xsi:type="dcterms:W3CDTF">2024-08-02T15:36:28Z</dcterms:modified>
</cp:coreProperties>
</file>