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1"/>
  </p:notesMasterIdLst>
  <p:handoutMasterIdLst>
    <p:handoutMasterId r:id="rId12"/>
  </p:handoutMasterIdLst>
  <p:sldIdLst>
    <p:sldId id="289" r:id="rId5"/>
    <p:sldId id="276" r:id="rId6"/>
    <p:sldId id="288" r:id="rId7"/>
    <p:sldId id="263" r:id="rId8"/>
    <p:sldId id="261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37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Sanofi At a Glance</a:t>
            </a:r>
          </a:p>
        </p:txBody>
      </p:sp>
      <p:pic>
        <p:nvPicPr>
          <p:cNvPr id="7" name="Picture Placeholder 6" descr="Looking up view of a city with skyscrapers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0504B-48F5-9E9D-2111-CB3A42A0653B}"/>
              </a:ext>
            </a:extLst>
          </p:cNvPr>
          <p:cNvSpPr txBox="1"/>
          <p:nvPr/>
        </p:nvSpPr>
        <p:spPr>
          <a:xfrm>
            <a:off x="602166" y="4895385"/>
            <a:ext cx="3133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Lee Rogers</a:t>
            </a:r>
          </a:p>
        </p:txBody>
      </p:sp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r>
              <a:rPr lang="en-US" sz="6600" dirty="0"/>
              <a:t>What is Sanofi?</a:t>
            </a:r>
          </a:p>
        </p:txBody>
      </p:sp>
      <p:pic>
        <p:nvPicPr>
          <p:cNvPr id="17" name="Picture Placeholder 16" descr="A city with tall buildings">
            <a:extLst>
              <a:ext uri="{FF2B5EF4-FFF2-40B4-BE49-F238E27FC236}">
                <a16:creationId xmlns:a16="http://schemas.microsoft.com/office/drawing/2014/main" id="{4D6EE8D1-247A-B95F-BD1A-A2D76964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869" y="837899"/>
            <a:ext cx="5019675" cy="5617194"/>
          </a:xfrm>
          <a:noFill/>
        </p:spPr>
        <p:txBody>
          <a:bodyPr anchor="ctr">
            <a:norm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i="1" dirty="0"/>
              <a:t>Helping To Lead A Better Life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i="1" dirty="0"/>
              <a:t>Leader In Sustainability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i="1" dirty="0"/>
              <a:t>International Employer</a:t>
            </a:r>
          </a:p>
          <a:p>
            <a:endParaRPr lang="en-US" dirty="0"/>
          </a:p>
        </p:txBody>
      </p:sp>
      <p:pic>
        <p:nvPicPr>
          <p:cNvPr id="25" name="Picture Placeholder 6" descr="A city skyline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/>
        </p:blipFill>
        <p:spPr/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Leading The Way To A Better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 b="0" i="1" dirty="0">
              <a:solidFill>
                <a:schemeClr val="accent3">
                  <a:lumMod val="60000"/>
                  <a:lumOff val="40000"/>
                </a:schemeClr>
              </a:solidFill>
              <a:effectLst/>
              <a:highlight>
                <a:srgbClr val="FFFFFF"/>
              </a:highlight>
              <a:latin typeface="Sanofi Sans"/>
            </a:endParaRPr>
          </a:p>
          <a:p>
            <a:r>
              <a:rPr lang="en-US" sz="3600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Sanofi Sans"/>
              </a:rPr>
              <a:t>“We are an innovative global healthcare company with one purpose: to chase the miracles of science to improve people’s lives”</a:t>
            </a:r>
            <a:endParaRPr lang="en-US" sz="36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Placeholder 19" descr="City lights at night">
            <a:extLst>
              <a:ext uri="{FF2B5EF4-FFF2-40B4-BE49-F238E27FC236}">
                <a16:creationId xmlns:a16="http://schemas.microsoft.com/office/drawing/2014/main" id="{E5D7764F-CE06-1A00-3555-ACAE6ACDFE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Leader In Sustainability</a:t>
            </a:r>
          </a:p>
        </p:txBody>
      </p:sp>
      <p:pic>
        <p:nvPicPr>
          <p:cNvPr id="24" name="Picture Placeholder 7" descr="Looking up view of tall buildings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i="1" dirty="0">
                <a:solidFill>
                  <a:schemeClr val="accent1"/>
                </a:solidFill>
              </a:rPr>
              <a:t>Recognizing the effects of climate change</a:t>
            </a:r>
          </a:p>
          <a:p>
            <a:r>
              <a:rPr lang="en-US" sz="3200" b="1" i="1" dirty="0">
                <a:solidFill>
                  <a:schemeClr val="accent1"/>
                </a:solidFill>
              </a:rPr>
              <a:t>Reducing emissions and improving energy efficiency</a:t>
            </a:r>
            <a:endParaRPr lang="en-US" i="1" dirty="0">
              <a:solidFill>
                <a:schemeClr val="accent1"/>
              </a:solidFill>
              <a:effectLst/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</a:rPr>
              <a:t>“We care for the planet by minimizing the environmental impacts of our products and activities while strengthening our business resilience in the face of environmental </a:t>
            </a:r>
            <a:r>
              <a:rPr lang="en-US" sz="2400" b="1" i="1" dirty="0">
                <a:solidFill>
                  <a:schemeClr val="accent1"/>
                </a:solidFill>
              </a:rPr>
              <a:t>changes</a:t>
            </a:r>
            <a:r>
              <a:rPr lang="en-US" sz="24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</a:rPr>
              <a:t>.” 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International Employer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 anchor="ctr"/>
          <a:lstStyle/>
          <a:p>
            <a:r>
              <a:rPr lang="en-US" sz="2800" b="0" i="1" dirty="0">
                <a:solidFill>
                  <a:srgbClr val="525252"/>
                </a:solidFill>
                <a:effectLst/>
                <a:highlight>
                  <a:srgbClr val="FFFFFF"/>
                </a:highlight>
              </a:rPr>
              <a:t>86,088 Employees Employed (2023)</a:t>
            </a:r>
            <a:endParaRPr lang="en-US" sz="2800" b="0" i="1" dirty="0"/>
          </a:p>
        </p:txBody>
      </p:sp>
      <p:pic>
        <p:nvPicPr>
          <p:cNvPr id="43" name="Picture Placeholder 42" descr="A plane flying over a city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/>
      </p:pic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{CCEEDC7D-74AA-4A8D-BDBF-181E50B1CED5}tf22797433_win32</Template>
  <TotalTime>22</TotalTime>
  <Words>111</Words>
  <Application>Microsoft Office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Sanofi Sans</vt:lpstr>
      <vt:lpstr>Univers Condensed Light</vt:lpstr>
      <vt:lpstr>Walbaum Display Light</vt:lpstr>
      <vt:lpstr>AngleLinesVTI</vt:lpstr>
      <vt:lpstr>Sanofi At a Glance</vt:lpstr>
      <vt:lpstr>What is Sanofi?</vt:lpstr>
      <vt:lpstr>AGENDA</vt:lpstr>
      <vt:lpstr>  Leading The Way To A Better Life</vt:lpstr>
      <vt:lpstr>Leader In Sustainability</vt:lpstr>
      <vt:lpstr>International Employer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 Rogers</dc:creator>
  <cp:lastModifiedBy>Nazneen Merchant</cp:lastModifiedBy>
  <cp:revision>2</cp:revision>
  <dcterms:created xsi:type="dcterms:W3CDTF">2024-08-10T16:43:21Z</dcterms:created>
  <dcterms:modified xsi:type="dcterms:W3CDTF">2024-08-12T15:28:33Z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