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6E024-0D3B-409E-9303-3B3DB701235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58529-A435-4890-A58F-CC4F73762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258529-A435-4890-A58F-CC4F73762F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5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8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3241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0583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7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07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9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3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3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2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74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7AD90-6D59-486F-96E6-25AA3339A78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A385CD-6EC4-48F4-9DB8-5D252C4EF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3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76CE-B7AC-110D-792D-FC36C5C88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845" y="1095884"/>
            <a:ext cx="9141380" cy="2892131"/>
          </a:xfrm>
        </p:spPr>
        <p:txBody>
          <a:bodyPr/>
          <a:lstStyle/>
          <a:p>
            <a:pPr algn="ctr"/>
            <a:r>
              <a:rPr lang="en-US" sz="8000" dirty="0"/>
              <a:t>Sanofi at a Glance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FBA2E-4473-162B-3A81-6A2A401AD1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Luke Menabdishvili</a:t>
            </a:r>
          </a:p>
        </p:txBody>
      </p:sp>
    </p:spTree>
    <p:extLst>
      <p:ext uri="{BB962C8B-B14F-4D97-AF65-F5344CB8AC3E}">
        <p14:creationId xmlns:p14="http://schemas.microsoft.com/office/powerpoint/2010/main" val="6547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3" name="Isosceles Triangle 104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7" name="Isosceles Triangle 104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9" name="Freeform: Shape 104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E8686-4BFE-303F-0294-6C712C254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862" y="609599"/>
            <a:ext cx="4512989" cy="2227730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What is Sanofi?</a:t>
            </a:r>
          </a:p>
        </p:txBody>
      </p:sp>
      <p:pic>
        <p:nvPicPr>
          <p:cNvPr id="1026" name="Picture 2" descr="Image result for sanofi headquarters paris">
            <a:extLst>
              <a:ext uri="{FF2B5EF4-FFF2-40B4-BE49-F238E27FC236}">
                <a16:creationId xmlns:a16="http://schemas.microsoft.com/office/drawing/2014/main" id="{032E1B2B-C301-5E4B-872D-F71E58B17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2186251"/>
            <a:ext cx="3856774" cy="257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3FAA0-65D2-22EB-FD41-18CD18299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Global Healthcare Leader</a:t>
            </a:r>
          </a:p>
          <a:p>
            <a:r>
              <a:rPr lang="en-US" sz="2800" dirty="0">
                <a:solidFill>
                  <a:srgbClr val="FFFFFF"/>
                </a:solidFill>
              </a:rPr>
              <a:t>Innovative Pharmaceuticals</a:t>
            </a:r>
          </a:p>
          <a:p>
            <a:r>
              <a:rPr lang="en-US" sz="2800" dirty="0">
                <a:solidFill>
                  <a:srgbClr val="FFFFFF"/>
                </a:solidFill>
              </a:rPr>
              <a:t>Specialty Care and Vaccines</a:t>
            </a:r>
          </a:p>
        </p:txBody>
      </p:sp>
    </p:spTree>
    <p:extLst>
      <p:ext uri="{BB962C8B-B14F-4D97-AF65-F5344CB8AC3E}">
        <p14:creationId xmlns:p14="http://schemas.microsoft.com/office/powerpoint/2010/main" val="78806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26231-29A8-0809-38D1-BE695B3B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Career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92156-F5F9-0E1B-D569-5B877E1A5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Research and Development</a:t>
            </a:r>
          </a:p>
          <a:p>
            <a:r>
              <a:rPr lang="en-US" sz="3200" dirty="0"/>
              <a:t>Manufacturing and </a:t>
            </a:r>
            <a:r>
              <a:rPr lang="en-US" sz="3200" b="1" dirty="0"/>
              <a:t>Supply Chain</a:t>
            </a:r>
          </a:p>
          <a:p>
            <a:r>
              <a:rPr lang="en-US" sz="3200" dirty="0"/>
              <a:t>Information Technology</a:t>
            </a:r>
          </a:p>
          <a:p>
            <a:r>
              <a:rPr lang="en-US" sz="3200" b="1" dirty="0"/>
              <a:t>Finance</a:t>
            </a:r>
            <a:r>
              <a:rPr lang="en-US" sz="3200" dirty="0"/>
              <a:t> and Accounting</a:t>
            </a:r>
          </a:p>
        </p:txBody>
      </p:sp>
    </p:spTree>
    <p:extLst>
      <p:ext uri="{BB962C8B-B14F-4D97-AF65-F5344CB8AC3E}">
        <p14:creationId xmlns:p14="http://schemas.microsoft.com/office/powerpoint/2010/main" val="12560896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4373</TotalTime>
  <Words>34</Words>
  <Application>Microsoft Office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Trebuchet MS</vt:lpstr>
      <vt:lpstr>Wingdings 3</vt:lpstr>
      <vt:lpstr>Facet</vt:lpstr>
      <vt:lpstr>Sanofi at a Glance</vt:lpstr>
      <vt:lpstr>What is Sanofi?</vt:lpstr>
      <vt:lpstr>Career 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Menabdishvili, Luke</dc:creator>
  <cp:lastModifiedBy>Nazneen Merchant</cp:lastModifiedBy>
  <cp:revision>4</cp:revision>
  <dcterms:created xsi:type="dcterms:W3CDTF">2024-08-02T21:37:31Z</dcterms:created>
  <dcterms:modified xsi:type="dcterms:W3CDTF">2024-08-07T15:19:54Z</dcterms:modified>
</cp:coreProperties>
</file>