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6"/>
    </p:embeddedFont>
    <p:embeddedFont>
      <p:font typeface="Big Shoulders Text" panose="020B0604020202020204" charset="0"/>
      <p:regular r:id="rId7"/>
      <p:bold r:id="rId8"/>
    </p:embeddedFont>
    <p:embeddedFont>
      <p:font typeface="Cormorant Garamond" panose="020B0604020202020204" charset="0"/>
      <p:regular r:id="rId9"/>
      <p:bold r:id="rId10"/>
      <p:italic r:id="rId11"/>
      <p:boldItalic r:id="rId12"/>
    </p:embeddedFont>
    <p:embeddedFont>
      <p:font typeface="Fira Sans Extra Condensed Medium" panose="020B0604020202020204" charset="0"/>
      <p:regular r:id="rId13"/>
      <p:bold r:id="rId14"/>
      <p:italic r:id="rId15"/>
      <p:boldItalic r:id="rId16"/>
    </p:embeddedFont>
    <p:embeddedFont>
      <p:font typeface="Lato" panose="020F0502020204030203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 varScale="1">
        <p:scale>
          <a:sx n="135" d="100"/>
          <a:sy n="135" d="100"/>
        </p:scale>
        <p:origin x="9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2918fc322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12918fc322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eb4e9986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eb4e9986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14a0291973_0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114a0291973_0_1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34750" y="-9243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3229025" y="381000"/>
            <a:ext cx="7368275" cy="5800850"/>
            <a:chOff x="3000425" y="0"/>
            <a:chExt cx="7368275" cy="5800850"/>
          </a:xfrm>
        </p:grpSpPr>
        <p:sp>
          <p:nvSpPr>
            <p:cNvPr id="11" name="Google Shape;11;p2"/>
            <p:cNvSpPr/>
            <p:nvPr/>
          </p:nvSpPr>
          <p:spPr>
            <a:xfrm>
              <a:off x="3000425" y="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812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64450" y="4050400"/>
              <a:ext cx="4293850" cy="1321025"/>
            </a:xfrm>
            <a:custGeom>
              <a:avLst/>
              <a:gdLst/>
              <a:ahLst/>
              <a:cxnLst/>
              <a:rect l="l" t="t" r="r" b="b"/>
              <a:pathLst>
                <a:path w="171754" h="52841" extrusionOk="0">
                  <a:moveTo>
                    <a:pt x="1513" y="37243"/>
                  </a:moveTo>
                  <a:cubicBezTo>
                    <a:pt x="11627" y="25900"/>
                    <a:pt x="28358" y="23348"/>
                    <a:pt x="43577" y="23443"/>
                  </a:cubicBezTo>
                  <a:cubicBezTo>
                    <a:pt x="58701" y="23443"/>
                    <a:pt x="74487" y="25333"/>
                    <a:pt x="88760" y="20229"/>
                  </a:cubicBezTo>
                  <a:cubicBezTo>
                    <a:pt x="101805" y="15692"/>
                    <a:pt x="112675" y="5578"/>
                    <a:pt x="126098" y="2647"/>
                  </a:cubicBezTo>
                  <a:cubicBezTo>
                    <a:pt x="138197" y="1"/>
                    <a:pt x="151430" y="3782"/>
                    <a:pt x="160221" y="12289"/>
                  </a:cubicBezTo>
                  <a:cubicBezTo>
                    <a:pt x="167594" y="19378"/>
                    <a:pt x="171753" y="30816"/>
                    <a:pt x="167027" y="39796"/>
                  </a:cubicBezTo>
                  <a:cubicBezTo>
                    <a:pt x="161923" y="49532"/>
                    <a:pt x="149162" y="52084"/>
                    <a:pt x="138102" y="52273"/>
                  </a:cubicBezTo>
                  <a:cubicBezTo>
                    <a:pt x="100859" y="52840"/>
                    <a:pt x="63144" y="40552"/>
                    <a:pt x="26941" y="49059"/>
                  </a:cubicBezTo>
                  <a:cubicBezTo>
                    <a:pt x="21647" y="50288"/>
                    <a:pt x="16354" y="51989"/>
                    <a:pt x="10966" y="51328"/>
                  </a:cubicBezTo>
                  <a:cubicBezTo>
                    <a:pt x="5578" y="50572"/>
                    <a:pt x="95" y="46507"/>
                    <a:pt x="95" y="41119"/>
                  </a:cubicBezTo>
                  <a:cubicBezTo>
                    <a:pt x="1" y="33273"/>
                    <a:pt x="9642" y="29681"/>
                    <a:pt x="17393" y="28358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812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967825" y="1797675"/>
              <a:ext cx="2374975" cy="4003175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812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-716037" y="-1134850"/>
            <a:ext cx="5839325" cy="4225300"/>
            <a:chOff x="-716037" y="-753850"/>
            <a:chExt cx="5839325" cy="4225300"/>
          </a:xfrm>
        </p:grpSpPr>
        <p:sp>
          <p:nvSpPr>
            <p:cNvPr id="15" name="Google Shape;15;p2"/>
            <p:cNvSpPr/>
            <p:nvPr/>
          </p:nvSpPr>
          <p:spPr>
            <a:xfrm>
              <a:off x="-552987" y="-701875"/>
              <a:ext cx="5676275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346600" y="1467750"/>
            <a:ext cx="6376800" cy="18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447900" y="3328799"/>
            <a:ext cx="41742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224700" y="-2481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" name="Google Shape;107;p11"/>
          <p:cNvGrpSpPr/>
          <p:nvPr/>
        </p:nvGrpSpPr>
        <p:grpSpPr>
          <a:xfrm>
            <a:off x="3067476" y="310839"/>
            <a:ext cx="7156069" cy="5936810"/>
            <a:chOff x="3000414" y="-535985"/>
            <a:chExt cx="7368275" cy="6558562"/>
          </a:xfrm>
        </p:grpSpPr>
        <p:sp>
          <p:nvSpPr>
            <p:cNvPr id="108" name="Google Shape;108;p11"/>
            <p:cNvSpPr/>
            <p:nvPr/>
          </p:nvSpPr>
          <p:spPr>
            <a:xfrm>
              <a:off x="3000414" y="-535985"/>
              <a:ext cx="7368275" cy="6219009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6683735" y="878898"/>
              <a:ext cx="3051605" cy="5143680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11"/>
          <p:cNvGrpSpPr/>
          <p:nvPr/>
        </p:nvGrpSpPr>
        <p:grpSpPr>
          <a:xfrm>
            <a:off x="-1417794" y="-1412926"/>
            <a:ext cx="7986673" cy="4434464"/>
            <a:chOff x="-716037" y="-753850"/>
            <a:chExt cx="6399577" cy="4225311"/>
          </a:xfrm>
        </p:grpSpPr>
        <p:sp>
          <p:nvSpPr>
            <p:cNvPr id="111" name="Google Shape;111;p11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693363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5" name="Google Shape;115;p11"/>
          <p:cNvSpPr txBox="1">
            <a:spLocks noGrp="1"/>
          </p:cNvSpPr>
          <p:nvPr>
            <p:ph type="subTitle" idx="1"/>
          </p:nvPr>
        </p:nvSpPr>
        <p:spPr>
          <a:xfrm>
            <a:off x="2156275" y="3259438"/>
            <a:ext cx="48315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2139100" y="-1467344"/>
            <a:ext cx="11593400" cy="6858987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3"/>
          <p:cNvSpPr/>
          <p:nvPr/>
        </p:nvSpPr>
        <p:spPr>
          <a:xfrm flipH="1">
            <a:off x="-704150" y="1262500"/>
            <a:ext cx="2374975" cy="4546006"/>
          </a:xfrm>
          <a:custGeom>
            <a:avLst/>
            <a:gdLst/>
            <a:ahLst/>
            <a:cxnLst/>
            <a:rect l="l" t="t" r="r" b="b"/>
            <a:pathLst>
              <a:path w="94999" h="160127" extrusionOk="0">
                <a:moveTo>
                  <a:pt x="11722" y="156535"/>
                </a:moveTo>
                <a:cubicBezTo>
                  <a:pt x="6051" y="153699"/>
                  <a:pt x="1419" y="148689"/>
                  <a:pt x="757" y="142545"/>
                </a:cubicBezTo>
                <a:cubicBezTo>
                  <a:pt x="1" y="135645"/>
                  <a:pt x="4160" y="129122"/>
                  <a:pt x="9359" y="124491"/>
                </a:cubicBezTo>
                <a:cubicBezTo>
                  <a:pt x="14558" y="119954"/>
                  <a:pt x="20797" y="116834"/>
                  <a:pt x="26374" y="112675"/>
                </a:cubicBezTo>
                <a:cubicBezTo>
                  <a:pt x="49816" y="94999"/>
                  <a:pt x="50194" y="65507"/>
                  <a:pt x="54353" y="39229"/>
                </a:cubicBezTo>
                <a:cubicBezTo>
                  <a:pt x="55960" y="29209"/>
                  <a:pt x="59363" y="19095"/>
                  <a:pt x="66263" y="11628"/>
                </a:cubicBezTo>
                <a:cubicBezTo>
                  <a:pt x="73164" y="4255"/>
                  <a:pt x="84223" y="1"/>
                  <a:pt x="93865" y="3309"/>
                </a:cubicBezTo>
                <a:cubicBezTo>
                  <a:pt x="93865" y="5389"/>
                  <a:pt x="93959" y="7090"/>
                  <a:pt x="93959" y="9264"/>
                </a:cubicBezTo>
                <a:lnTo>
                  <a:pt x="93959" y="10115"/>
                </a:lnTo>
                <a:lnTo>
                  <a:pt x="93959" y="86870"/>
                </a:lnTo>
                <a:lnTo>
                  <a:pt x="93959" y="130540"/>
                </a:lnTo>
                <a:cubicBezTo>
                  <a:pt x="93959" y="138764"/>
                  <a:pt x="94999" y="141127"/>
                  <a:pt x="86492" y="144057"/>
                </a:cubicBezTo>
                <a:cubicBezTo>
                  <a:pt x="72691" y="148878"/>
                  <a:pt x="57850" y="151809"/>
                  <a:pt x="43672" y="155590"/>
                </a:cubicBezTo>
                <a:cubicBezTo>
                  <a:pt x="35448" y="157858"/>
                  <a:pt x="26846" y="160127"/>
                  <a:pt x="18433" y="158709"/>
                </a:cubicBezTo>
                <a:cubicBezTo>
                  <a:pt x="16070" y="158331"/>
                  <a:pt x="13802" y="157575"/>
                  <a:pt x="11722" y="156535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7700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7150" dist="19050" dir="1794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13"/>
          <p:cNvGrpSpPr/>
          <p:nvPr/>
        </p:nvGrpSpPr>
        <p:grpSpPr>
          <a:xfrm rot="10800000">
            <a:off x="2881583" y="-886256"/>
            <a:ext cx="7927650" cy="2346246"/>
            <a:chOff x="-1870975" y="3761725"/>
            <a:chExt cx="6379889" cy="1888175"/>
          </a:xfrm>
        </p:grpSpPr>
        <p:sp>
          <p:nvSpPr>
            <p:cNvPr id="121" name="Google Shape;121;p13"/>
            <p:cNvSpPr/>
            <p:nvPr/>
          </p:nvSpPr>
          <p:spPr>
            <a:xfrm>
              <a:off x="-1020836" y="3774609"/>
              <a:ext cx="5529750" cy="1390000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3"/>
          <p:cNvSpPr/>
          <p:nvPr/>
        </p:nvSpPr>
        <p:spPr>
          <a:xfrm flipH="1">
            <a:off x="-1904490" y="1547050"/>
            <a:ext cx="6652815" cy="4903198"/>
          </a:xfrm>
          <a:custGeom>
            <a:avLst/>
            <a:gdLst/>
            <a:ahLst/>
            <a:cxnLst/>
            <a:rect l="l" t="t" r="r" b="b"/>
            <a:pathLst>
              <a:path w="294731" h="217220" extrusionOk="0">
                <a:moveTo>
                  <a:pt x="255880" y="2269"/>
                </a:moveTo>
                <a:cubicBezTo>
                  <a:pt x="232911" y="7657"/>
                  <a:pt x="211075" y="33368"/>
                  <a:pt x="204458" y="53218"/>
                </a:cubicBezTo>
                <a:cubicBezTo>
                  <a:pt x="199543" y="67869"/>
                  <a:pt x="199070" y="83655"/>
                  <a:pt x="196896" y="98968"/>
                </a:cubicBezTo>
                <a:cubicBezTo>
                  <a:pt x="194722" y="114281"/>
                  <a:pt x="190280" y="130067"/>
                  <a:pt x="179315" y="140937"/>
                </a:cubicBezTo>
                <a:cubicBezTo>
                  <a:pt x="166932" y="153320"/>
                  <a:pt x="148216" y="157101"/>
                  <a:pt x="130729" y="156818"/>
                </a:cubicBezTo>
                <a:cubicBezTo>
                  <a:pt x="113242" y="156440"/>
                  <a:pt x="95943" y="152564"/>
                  <a:pt x="78456" y="151997"/>
                </a:cubicBezTo>
                <a:cubicBezTo>
                  <a:pt x="70327" y="151808"/>
                  <a:pt x="61158" y="152753"/>
                  <a:pt x="55959" y="158992"/>
                </a:cubicBezTo>
                <a:cubicBezTo>
                  <a:pt x="52556" y="162962"/>
                  <a:pt x="51516" y="168350"/>
                  <a:pt x="49531" y="173171"/>
                </a:cubicBezTo>
                <a:cubicBezTo>
                  <a:pt x="41686" y="192359"/>
                  <a:pt x="19851" y="201055"/>
                  <a:pt x="284" y="207672"/>
                </a:cubicBezTo>
                <a:cubicBezTo>
                  <a:pt x="284" y="208901"/>
                  <a:pt x="0" y="209468"/>
                  <a:pt x="0" y="210697"/>
                </a:cubicBezTo>
                <a:lnTo>
                  <a:pt x="0" y="217219"/>
                </a:lnTo>
                <a:cubicBezTo>
                  <a:pt x="6806" y="217219"/>
                  <a:pt x="14179" y="216463"/>
                  <a:pt x="20985" y="215801"/>
                </a:cubicBezTo>
                <a:lnTo>
                  <a:pt x="294730" y="215801"/>
                </a:lnTo>
                <a:cubicBezTo>
                  <a:pt x="292556" y="155589"/>
                  <a:pt x="294730" y="93864"/>
                  <a:pt x="292556" y="33746"/>
                </a:cubicBezTo>
                <a:cubicBezTo>
                  <a:pt x="292178" y="24860"/>
                  <a:pt x="292556" y="15124"/>
                  <a:pt x="285467" y="9264"/>
                </a:cubicBezTo>
                <a:cubicBezTo>
                  <a:pt x="276109" y="1513"/>
                  <a:pt x="265900" y="0"/>
                  <a:pt x="255880" y="2269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7700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7150" dist="19050" dir="1794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 rot="10800000" flipH="1">
            <a:off x="-946176" y="4619825"/>
            <a:ext cx="5199423" cy="1321025"/>
          </a:xfrm>
          <a:custGeom>
            <a:avLst/>
            <a:gdLst/>
            <a:ahLst/>
            <a:cxnLst/>
            <a:rect l="l" t="t" r="r" b="b"/>
            <a:pathLst>
              <a:path w="171754" h="52841" extrusionOk="0">
                <a:moveTo>
                  <a:pt x="1513" y="37243"/>
                </a:moveTo>
                <a:cubicBezTo>
                  <a:pt x="11627" y="25900"/>
                  <a:pt x="28358" y="23348"/>
                  <a:pt x="43577" y="23443"/>
                </a:cubicBezTo>
                <a:cubicBezTo>
                  <a:pt x="58701" y="23443"/>
                  <a:pt x="74487" y="25333"/>
                  <a:pt x="88760" y="20229"/>
                </a:cubicBezTo>
                <a:cubicBezTo>
                  <a:pt x="101805" y="15692"/>
                  <a:pt x="112675" y="5578"/>
                  <a:pt x="126098" y="2647"/>
                </a:cubicBezTo>
                <a:cubicBezTo>
                  <a:pt x="138197" y="1"/>
                  <a:pt x="151430" y="3782"/>
                  <a:pt x="160221" y="12289"/>
                </a:cubicBezTo>
                <a:cubicBezTo>
                  <a:pt x="167594" y="19378"/>
                  <a:pt x="171753" y="30816"/>
                  <a:pt x="167027" y="39796"/>
                </a:cubicBezTo>
                <a:cubicBezTo>
                  <a:pt x="161923" y="49532"/>
                  <a:pt x="149162" y="52084"/>
                  <a:pt x="138102" y="52273"/>
                </a:cubicBezTo>
                <a:cubicBezTo>
                  <a:pt x="100859" y="52840"/>
                  <a:pt x="63144" y="40552"/>
                  <a:pt x="26941" y="49059"/>
                </a:cubicBezTo>
                <a:cubicBezTo>
                  <a:pt x="21647" y="50288"/>
                  <a:pt x="16354" y="51989"/>
                  <a:pt x="10966" y="51328"/>
                </a:cubicBezTo>
                <a:cubicBezTo>
                  <a:pt x="5578" y="50572"/>
                  <a:pt x="95" y="46507"/>
                  <a:pt x="95" y="41119"/>
                </a:cubicBezTo>
                <a:cubicBezTo>
                  <a:pt x="1" y="33273"/>
                  <a:pt x="9642" y="29681"/>
                  <a:pt x="17393" y="28358"/>
                </a:cubicBezTo>
              </a:path>
            </a:pathLst>
          </a:custGeom>
          <a:gradFill>
            <a:gsLst>
              <a:gs pos="0">
                <a:schemeClr val="lt1"/>
              </a:gs>
              <a:gs pos="7700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7150" dist="19050" dir="17940000" algn="bl" rotWithShape="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ctrTitle"/>
          </p:nvPr>
        </p:nvSpPr>
        <p:spPr>
          <a:xfrm>
            <a:off x="2158134" y="1701650"/>
            <a:ext cx="25902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"/>
          </p:nvPr>
        </p:nvSpPr>
        <p:spPr>
          <a:xfrm>
            <a:off x="2158129" y="2244575"/>
            <a:ext cx="22548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2" hasCustomPrompt="1"/>
          </p:nvPr>
        </p:nvSpPr>
        <p:spPr>
          <a:xfrm>
            <a:off x="1056197" y="1860883"/>
            <a:ext cx="930900" cy="77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ctrTitle" idx="3"/>
          </p:nvPr>
        </p:nvSpPr>
        <p:spPr>
          <a:xfrm>
            <a:off x="5839384" y="1674175"/>
            <a:ext cx="25902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4" hasCustomPrompt="1"/>
          </p:nvPr>
        </p:nvSpPr>
        <p:spPr>
          <a:xfrm>
            <a:off x="1047421" y="3260630"/>
            <a:ext cx="930900" cy="77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1" name="Google Shape;131;p13"/>
          <p:cNvSpPr txBox="1">
            <a:spLocks noGrp="1"/>
          </p:cNvSpPr>
          <p:nvPr>
            <p:ph type="ctrTitle" idx="5"/>
          </p:nvPr>
        </p:nvSpPr>
        <p:spPr>
          <a:xfrm>
            <a:off x="5839375" y="3104300"/>
            <a:ext cx="25902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title" idx="6" hasCustomPrompt="1"/>
          </p:nvPr>
        </p:nvSpPr>
        <p:spPr>
          <a:xfrm>
            <a:off x="4732996" y="3260630"/>
            <a:ext cx="930900" cy="77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 txBox="1">
            <a:spLocks noGrp="1"/>
          </p:cNvSpPr>
          <p:nvPr>
            <p:ph type="ctrTitle" idx="7"/>
          </p:nvPr>
        </p:nvSpPr>
        <p:spPr>
          <a:xfrm>
            <a:off x="2158126" y="3104300"/>
            <a:ext cx="25902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8" hasCustomPrompt="1"/>
          </p:nvPr>
        </p:nvSpPr>
        <p:spPr>
          <a:xfrm>
            <a:off x="4733008" y="1832030"/>
            <a:ext cx="930900" cy="774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Fira Sans Extra Condensed Medium"/>
              <a:buNone/>
              <a:defRPr sz="60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9"/>
          </p:nvPr>
        </p:nvSpPr>
        <p:spPr>
          <a:xfrm>
            <a:off x="5846502" y="2212075"/>
            <a:ext cx="2253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3"/>
          </p:nvPr>
        </p:nvSpPr>
        <p:spPr>
          <a:xfrm>
            <a:off x="2158121" y="3642147"/>
            <a:ext cx="2254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4"/>
          </p:nvPr>
        </p:nvSpPr>
        <p:spPr>
          <a:xfrm>
            <a:off x="5845688" y="3642150"/>
            <a:ext cx="2253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605700" y="-10863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4"/>
          <p:cNvGrpSpPr/>
          <p:nvPr/>
        </p:nvGrpSpPr>
        <p:grpSpPr>
          <a:xfrm>
            <a:off x="1231368" y="539500"/>
            <a:ext cx="10196956" cy="5876921"/>
            <a:chOff x="2088552" y="-76200"/>
            <a:chExt cx="7368275" cy="5876921"/>
          </a:xfrm>
        </p:grpSpPr>
        <p:sp>
          <p:nvSpPr>
            <p:cNvPr id="142" name="Google Shape;142;p14"/>
            <p:cNvSpPr/>
            <p:nvPr/>
          </p:nvSpPr>
          <p:spPr>
            <a:xfrm>
              <a:off x="2088552" y="-7620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88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 rot="-851979" flipH="1">
              <a:off x="3215464" y="3672648"/>
              <a:ext cx="5258317" cy="1310791"/>
            </a:xfrm>
            <a:custGeom>
              <a:avLst/>
              <a:gdLst/>
              <a:ahLst/>
              <a:cxnLst/>
              <a:rect l="l" t="t" r="r" b="b"/>
              <a:pathLst>
                <a:path w="171754" h="52841" extrusionOk="0">
                  <a:moveTo>
                    <a:pt x="1513" y="37243"/>
                  </a:moveTo>
                  <a:cubicBezTo>
                    <a:pt x="11627" y="25900"/>
                    <a:pt x="28358" y="23348"/>
                    <a:pt x="43577" y="23443"/>
                  </a:cubicBezTo>
                  <a:cubicBezTo>
                    <a:pt x="58701" y="23443"/>
                    <a:pt x="74487" y="25333"/>
                    <a:pt x="88760" y="20229"/>
                  </a:cubicBezTo>
                  <a:cubicBezTo>
                    <a:pt x="101805" y="15692"/>
                    <a:pt x="112675" y="5578"/>
                    <a:pt x="126098" y="2647"/>
                  </a:cubicBezTo>
                  <a:cubicBezTo>
                    <a:pt x="138197" y="1"/>
                    <a:pt x="151430" y="3782"/>
                    <a:pt x="160221" y="12289"/>
                  </a:cubicBezTo>
                  <a:cubicBezTo>
                    <a:pt x="167594" y="19378"/>
                    <a:pt x="171753" y="30816"/>
                    <a:pt x="167027" y="39796"/>
                  </a:cubicBezTo>
                  <a:cubicBezTo>
                    <a:pt x="161923" y="49532"/>
                    <a:pt x="149162" y="52084"/>
                    <a:pt x="138102" y="52273"/>
                  </a:cubicBezTo>
                  <a:cubicBezTo>
                    <a:pt x="100859" y="52840"/>
                    <a:pt x="63144" y="40552"/>
                    <a:pt x="26941" y="49059"/>
                  </a:cubicBezTo>
                  <a:cubicBezTo>
                    <a:pt x="21647" y="50288"/>
                    <a:pt x="16354" y="51989"/>
                    <a:pt x="10966" y="51328"/>
                  </a:cubicBezTo>
                  <a:cubicBezTo>
                    <a:pt x="5578" y="50572"/>
                    <a:pt x="95" y="46507"/>
                    <a:pt x="95" y="41119"/>
                  </a:cubicBezTo>
                  <a:cubicBezTo>
                    <a:pt x="1" y="33273"/>
                    <a:pt x="9642" y="29681"/>
                    <a:pt x="17393" y="28358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88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5803717" y="856400"/>
              <a:ext cx="2933332" cy="4944321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88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" name="Google Shape;145;p14"/>
          <p:cNvGrpSpPr/>
          <p:nvPr/>
        </p:nvGrpSpPr>
        <p:grpSpPr>
          <a:xfrm>
            <a:off x="-1265461" y="-941146"/>
            <a:ext cx="7272295" cy="3409817"/>
            <a:chOff x="-716037" y="-753850"/>
            <a:chExt cx="5839325" cy="4225300"/>
          </a:xfrm>
        </p:grpSpPr>
        <p:sp>
          <p:nvSpPr>
            <p:cNvPr id="146" name="Google Shape;146;p14"/>
            <p:cNvSpPr/>
            <p:nvPr/>
          </p:nvSpPr>
          <p:spPr>
            <a:xfrm>
              <a:off x="-552987" y="-701875"/>
              <a:ext cx="5676275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42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42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42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14"/>
          <p:cNvSpPr txBox="1">
            <a:spLocks noGrp="1"/>
          </p:cNvSpPr>
          <p:nvPr>
            <p:ph type="title"/>
          </p:nvPr>
        </p:nvSpPr>
        <p:spPr>
          <a:xfrm>
            <a:off x="2290050" y="317595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ubTitle" idx="1"/>
          </p:nvPr>
        </p:nvSpPr>
        <p:spPr>
          <a:xfrm>
            <a:off x="1874100" y="1435650"/>
            <a:ext cx="53958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843700" y="-10101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15"/>
          <p:cNvGrpSpPr/>
          <p:nvPr/>
        </p:nvGrpSpPr>
        <p:grpSpPr>
          <a:xfrm rot="10800000">
            <a:off x="-2487899" y="-1277496"/>
            <a:ext cx="9759280" cy="5876921"/>
            <a:chOff x="2088552" y="-76200"/>
            <a:chExt cx="7368275" cy="5876921"/>
          </a:xfrm>
        </p:grpSpPr>
        <p:sp>
          <p:nvSpPr>
            <p:cNvPr id="154" name="Google Shape;154;p15"/>
            <p:cNvSpPr/>
            <p:nvPr/>
          </p:nvSpPr>
          <p:spPr>
            <a:xfrm>
              <a:off x="2088552" y="-7620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rot="10486507" flipH="1">
              <a:off x="3598615" y="3978254"/>
              <a:ext cx="5191366" cy="1319644"/>
            </a:xfrm>
            <a:custGeom>
              <a:avLst/>
              <a:gdLst/>
              <a:ahLst/>
              <a:cxnLst/>
              <a:rect l="l" t="t" r="r" b="b"/>
              <a:pathLst>
                <a:path w="171754" h="52841" extrusionOk="0">
                  <a:moveTo>
                    <a:pt x="1513" y="37243"/>
                  </a:moveTo>
                  <a:cubicBezTo>
                    <a:pt x="11627" y="25900"/>
                    <a:pt x="28358" y="23348"/>
                    <a:pt x="43577" y="23443"/>
                  </a:cubicBezTo>
                  <a:cubicBezTo>
                    <a:pt x="58701" y="23443"/>
                    <a:pt x="74487" y="25333"/>
                    <a:pt x="88760" y="20229"/>
                  </a:cubicBezTo>
                  <a:cubicBezTo>
                    <a:pt x="101805" y="15692"/>
                    <a:pt x="112675" y="5578"/>
                    <a:pt x="126098" y="2647"/>
                  </a:cubicBezTo>
                  <a:cubicBezTo>
                    <a:pt x="138197" y="1"/>
                    <a:pt x="151430" y="3782"/>
                    <a:pt x="160221" y="12289"/>
                  </a:cubicBezTo>
                  <a:cubicBezTo>
                    <a:pt x="167594" y="19378"/>
                    <a:pt x="171753" y="30816"/>
                    <a:pt x="167027" y="39796"/>
                  </a:cubicBezTo>
                  <a:cubicBezTo>
                    <a:pt x="161923" y="49532"/>
                    <a:pt x="149162" y="52084"/>
                    <a:pt x="138102" y="52273"/>
                  </a:cubicBezTo>
                  <a:cubicBezTo>
                    <a:pt x="100859" y="52840"/>
                    <a:pt x="63144" y="40552"/>
                    <a:pt x="26941" y="49059"/>
                  </a:cubicBezTo>
                  <a:cubicBezTo>
                    <a:pt x="21647" y="50288"/>
                    <a:pt x="16354" y="51989"/>
                    <a:pt x="10966" y="51328"/>
                  </a:cubicBezTo>
                  <a:cubicBezTo>
                    <a:pt x="5578" y="50572"/>
                    <a:pt x="95" y="46507"/>
                    <a:pt x="95" y="41119"/>
                  </a:cubicBezTo>
                  <a:cubicBezTo>
                    <a:pt x="1" y="33273"/>
                    <a:pt x="9642" y="29681"/>
                    <a:pt x="17393" y="28358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6409397" y="856400"/>
              <a:ext cx="2933332" cy="4944321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" name="Google Shape;157;p15"/>
          <p:cNvGrpSpPr/>
          <p:nvPr/>
        </p:nvGrpSpPr>
        <p:grpSpPr>
          <a:xfrm rot="10800000">
            <a:off x="3576999" y="2185923"/>
            <a:ext cx="7272295" cy="3768545"/>
            <a:chOff x="-716037" y="-753850"/>
            <a:chExt cx="5839325" cy="4225300"/>
          </a:xfrm>
        </p:grpSpPr>
        <p:sp>
          <p:nvSpPr>
            <p:cNvPr id="158" name="Google Shape;158;p15"/>
            <p:cNvSpPr/>
            <p:nvPr/>
          </p:nvSpPr>
          <p:spPr>
            <a:xfrm>
              <a:off x="-552987" y="-701875"/>
              <a:ext cx="5676275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" name="Google Shape;161;p15"/>
          <p:cNvSpPr txBox="1">
            <a:spLocks noGrp="1"/>
          </p:cNvSpPr>
          <p:nvPr>
            <p:ph type="subTitle" idx="1"/>
          </p:nvPr>
        </p:nvSpPr>
        <p:spPr>
          <a:xfrm>
            <a:off x="4724400" y="1941752"/>
            <a:ext cx="3127200" cy="12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title"/>
          </p:nvPr>
        </p:nvSpPr>
        <p:spPr>
          <a:xfrm>
            <a:off x="1284800" y="2021163"/>
            <a:ext cx="3127200" cy="11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4500" b="1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694575" y="-4159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5" name="Google Shape;165;p16"/>
          <p:cNvGrpSpPr/>
          <p:nvPr/>
        </p:nvGrpSpPr>
        <p:grpSpPr>
          <a:xfrm rot="10800000">
            <a:off x="2461745" y="-1658256"/>
            <a:ext cx="7927650" cy="2346246"/>
            <a:chOff x="-1870975" y="3761725"/>
            <a:chExt cx="6379889" cy="1888175"/>
          </a:xfrm>
        </p:grpSpPr>
        <p:sp>
          <p:nvSpPr>
            <p:cNvPr id="166" name="Google Shape;166;p16"/>
            <p:cNvSpPr/>
            <p:nvPr/>
          </p:nvSpPr>
          <p:spPr>
            <a:xfrm>
              <a:off x="-1020836" y="3774609"/>
              <a:ext cx="5529750" cy="1390000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6"/>
          <p:cNvGrpSpPr/>
          <p:nvPr/>
        </p:nvGrpSpPr>
        <p:grpSpPr>
          <a:xfrm flipH="1">
            <a:off x="-2309350" y="539500"/>
            <a:ext cx="7782400" cy="5430500"/>
            <a:chOff x="2586300" y="0"/>
            <a:chExt cx="7782400" cy="5430500"/>
          </a:xfrm>
        </p:grpSpPr>
        <p:sp>
          <p:nvSpPr>
            <p:cNvPr id="170" name="Google Shape;170;p16"/>
            <p:cNvSpPr/>
            <p:nvPr/>
          </p:nvSpPr>
          <p:spPr>
            <a:xfrm>
              <a:off x="3000425" y="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 rot="-333602" flipH="1">
              <a:off x="2637377" y="3715049"/>
              <a:ext cx="5495360" cy="1320901"/>
            </a:xfrm>
            <a:custGeom>
              <a:avLst/>
              <a:gdLst/>
              <a:ahLst/>
              <a:cxnLst/>
              <a:rect l="l" t="t" r="r" b="b"/>
              <a:pathLst>
                <a:path w="171754" h="52841" extrusionOk="0">
                  <a:moveTo>
                    <a:pt x="1513" y="37243"/>
                  </a:moveTo>
                  <a:cubicBezTo>
                    <a:pt x="11627" y="25900"/>
                    <a:pt x="28358" y="23348"/>
                    <a:pt x="43577" y="23443"/>
                  </a:cubicBezTo>
                  <a:cubicBezTo>
                    <a:pt x="58701" y="23443"/>
                    <a:pt x="74487" y="25333"/>
                    <a:pt x="88760" y="20229"/>
                  </a:cubicBezTo>
                  <a:cubicBezTo>
                    <a:pt x="101805" y="15692"/>
                    <a:pt x="112675" y="5578"/>
                    <a:pt x="126098" y="2647"/>
                  </a:cubicBezTo>
                  <a:cubicBezTo>
                    <a:pt x="138197" y="1"/>
                    <a:pt x="151430" y="3782"/>
                    <a:pt x="160221" y="12289"/>
                  </a:cubicBezTo>
                  <a:cubicBezTo>
                    <a:pt x="167594" y="19378"/>
                    <a:pt x="171753" y="30816"/>
                    <a:pt x="167027" y="39796"/>
                  </a:cubicBezTo>
                  <a:cubicBezTo>
                    <a:pt x="161923" y="49532"/>
                    <a:pt x="149162" y="52084"/>
                    <a:pt x="138102" y="52273"/>
                  </a:cubicBezTo>
                  <a:cubicBezTo>
                    <a:pt x="100859" y="52840"/>
                    <a:pt x="63144" y="40552"/>
                    <a:pt x="26941" y="49059"/>
                  </a:cubicBezTo>
                  <a:cubicBezTo>
                    <a:pt x="21647" y="50288"/>
                    <a:pt x="16354" y="51989"/>
                    <a:pt x="10966" y="51328"/>
                  </a:cubicBezTo>
                  <a:cubicBezTo>
                    <a:pt x="5578" y="50572"/>
                    <a:pt x="95" y="46507"/>
                    <a:pt x="95" y="41119"/>
                  </a:cubicBezTo>
                  <a:cubicBezTo>
                    <a:pt x="1" y="33273"/>
                    <a:pt x="9642" y="29681"/>
                    <a:pt x="17393" y="28358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7180350" y="898825"/>
              <a:ext cx="2374975" cy="4003175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16"/>
          <p:cNvSpPr txBox="1">
            <a:spLocks noGrp="1"/>
          </p:cNvSpPr>
          <p:nvPr>
            <p:ph type="subTitle" idx="1"/>
          </p:nvPr>
        </p:nvSpPr>
        <p:spPr>
          <a:xfrm>
            <a:off x="1189550" y="2203000"/>
            <a:ext cx="3072300" cy="10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title"/>
          </p:nvPr>
        </p:nvSpPr>
        <p:spPr>
          <a:xfrm>
            <a:off x="1185100" y="1542700"/>
            <a:ext cx="3072300" cy="66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500" b="1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066175" y="-4159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17"/>
          <p:cNvGrpSpPr/>
          <p:nvPr/>
        </p:nvGrpSpPr>
        <p:grpSpPr>
          <a:xfrm>
            <a:off x="3588576" y="757789"/>
            <a:ext cx="7156069" cy="5936810"/>
            <a:chOff x="3000414" y="-535985"/>
            <a:chExt cx="7368275" cy="6558562"/>
          </a:xfrm>
        </p:grpSpPr>
        <p:sp>
          <p:nvSpPr>
            <p:cNvPr id="178" name="Google Shape;178;p17"/>
            <p:cNvSpPr/>
            <p:nvPr/>
          </p:nvSpPr>
          <p:spPr>
            <a:xfrm>
              <a:off x="3000414" y="-535985"/>
              <a:ext cx="7368275" cy="6219009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6683735" y="878898"/>
              <a:ext cx="3051605" cy="5143680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17"/>
          <p:cNvGrpSpPr/>
          <p:nvPr/>
        </p:nvGrpSpPr>
        <p:grpSpPr>
          <a:xfrm>
            <a:off x="-2515594" y="-2094338"/>
            <a:ext cx="7986673" cy="4434464"/>
            <a:chOff x="-716037" y="-753850"/>
            <a:chExt cx="6399577" cy="4225311"/>
          </a:xfrm>
        </p:grpSpPr>
        <p:sp>
          <p:nvSpPr>
            <p:cNvPr id="181" name="Google Shape;181;p17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7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7"/>
          <p:cNvSpPr txBox="1">
            <a:spLocks noGrp="1"/>
          </p:cNvSpPr>
          <p:nvPr>
            <p:ph type="subTitle" idx="1"/>
          </p:nvPr>
        </p:nvSpPr>
        <p:spPr>
          <a:xfrm>
            <a:off x="1552950" y="3497752"/>
            <a:ext cx="2383200" cy="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2"/>
          </p:nvPr>
        </p:nvSpPr>
        <p:spPr>
          <a:xfrm>
            <a:off x="5207825" y="3497752"/>
            <a:ext cx="2383200" cy="45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subTitle" idx="3"/>
          </p:nvPr>
        </p:nvSpPr>
        <p:spPr>
          <a:xfrm>
            <a:off x="1552950" y="3902587"/>
            <a:ext cx="23832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ubTitle" idx="4"/>
          </p:nvPr>
        </p:nvSpPr>
        <p:spPr>
          <a:xfrm>
            <a:off x="5207825" y="3902587"/>
            <a:ext cx="2383200" cy="61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833300" y="-951719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18"/>
          <p:cNvGrpSpPr/>
          <p:nvPr/>
        </p:nvGrpSpPr>
        <p:grpSpPr>
          <a:xfrm flipH="1">
            <a:off x="5537857" y="-1049603"/>
            <a:ext cx="6141034" cy="3409826"/>
            <a:chOff x="-716037" y="-753850"/>
            <a:chExt cx="6399577" cy="4225311"/>
          </a:xfrm>
        </p:grpSpPr>
        <p:sp>
          <p:nvSpPr>
            <p:cNvPr id="192" name="Google Shape;192;p18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8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1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ubTitle" idx="1"/>
          </p:nvPr>
        </p:nvSpPr>
        <p:spPr>
          <a:xfrm>
            <a:off x="715100" y="1745780"/>
            <a:ext cx="3785700" cy="28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subTitle" idx="2"/>
          </p:nvPr>
        </p:nvSpPr>
        <p:spPr>
          <a:xfrm>
            <a:off x="4643200" y="1745700"/>
            <a:ext cx="3785700" cy="28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98" name="Google Shape;198;p18"/>
          <p:cNvGrpSpPr/>
          <p:nvPr/>
        </p:nvGrpSpPr>
        <p:grpSpPr>
          <a:xfrm rot="10661896" flipH="1">
            <a:off x="-3064457" y="2770155"/>
            <a:ext cx="9944092" cy="3241755"/>
            <a:chOff x="-716037" y="-753850"/>
            <a:chExt cx="5681000" cy="4017350"/>
          </a:xfrm>
        </p:grpSpPr>
        <p:sp>
          <p:nvSpPr>
            <p:cNvPr id="199" name="Google Shape;199;p18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83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4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1_1_1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224700" y="-15435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19"/>
          <p:cNvGrpSpPr/>
          <p:nvPr/>
        </p:nvGrpSpPr>
        <p:grpSpPr>
          <a:xfrm>
            <a:off x="3067476" y="310839"/>
            <a:ext cx="7156069" cy="5936810"/>
            <a:chOff x="3000414" y="-535985"/>
            <a:chExt cx="7368275" cy="6558562"/>
          </a:xfrm>
        </p:grpSpPr>
        <p:sp>
          <p:nvSpPr>
            <p:cNvPr id="204" name="Google Shape;204;p19"/>
            <p:cNvSpPr/>
            <p:nvPr/>
          </p:nvSpPr>
          <p:spPr>
            <a:xfrm>
              <a:off x="3000414" y="-535985"/>
              <a:ext cx="7368275" cy="6219009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6683735" y="878898"/>
              <a:ext cx="3051605" cy="5143680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9"/>
          <p:cNvGrpSpPr/>
          <p:nvPr/>
        </p:nvGrpSpPr>
        <p:grpSpPr>
          <a:xfrm>
            <a:off x="-2991594" y="-2064251"/>
            <a:ext cx="7986673" cy="4434464"/>
            <a:chOff x="-716037" y="-753850"/>
            <a:chExt cx="6399577" cy="4225311"/>
          </a:xfrm>
        </p:grpSpPr>
        <p:sp>
          <p:nvSpPr>
            <p:cNvPr id="207" name="Google Shape;207;p19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19"/>
          <p:cNvSpPr txBox="1">
            <a:spLocks noGrp="1"/>
          </p:cNvSpPr>
          <p:nvPr>
            <p:ph type="subTitle" idx="1"/>
          </p:nvPr>
        </p:nvSpPr>
        <p:spPr>
          <a:xfrm>
            <a:off x="954558" y="2370230"/>
            <a:ext cx="3499500" cy="3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subTitle" idx="2"/>
          </p:nvPr>
        </p:nvSpPr>
        <p:spPr>
          <a:xfrm>
            <a:off x="954558" y="3575672"/>
            <a:ext cx="34995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subTitle" idx="3"/>
          </p:nvPr>
        </p:nvSpPr>
        <p:spPr>
          <a:xfrm>
            <a:off x="952477" y="2996760"/>
            <a:ext cx="3503700" cy="49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3" name="Google Shape;213;p19"/>
          <p:cNvSpPr txBox="1">
            <a:spLocks noGrp="1"/>
          </p:cNvSpPr>
          <p:nvPr>
            <p:ph type="subTitle" idx="4"/>
          </p:nvPr>
        </p:nvSpPr>
        <p:spPr>
          <a:xfrm>
            <a:off x="954558" y="1802625"/>
            <a:ext cx="3499500" cy="493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4" name="Google Shape;214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910500" y="-10101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20"/>
          <p:cNvGrpSpPr/>
          <p:nvPr/>
        </p:nvGrpSpPr>
        <p:grpSpPr>
          <a:xfrm flipH="1">
            <a:off x="-1653477" y="878500"/>
            <a:ext cx="6499555" cy="6540420"/>
            <a:chOff x="3000414" y="-535985"/>
            <a:chExt cx="7368275" cy="7225387"/>
          </a:xfrm>
        </p:grpSpPr>
        <p:sp>
          <p:nvSpPr>
            <p:cNvPr id="218" name="Google Shape;218;p20"/>
            <p:cNvSpPr/>
            <p:nvPr/>
          </p:nvSpPr>
          <p:spPr>
            <a:xfrm>
              <a:off x="3000414" y="-535985"/>
              <a:ext cx="7368275" cy="6219009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0"/>
            <p:cNvSpPr/>
            <p:nvPr/>
          </p:nvSpPr>
          <p:spPr>
            <a:xfrm rot="-831777">
              <a:off x="6281599" y="1255201"/>
              <a:ext cx="3047024" cy="5151981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20"/>
          <p:cNvGrpSpPr/>
          <p:nvPr/>
        </p:nvGrpSpPr>
        <p:grpSpPr>
          <a:xfrm flipH="1">
            <a:off x="4381832" y="-1165403"/>
            <a:ext cx="6141034" cy="3409826"/>
            <a:chOff x="-716037" y="-753850"/>
            <a:chExt cx="6399577" cy="4225311"/>
          </a:xfrm>
        </p:grpSpPr>
        <p:sp>
          <p:nvSpPr>
            <p:cNvPr id="221" name="Google Shape;221;p20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0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0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20"/>
          <p:cNvSpPr txBox="1">
            <a:spLocks noGrp="1"/>
          </p:cNvSpPr>
          <p:nvPr>
            <p:ph type="subTitle" idx="1"/>
          </p:nvPr>
        </p:nvSpPr>
        <p:spPr>
          <a:xfrm>
            <a:off x="1450600" y="1402375"/>
            <a:ext cx="1809900" cy="712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2"/>
          </p:nvPr>
        </p:nvSpPr>
        <p:spPr>
          <a:xfrm>
            <a:off x="4882725" y="1402075"/>
            <a:ext cx="28116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subTitle" idx="3"/>
          </p:nvPr>
        </p:nvSpPr>
        <p:spPr>
          <a:xfrm>
            <a:off x="4882725" y="2570973"/>
            <a:ext cx="28116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4"/>
          </p:nvPr>
        </p:nvSpPr>
        <p:spPr>
          <a:xfrm>
            <a:off x="4882725" y="3742850"/>
            <a:ext cx="28116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subTitle" idx="5"/>
          </p:nvPr>
        </p:nvSpPr>
        <p:spPr>
          <a:xfrm>
            <a:off x="1450600" y="2571123"/>
            <a:ext cx="1809900" cy="71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29" name="Google Shape;229;p20"/>
          <p:cNvSpPr txBox="1">
            <a:spLocks noGrp="1"/>
          </p:cNvSpPr>
          <p:nvPr>
            <p:ph type="subTitle" idx="6"/>
          </p:nvPr>
        </p:nvSpPr>
        <p:spPr>
          <a:xfrm>
            <a:off x="1450600" y="3743000"/>
            <a:ext cx="1809900" cy="71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30" name="Google Shape;230;p2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538900" y="-8577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3"/>
          <p:cNvGrpSpPr/>
          <p:nvPr/>
        </p:nvGrpSpPr>
        <p:grpSpPr>
          <a:xfrm rot="10800000">
            <a:off x="-935611" y="-1651421"/>
            <a:ext cx="8620145" cy="5876921"/>
            <a:chOff x="2088552" y="-76200"/>
            <a:chExt cx="7368275" cy="5876921"/>
          </a:xfrm>
        </p:grpSpPr>
        <p:sp>
          <p:nvSpPr>
            <p:cNvPr id="23" name="Google Shape;23;p3"/>
            <p:cNvSpPr/>
            <p:nvPr/>
          </p:nvSpPr>
          <p:spPr>
            <a:xfrm>
              <a:off x="2088552" y="-7620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3664440" y="3440800"/>
              <a:ext cx="5182248" cy="1321025"/>
            </a:xfrm>
            <a:custGeom>
              <a:avLst/>
              <a:gdLst/>
              <a:ahLst/>
              <a:cxnLst/>
              <a:rect l="l" t="t" r="r" b="b"/>
              <a:pathLst>
                <a:path w="171754" h="52841" extrusionOk="0">
                  <a:moveTo>
                    <a:pt x="1513" y="37243"/>
                  </a:moveTo>
                  <a:cubicBezTo>
                    <a:pt x="11627" y="25900"/>
                    <a:pt x="28358" y="23348"/>
                    <a:pt x="43577" y="23443"/>
                  </a:cubicBezTo>
                  <a:cubicBezTo>
                    <a:pt x="58701" y="23443"/>
                    <a:pt x="74487" y="25333"/>
                    <a:pt x="88760" y="20229"/>
                  </a:cubicBezTo>
                  <a:cubicBezTo>
                    <a:pt x="101805" y="15692"/>
                    <a:pt x="112675" y="5578"/>
                    <a:pt x="126098" y="2647"/>
                  </a:cubicBezTo>
                  <a:cubicBezTo>
                    <a:pt x="138197" y="1"/>
                    <a:pt x="151430" y="3782"/>
                    <a:pt x="160221" y="12289"/>
                  </a:cubicBezTo>
                  <a:cubicBezTo>
                    <a:pt x="167594" y="19378"/>
                    <a:pt x="171753" y="30816"/>
                    <a:pt x="167027" y="39796"/>
                  </a:cubicBezTo>
                  <a:cubicBezTo>
                    <a:pt x="161923" y="49532"/>
                    <a:pt x="149162" y="52084"/>
                    <a:pt x="138102" y="52273"/>
                  </a:cubicBezTo>
                  <a:cubicBezTo>
                    <a:pt x="100859" y="52840"/>
                    <a:pt x="63144" y="40552"/>
                    <a:pt x="26941" y="49059"/>
                  </a:cubicBezTo>
                  <a:cubicBezTo>
                    <a:pt x="21647" y="50288"/>
                    <a:pt x="16354" y="51989"/>
                    <a:pt x="10966" y="51328"/>
                  </a:cubicBezTo>
                  <a:cubicBezTo>
                    <a:pt x="5578" y="50572"/>
                    <a:pt x="95" y="46507"/>
                    <a:pt x="95" y="41119"/>
                  </a:cubicBezTo>
                  <a:cubicBezTo>
                    <a:pt x="1" y="33273"/>
                    <a:pt x="9642" y="29681"/>
                    <a:pt x="17393" y="28358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6409397" y="856400"/>
              <a:ext cx="2933332" cy="4944321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3"/>
          <p:cNvGrpSpPr/>
          <p:nvPr/>
        </p:nvGrpSpPr>
        <p:grpSpPr>
          <a:xfrm rot="10800000">
            <a:off x="2542787" y="2613356"/>
            <a:ext cx="7272295" cy="3409817"/>
            <a:chOff x="-716037" y="-753850"/>
            <a:chExt cx="5839325" cy="4225300"/>
          </a:xfrm>
        </p:grpSpPr>
        <p:sp>
          <p:nvSpPr>
            <p:cNvPr id="27" name="Google Shape;27;p3"/>
            <p:cNvSpPr/>
            <p:nvPr/>
          </p:nvSpPr>
          <p:spPr>
            <a:xfrm>
              <a:off x="-552987" y="-701875"/>
              <a:ext cx="5676275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537150" y="2519999"/>
            <a:ext cx="4021800" cy="6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3790650" y="1259724"/>
            <a:ext cx="1562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537175" y="3321500"/>
            <a:ext cx="4021800" cy="3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224700" y="-1719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1"/>
          <p:cNvGrpSpPr/>
          <p:nvPr/>
        </p:nvGrpSpPr>
        <p:grpSpPr>
          <a:xfrm rot="10800000">
            <a:off x="3730058" y="-944156"/>
            <a:ext cx="7927650" cy="2346246"/>
            <a:chOff x="-1870975" y="3761725"/>
            <a:chExt cx="6379889" cy="1888175"/>
          </a:xfrm>
        </p:grpSpPr>
        <p:sp>
          <p:nvSpPr>
            <p:cNvPr id="234" name="Google Shape;234;p21"/>
            <p:cNvSpPr/>
            <p:nvPr/>
          </p:nvSpPr>
          <p:spPr>
            <a:xfrm>
              <a:off x="-1020836" y="3774609"/>
              <a:ext cx="5529750" cy="1390000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1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1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21"/>
          <p:cNvGrpSpPr/>
          <p:nvPr/>
        </p:nvGrpSpPr>
        <p:grpSpPr>
          <a:xfrm flipH="1">
            <a:off x="-2290050" y="1035750"/>
            <a:ext cx="7368275" cy="5430500"/>
            <a:chOff x="3000425" y="0"/>
            <a:chExt cx="7368275" cy="5430500"/>
          </a:xfrm>
        </p:grpSpPr>
        <p:sp>
          <p:nvSpPr>
            <p:cNvPr id="238" name="Google Shape;238;p21"/>
            <p:cNvSpPr/>
            <p:nvPr/>
          </p:nvSpPr>
          <p:spPr>
            <a:xfrm>
              <a:off x="3000425" y="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1"/>
            <p:cNvSpPr/>
            <p:nvPr/>
          </p:nvSpPr>
          <p:spPr>
            <a:xfrm rot="-1458273">
              <a:off x="6734516" y="582628"/>
              <a:ext cx="2375052" cy="4003304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21"/>
          <p:cNvSpPr txBox="1">
            <a:spLocks noGrp="1"/>
          </p:cNvSpPr>
          <p:nvPr>
            <p:ph type="subTitle" idx="1"/>
          </p:nvPr>
        </p:nvSpPr>
        <p:spPr>
          <a:xfrm>
            <a:off x="1067400" y="35086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subTitle" idx="2"/>
          </p:nvPr>
        </p:nvSpPr>
        <p:spPr>
          <a:xfrm>
            <a:off x="1067400" y="39933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subTitle" idx="3"/>
          </p:nvPr>
        </p:nvSpPr>
        <p:spPr>
          <a:xfrm>
            <a:off x="3403800" y="32313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subTitle" idx="4"/>
          </p:nvPr>
        </p:nvSpPr>
        <p:spPr>
          <a:xfrm>
            <a:off x="5745975" y="399338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subTitle" idx="5"/>
          </p:nvPr>
        </p:nvSpPr>
        <p:spPr>
          <a:xfrm>
            <a:off x="3403800" y="27466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5" name="Google Shape;245;p21"/>
          <p:cNvSpPr txBox="1">
            <a:spLocks noGrp="1"/>
          </p:cNvSpPr>
          <p:nvPr>
            <p:ph type="subTitle" idx="6"/>
          </p:nvPr>
        </p:nvSpPr>
        <p:spPr>
          <a:xfrm>
            <a:off x="5745975" y="3508600"/>
            <a:ext cx="2336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6" name="Google Shape;246;p2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605700" y="-7053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22"/>
          <p:cNvGrpSpPr/>
          <p:nvPr/>
        </p:nvGrpSpPr>
        <p:grpSpPr>
          <a:xfrm flipH="1">
            <a:off x="-3177132" y="1617066"/>
            <a:ext cx="10196956" cy="5312596"/>
            <a:chOff x="2088552" y="-224737"/>
            <a:chExt cx="7368275" cy="6370019"/>
          </a:xfrm>
        </p:grpSpPr>
        <p:sp>
          <p:nvSpPr>
            <p:cNvPr id="250" name="Google Shape;250;p22"/>
            <p:cNvSpPr/>
            <p:nvPr/>
          </p:nvSpPr>
          <p:spPr>
            <a:xfrm>
              <a:off x="2088552" y="-7620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88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2"/>
            <p:cNvSpPr/>
            <p:nvPr/>
          </p:nvSpPr>
          <p:spPr>
            <a:xfrm rot="1385136">
              <a:off x="4855637" y="537250"/>
              <a:ext cx="4032128" cy="4846046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88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2"/>
          <p:cNvGrpSpPr/>
          <p:nvPr/>
        </p:nvGrpSpPr>
        <p:grpSpPr>
          <a:xfrm flipH="1">
            <a:off x="3499829" y="-1137246"/>
            <a:ext cx="7272295" cy="3409817"/>
            <a:chOff x="-716037" y="-753850"/>
            <a:chExt cx="5839325" cy="4225300"/>
          </a:xfrm>
        </p:grpSpPr>
        <p:sp>
          <p:nvSpPr>
            <p:cNvPr id="253" name="Google Shape;253;p22"/>
            <p:cNvSpPr/>
            <p:nvPr/>
          </p:nvSpPr>
          <p:spPr>
            <a:xfrm>
              <a:off x="-552987" y="-701875"/>
              <a:ext cx="5676275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42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2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42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42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22"/>
          <p:cNvSpPr txBox="1">
            <a:spLocks noGrp="1"/>
          </p:cNvSpPr>
          <p:nvPr>
            <p:ph type="subTitle" idx="1"/>
          </p:nvPr>
        </p:nvSpPr>
        <p:spPr>
          <a:xfrm>
            <a:off x="755800" y="1591250"/>
            <a:ext cx="18306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subTitle" idx="2"/>
          </p:nvPr>
        </p:nvSpPr>
        <p:spPr>
          <a:xfrm>
            <a:off x="755800" y="2055891"/>
            <a:ext cx="1830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subTitle" idx="3"/>
          </p:nvPr>
        </p:nvSpPr>
        <p:spPr>
          <a:xfrm>
            <a:off x="6557700" y="1895341"/>
            <a:ext cx="1830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subTitle" idx="4"/>
          </p:nvPr>
        </p:nvSpPr>
        <p:spPr>
          <a:xfrm>
            <a:off x="755700" y="3527674"/>
            <a:ext cx="1830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ubTitle" idx="5"/>
          </p:nvPr>
        </p:nvSpPr>
        <p:spPr>
          <a:xfrm>
            <a:off x="6557700" y="3527674"/>
            <a:ext cx="1830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22"/>
          <p:cNvSpPr txBox="1">
            <a:spLocks noGrp="1"/>
          </p:cNvSpPr>
          <p:nvPr>
            <p:ph type="subTitle" idx="6"/>
          </p:nvPr>
        </p:nvSpPr>
        <p:spPr>
          <a:xfrm>
            <a:off x="755700" y="3067450"/>
            <a:ext cx="1830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subTitle" idx="7"/>
          </p:nvPr>
        </p:nvSpPr>
        <p:spPr>
          <a:xfrm>
            <a:off x="6557700" y="1591250"/>
            <a:ext cx="18306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22"/>
          <p:cNvSpPr txBox="1">
            <a:spLocks noGrp="1"/>
          </p:cNvSpPr>
          <p:nvPr>
            <p:ph type="subTitle" idx="8"/>
          </p:nvPr>
        </p:nvSpPr>
        <p:spPr>
          <a:xfrm>
            <a:off x="6557700" y="3067450"/>
            <a:ext cx="1830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2334332" y="-295437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7" name="Google Shape;267;p23"/>
          <p:cNvGrpSpPr/>
          <p:nvPr/>
        </p:nvGrpSpPr>
        <p:grpSpPr>
          <a:xfrm rot="-9899862" flipH="1">
            <a:off x="-1392747" y="3185813"/>
            <a:ext cx="4712373" cy="3409844"/>
            <a:chOff x="-716037" y="-753850"/>
            <a:chExt cx="5839325" cy="4225300"/>
          </a:xfrm>
        </p:grpSpPr>
        <p:sp>
          <p:nvSpPr>
            <p:cNvPr id="268" name="Google Shape;268;p23"/>
            <p:cNvSpPr/>
            <p:nvPr/>
          </p:nvSpPr>
          <p:spPr>
            <a:xfrm>
              <a:off x="-552987" y="-701875"/>
              <a:ext cx="5676275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" name="Google Shape;271;p23"/>
          <p:cNvGrpSpPr/>
          <p:nvPr/>
        </p:nvGrpSpPr>
        <p:grpSpPr>
          <a:xfrm rot="10800000" flipH="1">
            <a:off x="3433851" y="-831069"/>
            <a:ext cx="7905422" cy="5430500"/>
            <a:chOff x="3000425" y="0"/>
            <a:chExt cx="7368275" cy="5430500"/>
          </a:xfrm>
        </p:grpSpPr>
        <p:sp>
          <p:nvSpPr>
            <p:cNvPr id="272" name="Google Shape;272;p23"/>
            <p:cNvSpPr/>
            <p:nvPr/>
          </p:nvSpPr>
          <p:spPr>
            <a:xfrm>
              <a:off x="3000425" y="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5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6683735" y="121275"/>
              <a:ext cx="3051605" cy="5143680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5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subTitle" idx="1"/>
          </p:nvPr>
        </p:nvSpPr>
        <p:spPr>
          <a:xfrm>
            <a:off x="2546112" y="1832325"/>
            <a:ext cx="2025900" cy="25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2"/>
          </p:nvPr>
        </p:nvSpPr>
        <p:spPr>
          <a:xfrm>
            <a:off x="2546110" y="2232004"/>
            <a:ext cx="2025900" cy="40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3"/>
          <p:cNvSpPr txBox="1">
            <a:spLocks noGrp="1"/>
          </p:cNvSpPr>
          <p:nvPr>
            <p:ph type="subTitle" idx="3"/>
          </p:nvPr>
        </p:nvSpPr>
        <p:spPr>
          <a:xfrm>
            <a:off x="4571410" y="2232000"/>
            <a:ext cx="2025900" cy="40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3"/>
          <p:cNvSpPr txBox="1">
            <a:spLocks noGrp="1"/>
          </p:cNvSpPr>
          <p:nvPr>
            <p:ph type="subTitle" idx="4"/>
          </p:nvPr>
        </p:nvSpPr>
        <p:spPr>
          <a:xfrm>
            <a:off x="2546110" y="3984893"/>
            <a:ext cx="2025300" cy="40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3"/>
          <p:cNvSpPr txBox="1">
            <a:spLocks noGrp="1"/>
          </p:cNvSpPr>
          <p:nvPr>
            <p:ph type="subTitle" idx="5"/>
          </p:nvPr>
        </p:nvSpPr>
        <p:spPr>
          <a:xfrm>
            <a:off x="4571410" y="3983950"/>
            <a:ext cx="2025900" cy="40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subTitle" idx="6"/>
          </p:nvPr>
        </p:nvSpPr>
        <p:spPr>
          <a:xfrm>
            <a:off x="2546112" y="3584001"/>
            <a:ext cx="2025900" cy="25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7"/>
          </p:nvPr>
        </p:nvSpPr>
        <p:spPr>
          <a:xfrm>
            <a:off x="4571410" y="1832325"/>
            <a:ext cx="2025900" cy="25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8"/>
          </p:nvPr>
        </p:nvSpPr>
        <p:spPr>
          <a:xfrm>
            <a:off x="4571410" y="3584000"/>
            <a:ext cx="2025900" cy="25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24700" y="-11625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5" name="Google Shape;285;p24"/>
          <p:cNvGrpSpPr/>
          <p:nvPr/>
        </p:nvGrpSpPr>
        <p:grpSpPr>
          <a:xfrm>
            <a:off x="-2756250" y="4442162"/>
            <a:ext cx="7927650" cy="1267154"/>
            <a:chOff x="-1870975" y="3761725"/>
            <a:chExt cx="6379889" cy="1888175"/>
          </a:xfrm>
        </p:grpSpPr>
        <p:sp>
          <p:nvSpPr>
            <p:cNvPr id="286" name="Google Shape;286;p24"/>
            <p:cNvSpPr/>
            <p:nvPr/>
          </p:nvSpPr>
          <p:spPr>
            <a:xfrm>
              <a:off x="-1020836" y="3774609"/>
              <a:ext cx="5529750" cy="1390000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1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1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1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" name="Google Shape;289;p24"/>
          <p:cNvGrpSpPr/>
          <p:nvPr/>
        </p:nvGrpSpPr>
        <p:grpSpPr>
          <a:xfrm rot="10800000" flipH="1">
            <a:off x="4746645" y="-700958"/>
            <a:ext cx="7368275" cy="5531989"/>
            <a:chOff x="3000425" y="0"/>
            <a:chExt cx="7368275" cy="5531989"/>
          </a:xfrm>
        </p:grpSpPr>
        <p:sp>
          <p:nvSpPr>
            <p:cNvPr id="290" name="Google Shape;290;p24"/>
            <p:cNvSpPr/>
            <p:nvPr/>
          </p:nvSpPr>
          <p:spPr>
            <a:xfrm>
              <a:off x="3000425" y="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2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4"/>
            <p:cNvSpPr/>
            <p:nvPr/>
          </p:nvSpPr>
          <p:spPr>
            <a:xfrm rot="-896040" flipH="1">
              <a:off x="4474858" y="3680043"/>
              <a:ext cx="4293746" cy="1320993"/>
            </a:xfrm>
            <a:custGeom>
              <a:avLst/>
              <a:gdLst/>
              <a:ahLst/>
              <a:cxnLst/>
              <a:rect l="l" t="t" r="r" b="b"/>
              <a:pathLst>
                <a:path w="171754" h="52841" extrusionOk="0">
                  <a:moveTo>
                    <a:pt x="1513" y="37243"/>
                  </a:moveTo>
                  <a:cubicBezTo>
                    <a:pt x="11627" y="25900"/>
                    <a:pt x="28358" y="23348"/>
                    <a:pt x="43577" y="23443"/>
                  </a:cubicBezTo>
                  <a:cubicBezTo>
                    <a:pt x="58701" y="23443"/>
                    <a:pt x="74487" y="25333"/>
                    <a:pt x="88760" y="20229"/>
                  </a:cubicBezTo>
                  <a:cubicBezTo>
                    <a:pt x="101805" y="15692"/>
                    <a:pt x="112675" y="5578"/>
                    <a:pt x="126098" y="2647"/>
                  </a:cubicBezTo>
                  <a:cubicBezTo>
                    <a:pt x="138197" y="1"/>
                    <a:pt x="151430" y="3782"/>
                    <a:pt x="160221" y="12289"/>
                  </a:cubicBezTo>
                  <a:cubicBezTo>
                    <a:pt x="167594" y="19378"/>
                    <a:pt x="171753" y="30816"/>
                    <a:pt x="167027" y="39796"/>
                  </a:cubicBezTo>
                  <a:cubicBezTo>
                    <a:pt x="161923" y="49532"/>
                    <a:pt x="149162" y="52084"/>
                    <a:pt x="138102" y="52273"/>
                  </a:cubicBezTo>
                  <a:cubicBezTo>
                    <a:pt x="100859" y="52840"/>
                    <a:pt x="63144" y="40552"/>
                    <a:pt x="26941" y="49059"/>
                  </a:cubicBezTo>
                  <a:cubicBezTo>
                    <a:pt x="21647" y="50288"/>
                    <a:pt x="16354" y="51989"/>
                    <a:pt x="10966" y="51328"/>
                  </a:cubicBezTo>
                  <a:cubicBezTo>
                    <a:pt x="5578" y="50572"/>
                    <a:pt x="95" y="46507"/>
                    <a:pt x="95" y="41119"/>
                  </a:cubicBezTo>
                  <a:cubicBezTo>
                    <a:pt x="1" y="33273"/>
                    <a:pt x="9642" y="29681"/>
                    <a:pt x="17393" y="28358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2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7180350" y="898825"/>
              <a:ext cx="2374975" cy="4003175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2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3" name="Google Shape;293;p24"/>
          <p:cNvSpPr txBox="1">
            <a:spLocks noGrp="1"/>
          </p:cNvSpPr>
          <p:nvPr>
            <p:ph type="subTitle" idx="1"/>
          </p:nvPr>
        </p:nvSpPr>
        <p:spPr>
          <a:xfrm>
            <a:off x="1145437" y="2057642"/>
            <a:ext cx="1918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24"/>
          <p:cNvSpPr txBox="1">
            <a:spLocks noGrp="1"/>
          </p:cNvSpPr>
          <p:nvPr>
            <p:ph type="subTitle" idx="2"/>
          </p:nvPr>
        </p:nvSpPr>
        <p:spPr>
          <a:xfrm>
            <a:off x="3638600" y="2057642"/>
            <a:ext cx="1918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4"/>
          <p:cNvSpPr txBox="1">
            <a:spLocks noGrp="1"/>
          </p:cNvSpPr>
          <p:nvPr>
            <p:ph type="subTitle" idx="3"/>
          </p:nvPr>
        </p:nvSpPr>
        <p:spPr>
          <a:xfrm>
            <a:off x="6076515" y="2057642"/>
            <a:ext cx="1919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4"/>
          <p:cNvSpPr txBox="1">
            <a:spLocks noGrp="1"/>
          </p:cNvSpPr>
          <p:nvPr>
            <p:ph type="subTitle" idx="4"/>
          </p:nvPr>
        </p:nvSpPr>
        <p:spPr>
          <a:xfrm>
            <a:off x="1145137" y="3712250"/>
            <a:ext cx="1919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subTitle" idx="5"/>
          </p:nvPr>
        </p:nvSpPr>
        <p:spPr>
          <a:xfrm>
            <a:off x="3638600" y="3712250"/>
            <a:ext cx="19188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4"/>
          <p:cNvSpPr txBox="1">
            <a:spLocks noGrp="1"/>
          </p:cNvSpPr>
          <p:nvPr>
            <p:ph type="subTitle" idx="6"/>
          </p:nvPr>
        </p:nvSpPr>
        <p:spPr>
          <a:xfrm>
            <a:off x="6076515" y="3712250"/>
            <a:ext cx="19194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subTitle" idx="7"/>
          </p:nvPr>
        </p:nvSpPr>
        <p:spPr>
          <a:xfrm>
            <a:off x="1173650" y="1626800"/>
            <a:ext cx="18624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subTitle" idx="8"/>
          </p:nvPr>
        </p:nvSpPr>
        <p:spPr>
          <a:xfrm>
            <a:off x="3666811" y="1626800"/>
            <a:ext cx="18624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subTitle" idx="9"/>
          </p:nvPr>
        </p:nvSpPr>
        <p:spPr>
          <a:xfrm>
            <a:off x="6104725" y="1626800"/>
            <a:ext cx="18630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2" name="Google Shape;302;p24"/>
          <p:cNvSpPr txBox="1">
            <a:spLocks noGrp="1"/>
          </p:cNvSpPr>
          <p:nvPr>
            <p:ph type="subTitle" idx="13"/>
          </p:nvPr>
        </p:nvSpPr>
        <p:spPr>
          <a:xfrm>
            <a:off x="1173350" y="3276900"/>
            <a:ext cx="18630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subTitle" idx="14"/>
          </p:nvPr>
        </p:nvSpPr>
        <p:spPr>
          <a:xfrm>
            <a:off x="3666811" y="3276900"/>
            <a:ext cx="18624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4" name="Google Shape;304;p24"/>
          <p:cNvSpPr txBox="1">
            <a:spLocks noGrp="1"/>
          </p:cNvSpPr>
          <p:nvPr>
            <p:ph type="subTitle" idx="15"/>
          </p:nvPr>
        </p:nvSpPr>
        <p:spPr>
          <a:xfrm>
            <a:off x="6104725" y="3276900"/>
            <a:ext cx="1863000" cy="43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300900" y="-1719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25"/>
          <p:cNvGrpSpPr/>
          <p:nvPr/>
        </p:nvGrpSpPr>
        <p:grpSpPr>
          <a:xfrm rot="10800000">
            <a:off x="1768358" y="-1236156"/>
            <a:ext cx="7927650" cy="2346246"/>
            <a:chOff x="-1870975" y="3761725"/>
            <a:chExt cx="6379889" cy="1888175"/>
          </a:xfrm>
        </p:grpSpPr>
        <p:sp>
          <p:nvSpPr>
            <p:cNvPr id="309" name="Google Shape;309;p25"/>
            <p:cNvSpPr/>
            <p:nvPr/>
          </p:nvSpPr>
          <p:spPr>
            <a:xfrm>
              <a:off x="-1020836" y="3774609"/>
              <a:ext cx="5529750" cy="1390000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" name="Google Shape;312;p25"/>
          <p:cNvGrpSpPr/>
          <p:nvPr/>
        </p:nvGrpSpPr>
        <p:grpSpPr>
          <a:xfrm rot="384444">
            <a:off x="-1788006" y="3816886"/>
            <a:ext cx="9642806" cy="2789544"/>
            <a:chOff x="-1870975" y="3404912"/>
            <a:chExt cx="6401612" cy="2244988"/>
          </a:xfrm>
        </p:grpSpPr>
        <p:sp>
          <p:nvSpPr>
            <p:cNvPr id="313" name="Google Shape;313;p25"/>
            <p:cNvSpPr/>
            <p:nvPr/>
          </p:nvSpPr>
          <p:spPr>
            <a:xfrm rot="-465215">
              <a:off x="-1041260" y="3776616"/>
              <a:ext cx="5545614" cy="1120676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5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25"/>
          <p:cNvSpPr txBox="1">
            <a:spLocks noGrp="1"/>
          </p:cNvSpPr>
          <p:nvPr>
            <p:ph type="title" hasCustomPrompt="1"/>
          </p:nvPr>
        </p:nvSpPr>
        <p:spPr>
          <a:xfrm flipH="1">
            <a:off x="6011201" y="1572075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317" name="Google Shape;317;p2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067299" y="1572075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8" name="Google Shape;318;p25"/>
          <p:cNvSpPr txBox="1">
            <a:spLocks noGrp="1"/>
          </p:cNvSpPr>
          <p:nvPr>
            <p:ph type="subTitle" idx="1"/>
          </p:nvPr>
        </p:nvSpPr>
        <p:spPr>
          <a:xfrm>
            <a:off x="6011201" y="3477927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25"/>
          <p:cNvSpPr txBox="1">
            <a:spLocks noGrp="1"/>
          </p:cNvSpPr>
          <p:nvPr>
            <p:ph type="subTitle" idx="3"/>
          </p:nvPr>
        </p:nvSpPr>
        <p:spPr>
          <a:xfrm>
            <a:off x="1067299" y="3477927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25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3539238" y="1572075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321" name="Google Shape;321;p25"/>
          <p:cNvSpPr txBox="1">
            <a:spLocks noGrp="1"/>
          </p:cNvSpPr>
          <p:nvPr>
            <p:ph type="subTitle" idx="5"/>
          </p:nvPr>
        </p:nvSpPr>
        <p:spPr>
          <a:xfrm>
            <a:off x="3539238" y="3477927"/>
            <a:ext cx="2065500" cy="52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5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224700" y="-8577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5" name="Google Shape;325;p26"/>
          <p:cNvGrpSpPr/>
          <p:nvPr/>
        </p:nvGrpSpPr>
        <p:grpSpPr>
          <a:xfrm rot="5156341" flipH="1">
            <a:off x="-4032958" y="3740811"/>
            <a:ext cx="7927777" cy="2346284"/>
            <a:chOff x="-1870975" y="3761725"/>
            <a:chExt cx="6379889" cy="1888175"/>
          </a:xfrm>
        </p:grpSpPr>
        <p:sp>
          <p:nvSpPr>
            <p:cNvPr id="326" name="Google Shape;326;p26"/>
            <p:cNvSpPr/>
            <p:nvPr/>
          </p:nvSpPr>
          <p:spPr>
            <a:xfrm>
              <a:off x="-1020836" y="3774609"/>
              <a:ext cx="5529750" cy="1390000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1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6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1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6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1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" name="Google Shape;329;p26"/>
          <p:cNvGrpSpPr/>
          <p:nvPr/>
        </p:nvGrpSpPr>
        <p:grpSpPr>
          <a:xfrm rot="10800000" flipH="1">
            <a:off x="3869508" y="-1073403"/>
            <a:ext cx="7368275" cy="5594734"/>
            <a:chOff x="3000425" y="0"/>
            <a:chExt cx="7368275" cy="5594734"/>
          </a:xfrm>
        </p:grpSpPr>
        <p:sp>
          <p:nvSpPr>
            <p:cNvPr id="330" name="Google Shape;330;p26"/>
            <p:cNvSpPr/>
            <p:nvPr/>
          </p:nvSpPr>
          <p:spPr>
            <a:xfrm>
              <a:off x="3000425" y="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2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6"/>
            <p:cNvSpPr/>
            <p:nvPr/>
          </p:nvSpPr>
          <p:spPr>
            <a:xfrm rot="-1010746" flipH="1">
              <a:off x="4474579" y="3679858"/>
              <a:ext cx="4293902" cy="1321041"/>
            </a:xfrm>
            <a:custGeom>
              <a:avLst/>
              <a:gdLst/>
              <a:ahLst/>
              <a:cxnLst/>
              <a:rect l="l" t="t" r="r" b="b"/>
              <a:pathLst>
                <a:path w="171754" h="52841" extrusionOk="0">
                  <a:moveTo>
                    <a:pt x="1513" y="37243"/>
                  </a:moveTo>
                  <a:cubicBezTo>
                    <a:pt x="11627" y="25900"/>
                    <a:pt x="28358" y="23348"/>
                    <a:pt x="43577" y="23443"/>
                  </a:cubicBezTo>
                  <a:cubicBezTo>
                    <a:pt x="58701" y="23443"/>
                    <a:pt x="74487" y="25333"/>
                    <a:pt x="88760" y="20229"/>
                  </a:cubicBezTo>
                  <a:cubicBezTo>
                    <a:pt x="101805" y="15692"/>
                    <a:pt x="112675" y="5578"/>
                    <a:pt x="126098" y="2647"/>
                  </a:cubicBezTo>
                  <a:cubicBezTo>
                    <a:pt x="138197" y="1"/>
                    <a:pt x="151430" y="3782"/>
                    <a:pt x="160221" y="12289"/>
                  </a:cubicBezTo>
                  <a:cubicBezTo>
                    <a:pt x="167594" y="19378"/>
                    <a:pt x="171753" y="30816"/>
                    <a:pt x="167027" y="39796"/>
                  </a:cubicBezTo>
                  <a:cubicBezTo>
                    <a:pt x="161923" y="49532"/>
                    <a:pt x="149162" y="52084"/>
                    <a:pt x="138102" y="52273"/>
                  </a:cubicBezTo>
                  <a:cubicBezTo>
                    <a:pt x="100859" y="52840"/>
                    <a:pt x="63144" y="40552"/>
                    <a:pt x="26941" y="49059"/>
                  </a:cubicBezTo>
                  <a:cubicBezTo>
                    <a:pt x="21647" y="50288"/>
                    <a:pt x="16354" y="51989"/>
                    <a:pt x="10966" y="51328"/>
                  </a:cubicBezTo>
                  <a:cubicBezTo>
                    <a:pt x="5578" y="50572"/>
                    <a:pt x="95" y="46507"/>
                    <a:pt x="95" y="41119"/>
                  </a:cubicBezTo>
                  <a:cubicBezTo>
                    <a:pt x="1" y="33273"/>
                    <a:pt x="9642" y="29681"/>
                    <a:pt x="17393" y="28358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2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6"/>
            <p:cNvSpPr/>
            <p:nvPr/>
          </p:nvSpPr>
          <p:spPr>
            <a:xfrm>
              <a:off x="7180350" y="898825"/>
              <a:ext cx="2374975" cy="4003175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2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1300900" y="-8577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6" name="Google Shape;336;p27"/>
          <p:cNvGrpSpPr/>
          <p:nvPr/>
        </p:nvGrpSpPr>
        <p:grpSpPr>
          <a:xfrm flipH="1">
            <a:off x="-2139794" y="975002"/>
            <a:ext cx="7156069" cy="5629447"/>
            <a:chOff x="3000414" y="-535985"/>
            <a:chExt cx="7368275" cy="6219009"/>
          </a:xfrm>
        </p:grpSpPr>
        <p:sp>
          <p:nvSpPr>
            <p:cNvPr id="337" name="Google Shape;337;p27"/>
            <p:cNvSpPr/>
            <p:nvPr/>
          </p:nvSpPr>
          <p:spPr>
            <a:xfrm>
              <a:off x="3000414" y="-535985"/>
              <a:ext cx="7368275" cy="6219009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7"/>
            <p:cNvSpPr/>
            <p:nvPr/>
          </p:nvSpPr>
          <p:spPr>
            <a:xfrm>
              <a:off x="6365778" y="266188"/>
              <a:ext cx="3051605" cy="5143680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27"/>
          <p:cNvGrpSpPr/>
          <p:nvPr/>
        </p:nvGrpSpPr>
        <p:grpSpPr>
          <a:xfrm flipH="1">
            <a:off x="4759532" y="-1100278"/>
            <a:ext cx="6141034" cy="3409826"/>
            <a:chOff x="-716037" y="-753850"/>
            <a:chExt cx="6399577" cy="4225311"/>
          </a:xfrm>
        </p:grpSpPr>
        <p:sp>
          <p:nvSpPr>
            <p:cNvPr id="340" name="Google Shape;340;p27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7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7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" name="Google Shape;34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967100" y="-8577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6" name="Google Shape;346;p28"/>
          <p:cNvGrpSpPr/>
          <p:nvPr/>
        </p:nvGrpSpPr>
        <p:grpSpPr>
          <a:xfrm flipH="1">
            <a:off x="4686162" y="-1111799"/>
            <a:ext cx="5599913" cy="3409817"/>
            <a:chOff x="-716037" y="-753850"/>
            <a:chExt cx="5839325" cy="4225300"/>
          </a:xfrm>
        </p:grpSpPr>
        <p:sp>
          <p:nvSpPr>
            <p:cNvPr id="347" name="Google Shape;347;p28"/>
            <p:cNvSpPr/>
            <p:nvPr/>
          </p:nvSpPr>
          <p:spPr>
            <a:xfrm>
              <a:off x="-552987" y="-701875"/>
              <a:ext cx="5676275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28"/>
          <p:cNvGrpSpPr/>
          <p:nvPr/>
        </p:nvGrpSpPr>
        <p:grpSpPr>
          <a:xfrm flipH="1">
            <a:off x="-2200268" y="1110100"/>
            <a:ext cx="7905422" cy="5430500"/>
            <a:chOff x="3000425" y="0"/>
            <a:chExt cx="7368275" cy="5430500"/>
          </a:xfrm>
        </p:grpSpPr>
        <p:sp>
          <p:nvSpPr>
            <p:cNvPr id="351" name="Google Shape;351;p28"/>
            <p:cNvSpPr/>
            <p:nvPr/>
          </p:nvSpPr>
          <p:spPr>
            <a:xfrm>
              <a:off x="3000425" y="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812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>
              <a:off x="6683735" y="121275"/>
              <a:ext cx="3051605" cy="5143680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812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4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377100" y="-2481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29"/>
          <p:cNvGrpSpPr/>
          <p:nvPr/>
        </p:nvGrpSpPr>
        <p:grpSpPr>
          <a:xfrm rot="10800000">
            <a:off x="3852808" y="-1120356"/>
            <a:ext cx="7927650" cy="2346246"/>
            <a:chOff x="-1870975" y="3761725"/>
            <a:chExt cx="6379889" cy="1888175"/>
          </a:xfrm>
        </p:grpSpPr>
        <p:sp>
          <p:nvSpPr>
            <p:cNvPr id="357" name="Google Shape;357;p29"/>
            <p:cNvSpPr/>
            <p:nvPr/>
          </p:nvSpPr>
          <p:spPr>
            <a:xfrm>
              <a:off x="-1020836" y="3774609"/>
              <a:ext cx="5529750" cy="1390000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9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9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29"/>
          <p:cNvGrpSpPr/>
          <p:nvPr/>
        </p:nvGrpSpPr>
        <p:grpSpPr>
          <a:xfrm rot="4863778" flipH="1">
            <a:off x="-5165493" y="2464398"/>
            <a:ext cx="9642664" cy="2789612"/>
            <a:chOff x="-1870975" y="3404912"/>
            <a:chExt cx="6401612" cy="2244988"/>
          </a:xfrm>
        </p:grpSpPr>
        <p:sp>
          <p:nvSpPr>
            <p:cNvPr id="361" name="Google Shape;361;p29"/>
            <p:cNvSpPr/>
            <p:nvPr/>
          </p:nvSpPr>
          <p:spPr>
            <a:xfrm rot="-465215">
              <a:off x="-1041260" y="3776616"/>
              <a:ext cx="5545614" cy="1120676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9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9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4" name="Google Shape;364;p2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5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224700" y="-15435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7" name="Google Shape;367;p30"/>
          <p:cNvGrpSpPr/>
          <p:nvPr/>
        </p:nvGrpSpPr>
        <p:grpSpPr>
          <a:xfrm flipH="1">
            <a:off x="-1953531" y="1008602"/>
            <a:ext cx="7156069" cy="5759131"/>
            <a:chOff x="3000414" y="-535985"/>
            <a:chExt cx="7368275" cy="6362274"/>
          </a:xfrm>
        </p:grpSpPr>
        <p:sp>
          <p:nvSpPr>
            <p:cNvPr id="368" name="Google Shape;368;p30"/>
            <p:cNvSpPr/>
            <p:nvPr/>
          </p:nvSpPr>
          <p:spPr>
            <a:xfrm>
              <a:off x="3000414" y="-535985"/>
              <a:ext cx="7368275" cy="6219009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 rot="-6000653" flipH="1">
              <a:off x="5512667" y="1335859"/>
              <a:ext cx="3266639" cy="4806798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30"/>
          <p:cNvGrpSpPr/>
          <p:nvPr/>
        </p:nvGrpSpPr>
        <p:grpSpPr>
          <a:xfrm flipH="1">
            <a:off x="3490770" y="-1165413"/>
            <a:ext cx="7377433" cy="3409826"/>
            <a:chOff x="-716037" y="-753850"/>
            <a:chExt cx="6399577" cy="4225311"/>
          </a:xfrm>
        </p:grpSpPr>
        <p:sp>
          <p:nvSpPr>
            <p:cNvPr id="371" name="Google Shape;371;p30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37900" y="-1561319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oogle Shape;35;p4"/>
          <p:cNvGrpSpPr/>
          <p:nvPr/>
        </p:nvGrpSpPr>
        <p:grpSpPr>
          <a:xfrm flipH="1">
            <a:off x="4500807" y="-1165403"/>
            <a:ext cx="6141034" cy="3409826"/>
            <a:chOff x="-716037" y="-753850"/>
            <a:chExt cx="6399577" cy="4225311"/>
          </a:xfrm>
        </p:grpSpPr>
        <p:sp>
          <p:nvSpPr>
            <p:cNvPr id="36" name="Google Shape;36;p4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subTitle" idx="1"/>
          </p:nvPr>
        </p:nvSpPr>
        <p:spPr>
          <a:xfrm>
            <a:off x="715100" y="1745780"/>
            <a:ext cx="3785700" cy="28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ubTitle" idx="2"/>
          </p:nvPr>
        </p:nvSpPr>
        <p:spPr>
          <a:xfrm>
            <a:off x="4643200" y="1745700"/>
            <a:ext cx="3785700" cy="286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  <p:grpSp>
        <p:nvGrpSpPr>
          <p:cNvPr id="42" name="Google Shape;42;p4"/>
          <p:cNvGrpSpPr/>
          <p:nvPr/>
        </p:nvGrpSpPr>
        <p:grpSpPr>
          <a:xfrm rot="-10395025">
            <a:off x="2984182" y="3413796"/>
            <a:ext cx="6844428" cy="2700499"/>
            <a:chOff x="-716037" y="-701864"/>
            <a:chExt cx="6399577" cy="4173325"/>
          </a:xfrm>
        </p:grpSpPr>
        <p:sp>
          <p:nvSpPr>
            <p:cNvPr id="43" name="Google Shape;43;p4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8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88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6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424400" y="-33409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7" name="Google Shape;377;p31"/>
          <p:cNvGrpSpPr/>
          <p:nvPr/>
        </p:nvGrpSpPr>
        <p:grpSpPr>
          <a:xfrm flipH="1">
            <a:off x="-1257587" y="2019596"/>
            <a:ext cx="4665518" cy="4024320"/>
            <a:chOff x="3000414" y="-535985"/>
            <a:chExt cx="7398537" cy="6219009"/>
          </a:xfrm>
        </p:grpSpPr>
        <p:sp>
          <p:nvSpPr>
            <p:cNvPr id="378" name="Google Shape;378;p31"/>
            <p:cNvSpPr/>
            <p:nvPr/>
          </p:nvSpPr>
          <p:spPr>
            <a:xfrm>
              <a:off x="3000414" y="-535985"/>
              <a:ext cx="7368275" cy="6219009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 rot="-5221743" flipH="1">
              <a:off x="6199041" y="811686"/>
              <a:ext cx="2973903" cy="5278179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31"/>
          <p:cNvGrpSpPr/>
          <p:nvPr/>
        </p:nvGrpSpPr>
        <p:grpSpPr>
          <a:xfrm flipH="1">
            <a:off x="4534232" y="-1165403"/>
            <a:ext cx="6141034" cy="3409826"/>
            <a:chOff x="-716037" y="-753850"/>
            <a:chExt cx="6399577" cy="4225311"/>
          </a:xfrm>
        </p:grpSpPr>
        <p:sp>
          <p:nvSpPr>
            <p:cNvPr id="381" name="Google Shape;381;p31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4" name="Google Shape;384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304175" y="-4159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7" name="Google Shape;387;p32"/>
          <p:cNvGrpSpPr/>
          <p:nvPr/>
        </p:nvGrpSpPr>
        <p:grpSpPr>
          <a:xfrm flipH="1">
            <a:off x="-442069" y="964089"/>
            <a:ext cx="7156069" cy="6173227"/>
            <a:chOff x="3000414" y="-535985"/>
            <a:chExt cx="7368275" cy="6819738"/>
          </a:xfrm>
        </p:grpSpPr>
        <p:sp>
          <p:nvSpPr>
            <p:cNvPr id="388" name="Google Shape;388;p32"/>
            <p:cNvSpPr/>
            <p:nvPr/>
          </p:nvSpPr>
          <p:spPr>
            <a:xfrm>
              <a:off x="3000414" y="-535985"/>
              <a:ext cx="7368275" cy="6219009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6557405" y="449526"/>
              <a:ext cx="3461289" cy="5834227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32"/>
          <p:cNvGrpSpPr/>
          <p:nvPr/>
        </p:nvGrpSpPr>
        <p:grpSpPr>
          <a:xfrm rot="5400000">
            <a:off x="3800197" y="-399638"/>
            <a:ext cx="7986673" cy="4434464"/>
            <a:chOff x="-716037" y="-753850"/>
            <a:chExt cx="6399577" cy="4225311"/>
          </a:xfrm>
        </p:grpSpPr>
        <p:sp>
          <p:nvSpPr>
            <p:cNvPr id="391" name="Google Shape;391;p32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32"/>
          <p:cNvSpPr txBox="1">
            <a:spLocks noGrp="1"/>
          </p:cNvSpPr>
          <p:nvPr>
            <p:ph type="ctrTitle"/>
          </p:nvPr>
        </p:nvSpPr>
        <p:spPr>
          <a:xfrm>
            <a:off x="2430000" y="539500"/>
            <a:ext cx="4284000" cy="1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95" name="Google Shape;395;p32"/>
          <p:cNvSpPr txBox="1">
            <a:spLocks noGrp="1"/>
          </p:cNvSpPr>
          <p:nvPr>
            <p:ph type="subTitle" idx="1"/>
          </p:nvPr>
        </p:nvSpPr>
        <p:spPr>
          <a:xfrm>
            <a:off x="2789950" y="1667500"/>
            <a:ext cx="3474900" cy="1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6" name="Google Shape;396;p32"/>
          <p:cNvSpPr txBox="1"/>
          <p:nvPr/>
        </p:nvSpPr>
        <p:spPr>
          <a:xfrm>
            <a:off x="2891250" y="3591850"/>
            <a:ext cx="3361500" cy="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infographics &amp; images by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454028" y="-15435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9" name="Google Shape;399;p33"/>
          <p:cNvGrpSpPr/>
          <p:nvPr/>
        </p:nvGrpSpPr>
        <p:grpSpPr>
          <a:xfrm>
            <a:off x="3384034" y="622602"/>
            <a:ext cx="7156069" cy="5629447"/>
            <a:chOff x="3000414" y="-535985"/>
            <a:chExt cx="7368275" cy="6219009"/>
          </a:xfrm>
        </p:grpSpPr>
        <p:sp>
          <p:nvSpPr>
            <p:cNvPr id="400" name="Google Shape;400;p33"/>
            <p:cNvSpPr/>
            <p:nvPr/>
          </p:nvSpPr>
          <p:spPr>
            <a:xfrm>
              <a:off x="3000414" y="-535985"/>
              <a:ext cx="7368275" cy="6219009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3"/>
            <p:cNvSpPr/>
            <p:nvPr/>
          </p:nvSpPr>
          <p:spPr>
            <a:xfrm>
              <a:off x="6365778" y="266188"/>
              <a:ext cx="3051605" cy="5143680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33"/>
          <p:cNvGrpSpPr/>
          <p:nvPr/>
        </p:nvGrpSpPr>
        <p:grpSpPr>
          <a:xfrm>
            <a:off x="-1953531" y="-1165413"/>
            <a:ext cx="7377433" cy="3409826"/>
            <a:chOff x="-716037" y="-753850"/>
            <a:chExt cx="6399577" cy="4225311"/>
          </a:xfrm>
        </p:grpSpPr>
        <p:sp>
          <p:nvSpPr>
            <p:cNvPr id="403" name="Google Shape;403;p33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06480" y="-857743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34"/>
          <p:cNvGrpSpPr/>
          <p:nvPr/>
        </p:nvGrpSpPr>
        <p:grpSpPr>
          <a:xfrm>
            <a:off x="-2533013" y="3631498"/>
            <a:ext cx="7927650" cy="2346246"/>
            <a:chOff x="-1870975" y="3761725"/>
            <a:chExt cx="6379889" cy="1888175"/>
          </a:xfrm>
        </p:grpSpPr>
        <p:sp>
          <p:nvSpPr>
            <p:cNvPr id="409" name="Google Shape;409;p34"/>
            <p:cNvSpPr/>
            <p:nvPr/>
          </p:nvSpPr>
          <p:spPr>
            <a:xfrm>
              <a:off x="-1020836" y="3774609"/>
              <a:ext cx="5529750" cy="1390000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3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4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3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3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4"/>
          <p:cNvGrpSpPr/>
          <p:nvPr/>
        </p:nvGrpSpPr>
        <p:grpSpPr>
          <a:xfrm rot="-10415556">
            <a:off x="1064520" y="-1227917"/>
            <a:ext cx="9642806" cy="2789544"/>
            <a:chOff x="-1870975" y="3404912"/>
            <a:chExt cx="6401612" cy="2244988"/>
          </a:xfrm>
        </p:grpSpPr>
        <p:sp>
          <p:nvSpPr>
            <p:cNvPr id="413" name="Google Shape;413;p34"/>
            <p:cNvSpPr/>
            <p:nvPr/>
          </p:nvSpPr>
          <p:spPr>
            <a:xfrm rot="-465215">
              <a:off x="-1041260" y="3776616"/>
              <a:ext cx="5545614" cy="1120676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4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4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157900" y="-1719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" name="Google Shape;47;p5"/>
          <p:cNvGrpSpPr/>
          <p:nvPr/>
        </p:nvGrpSpPr>
        <p:grpSpPr>
          <a:xfrm>
            <a:off x="4695478" y="-1315717"/>
            <a:ext cx="5666625" cy="4623166"/>
            <a:chOff x="4906228" y="-1453467"/>
            <a:chExt cx="5666625" cy="4623166"/>
          </a:xfrm>
        </p:grpSpPr>
        <p:sp>
          <p:nvSpPr>
            <p:cNvPr id="48" name="Google Shape;48;p5"/>
            <p:cNvSpPr/>
            <p:nvPr/>
          </p:nvSpPr>
          <p:spPr>
            <a:xfrm rot="351256" flipH="1">
              <a:off x="5079459" y="-753909"/>
              <a:ext cx="5252208" cy="3665307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580000" algn="bl" rotWithShape="0">
                <a:srgbClr val="000000">
                  <a:alpha val="58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34379" flipH="1">
              <a:off x="6842707" y="-1026197"/>
              <a:ext cx="3349556" cy="3076840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580000" algn="bl" rotWithShape="0">
                <a:srgbClr val="000000">
                  <a:alpha val="58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5"/>
          <p:cNvGrpSpPr/>
          <p:nvPr/>
        </p:nvGrpSpPr>
        <p:grpSpPr>
          <a:xfrm flipH="1">
            <a:off x="-2209945" y="936175"/>
            <a:ext cx="8866245" cy="5446075"/>
            <a:chOff x="2112175" y="-320375"/>
            <a:chExt cx="8866245" cy="5446075"/>
          </a:xfrm>
        </p:grpSpPr>
        <p:sp>
          <p:nvSpPr>
            <p:cNvPr id="51" name="Google Shape;51;p5"/>
            <p:cNvSpPr/>
            <p:nvPr/>
          </p:nvSpPr>
          <p:spPr>
            <a:xfrm>
              <a:off x="2112175" y="-304800"/>
              <a:ext cx="886624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 rot="-10418981">
              <a:off x="4703567" y="3375295"/>
              <a:ext cx="4293573" cy="1320940"/>
            </a:xfrm>
            <a:custGeom>
              <a:avLst/>
              <a:gdLst/>
              <a:ahLst/>
              <a:cxnLst/>
              <a:rect l="l" t="t" r="r" b="b"/>
              <a:pathLst>
                <a:path w="171754" h="52841" extrusionOk="0">
                  <a:moveTo>
                    <a:pt x="1513" y="37243"/>
                  </a:moveTo>
                  <a:cubicBezTo>
                    <a:pt x="11627" y="25900"/>
                    <a:pt x="28358" y="23348"/>
                    <a:pt x="43577" y="23443"/>
                  </a:cubicBezTo>
                  <a:cubicBezTo>
                    <a:pt x="58701" y="23443"/>
                    <a:pt x="74487" y="25333"/>
                    <a:pt x="88760" y="20229"/>
                  </a:cubicBezTo>
                  <a:cubicBezTo>
                    <a:pt x="101805" y="15692"/>
                    <a:pt x="112675" y="5578"/>
                    <a:pt x="126098" y="2647"/>
                  </a:cubicBezTo>
                  <a:cubicBezTo>
                    <a:pt x="138197" y="1"/>
                    <a:pt x="151430" y="3782"/>
                    <a:pt x="160221" y="12289"/>
                  </a:cubicBezTo>
                  <a:cubicBezTo>
                    <a:pt x="167594" y="19378"/>
                    <a:pt x="171753" y="30816"/>
                    <a:pt x="167027" y="39796"/>
                  </a:cubicBezTo>
                  <a:cubicBezTo>
                    <a:pt x="161923" y="49532"/>
                    <a:pt x="149162" y="52084"/>
                    <a:pt x="138102" y="52273"/>
                  </a:cubicBezTo>
                  <a:cubicBezTo>
                    <a:pt x="100859" y="52840"/>
                    <a:pt x="63144" y="40552"/>
                    <a:pt x="26941" y="49059"/>
                  </a:cubicBezTo>
                  <a:cubicBezTo>
                    <a:pt x="21647" y="50288"/>
                    <a:pt x="16354" y="51989"/>
                    <a:pt x="10966" y="51328"/>
                  </a:cubicBezTo>
                  <a:cubicBezTo>
                    <a:pt x="5578" y="50572"/>
                    <a:pt x="95" y="46507"/>
                    <a:pt x="95" y="41119"/>
                  </a:cubicBezTo>
                  <a:cubicBezTo>
                    <a:pt x="1" y="33273"/>
                    <a:pt x="9642" y="29681"/>
                    <a:pt x="17393" y="28358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7327900" y="-320375"/>
              <a:ext cx="1998779" cy="4963537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5"/>
          <p:cNvSpPr txBox="1">
            <a:spLocks noGrp="1"/>
          </p:cNvSpPr>
          <p:nvPr>
            <p:ph type="subTitle" idx="1"/>
          </p:nvPr>
        </p:nvSpPr>
        <p:spPr>
          <a:xfrm>
            <a:off x="1688750" y="2909355"/>
            <a:ext cx="25140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2"/>
          </p:nvPr>
        </p:nvSpPr>
        <p:spPr>
          <a:xfrm>
            <a:off x="4940900" y="2909355"/>
            <a:ext cx="25140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1">
                <a:solidFill>
                  <a:schemeClr val="lt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>
            <a:off x="1688750" y="3338131"/>
            <a:ext cx="25140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4"/>
          </p:nvPr>
        </p:nvSpPr>
        <p:spPr>
          <a:xfrm>
            <a:off x="4940900" y="3338130"/>
            <a:ext cx="2514000" cy="8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1224700" y="-8577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6"/>
          <p:cNvGrpSpPr/>
          <p:nvPr/>
        </p:nvGrpSpPr>
        <p:grpSpPr>
          <a:xfrm flipH="1">
            <a:off x="5699100" y="-688512"/>
            <a:ext cx="4712335" cy="3409817"/>
            <a:chOff x="-716037" y="-753850"/>
            <a:chExt cx="5839325" cy="4225300"/>
          </a:xfrm>
        </p:grpSpPr>
        <p:sp>
          <p:nvSpPr>
            <p:cNvPr id="62" name="Google Shape;62;p6"/>
            <p:cNvSpPr/>
            <p:nvPr/>
          </p:nvSpPr>
          <p:spPr>
            <a:xfrm>
              <a:off x="-552987" y="-701875"/>
              <a:ext cx="5676275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6"/>
          <p:cNvGrpSpPr/>
          <p:nvPr/>
        </p:nvGrpSpPr>
        <p:grpSpPr>
          <a:xfrm flipH="1">
            <a:off x="-2377068" y="1133050"/>
            <a:ext cx="7905422" cy="5430500"/>
            <a:chOff x="3000425" y="0"/>
            <a:chExt cx="7368275" cy="5430500"/>
          </a:xfrm>
        </p:grpSpPr>
        <p:sp>
          <p:nvSpPr>
            <p:cNvPr id="66" name="Google Shape;66;p6"/>
            <p:cNvSpPr/>
            <p:nvPr/>
          </p:nvSpPr>
          <p:spPr>
            <a:xfrm>
              <a:off x="3000425" y="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812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6683735" y="121275"/>
              <a:ext cx="3051605" cy="5143680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812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30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-2367700" y="-1719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" name="Google Shape;71;p7"/>
          <p:cNvGrpSpPr/>
          <p:nvPr/>
        </p:nvGrpSpPr>
        <p:grpSpPr>
          <a:xfrm flipH="1">
            <a:off x="-1456394" y="-227848"/>
            <a:ext cx="7156069" cy="5936810"/>
            <a:chOff x="3000414" y="-535985"/>
            <a:chExt cx="7368275" cy="6558562"/>
          </a:xfrm>
        </p:grpSpPr>
        <p:sp>
          <p:nvSpPr>
            <p:cNvPr id="72" name="Google Shape;72;p7"/>
            <p:cNvSpPr/>
            <p:nvPr/>
          </p:nvSpPr>
          <p:spPr>
            <a:xfrm>
              <a:off x="3000414" y="-535985"/>
              <a:ext cx="7368275" cy="6219009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6683735" y="878898"/>
              <a:ext cx="3051605" cy="5143680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7"/>
          <p:cNvGrpSpPr/>
          <p:nvPr/>
        </p:nvGrpSpPr>
        <p:grpSpPr>
          <a:xfrm flipH="1">
            <a:off x="4259857" y="-961428"/>
            <a:ext cx="6141034" cy="3409826"/>
            <a:chOff x="-716037" y="-753850"/>
            <a:chExt cx="6399577" cy="4225311"/>
          </a:xfrm>
        </p:grpSpPr>
        <p:sp>
          <p:nvSpPr>
            <p:cNvPr id="75" name="Google Shape;75;p7"/>
            <p:cNvSpPr/>
            <p:nvPr/>
          </p:nvSpPr>
          <p:spPr>
            <a:xfrm>
              <a:off x="-552983" y="-701864"/>
              <a:ext cx="6236523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7"/>
          <p:cNvSpPr txBox="1">
            <a:spLocks noGrp="1"/>
          </p:cNvSpPr>
          <p:nvPr>
            <p:ph type="title"/>
          </p:nvPr>
        </p:nvSpPr>
        <p:spPr>
          <a:xfrm>
            <a:off x="4673400" y="1523375"/>
            <a:ext cx="36042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1"/>
          </p:nvPr>
        </p:nvSpPr>
        <p:spPr>
          <a:xfrm>
            <a:off x="4673400" y="2040050"/>
            <a:ext cx="3604200" cy="19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43700" y="-12387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" name="Google Shape;82;p8"/>
          <p:cNvGrpSpPr/>
          <p:nvPr/>
        </p:nvGrpSpPr>
        <p:grpSpPr>
          <a:xfrm rot="10800000">
            <a:off x="-1553236" y="-1728621"/>
            <a:ext cx="8620145" cy="5876921"/>
            <a:chOff x="2088552" y="-76200"/>
            <a:chExt cx="7368275" cy="5876921"/>
          </a:xfrm>
        </p:grpSpPr>
        <p:sp>
          <p:nvSpPr>
            <p:cNvPr id="83" name="Google Shape;83;p8"/>
            <p:cNvSpPr/>
            <p:nvPr/>
          </p:nvSpPr>
          <p:spPr>
            <a:xfrm>
              <a:off x="2088552" y="-76200"/>
              <a:ext cx="7368275" cy="5430500"/>
            </a:xfrm>
            <a:custGeom>
              <a:avLst/>
              <a:gdLst/>
              <a:ahLst/>
              <a:cxnLst/>
              <a:rect l="l" t="t" r="r" b="b"/>
              <a:pathLst>
                <a:path w="294731" h="217220" extrusionOk="0">
                  <a:moveTo>
                    <a:pt x="255880" y="2269"/>
                  </a:moveTo>
                  <a:cubicBezTo>
                    <a:pt x="232911" y="7657"/>
                    <a:pt x="211075" y="33368"/>
                    <a:pt x="204458" y="53218"/>
                  </a:cubicBezTo>
                  <a:cubicBezTo>
                    <a:pt x="199543" y="67869"/>
                    <a:pt x="199070" y="83655"/>
                    <a:pt x="196896" y="98968"/>
                  </a:cubicBezTo>
                  <a:cubicBezTo>
                    <a:pt x="194722" y="114281"/>
                    <a:pt x="190280" y="130067"/>
                    <a:pt x="179315" y="140937"/>
                  </a:cubicBezTo>
                  <a:cubicBezTo>
                    <a:pt x="166932" y="153320"/>
                    <a:pt x="148216" y="157101"/>
                    <a:pt x="130729" y="156818"/>
                  </a:cubicBezTo>
                  <a:cubicBezTo>
                    <a:pt x="113242" y="156440"/>
                    <a:pt x="95943" y="152564"/>
                    <a:pt x="78456" y="151997"/>
                  </a:cubicBezTo>
                  <a:cubicBezTo>
                    <a:pt x="70327" y="151808"/>
                    <a:pt x="61158" y="152753"/>
                    <a:pt x="55959" y="158992"/>
                  </a:cubicBezTo>
                  <a:cubicBezTo>
                    <a:pt x="52556" y="162962"/>
                    <a:pt x="51516" y="168350"/>
                    <a:pt x="49531" y="173171"/>
                  </a:cubicBezTo>
                  <a:cubicBezTo>
                    <a:pt x="41686" y="192359"/>
                    <a:pt x="19851" y="201055"/>
                    <a:pt x="284" y="207672"/>
                  </a:cubicBezTo>
                  <a:cubicBezTo>
                    <a:pt x="284" y="208901"/>
                    <a:pt x="0" y="209468"/>
                    <a:pt x="0" y="210697"/>
                  </a:cubicBezTo>
                  <a:lnTo>
                    <a:pt x="0" y="217219"/>
                  </a:lnTo>
                  <a:cubicBezTo>
                    <a:pt x="6806" y="217219"/>
                    <a:pt x="14179" y="216463"/>
                    <a:pt x="20985" y="215801"/>
                  </a:cubicBezTo>
                  <a:lnTo>
                    <a:pt x="294730" y="215801"/>
                  </a:lnTo>
                  <a:cubicBezTo>
                    <a:pt x="292556" y="155589"/>
                    <a:pt x="294730" y="93864"/>
                    <a:pt x="292556" y="33746"/>
                  </a:cubicBezTo>
                  <a:cubicBezTo>
                    <a:pt x="292178" y="24860"/>
                    <a:pt x="292556" y="15124"/>
                    <a:pt x="285467" y="9264"/>
                  </a:cubicBezTo>
                  <a:cubicBezTo>
                    <a:pt x="276109" y="1513"/>
                    <a:pt x="265900" y="0"/>
                    <a:pt x="255880" y="2269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3664440" y="3440800"/>
              <a:ext cx="5182248" cy="1321025"/>
            </a:xfrm>
            <a:custGeom>
              <a:avLst/>
              <a:gdLst/>
              <a:ahLst/>
              <a:cxnLst/>
              <a:rect l="l" t="t" r="r" b="b"/>
              <a:pathLst>
                <a:path w="171754" h="52841" extrusionOk="0">
                  <a:moveTo>
                    <a:pt x="1513" y="37243"/>
                  </a:moveTo>
                  <a:cubicBezTo>
                    <a:pt x="11627" y="25900"/>
                    <a:pt x="28358" y="23348"/>
                    <a:pt x="43577" y="23443"/>
                  </a:cubicBezTo>
                  <a:cubicBezTo>
                    <a:pt x="58701" y="23443"/>
                    <a:pt x="74487" y="25333"/>
                    <a:pt x="88760" y="20229"/>
                  </a:cubicBezTo>
                  <a:cubicBezTo>
                    <a:pt x="101805" y="15692"/>
                    <a:pt x="112675" y="5578"/>
                    <a:pt x="126098" y="2647"/>
                  </a:cubicBezTo>
                  <a:cubicBezTo>
                    <a:pt x="138197" y="1"/>
                    <a:pt x="151430" y="3782"/>
                    <a:pt x="160221" y="12289"/>
                  </a:cubicBezTo>
                  <a:cubicBezTo>
                    <a:pt x="167594" y="19378"/>
                    <a:pt x="171753" y="30816"/>
                    <a:pt x="167027" y="39796"/>
                  </a:cubicBezTo>
                  <a:cubicBezTo>
                    <a:pt x="161923" y="49532"/>
                    <a:pt x="149162" y="52084"/>
                    <a:pt x="138102" y="52273"/>
                  </a:cubicBezTo>
                  <a:cubicBezTo>
                    <a:pt x="100859" y="52840"/>
                    <a:pt x="63144" y="40552"/>
                    <a:pt x="26941" y="49059"/>
                  </a:cubicBezTo>
                  <a:cubicBezTo>
                    <a:pt x="21647" y="50288"/>
                    <a:pt x="16354" y="51989"/>
                    <a:pt x="10966" y="51328"/>
                  </a:cubicBezTo>
                  <a:cubicBezTo>
                    <a:pt x="5578" y="50572"/>
                    <a:pt x="95" y="46507"/>
                    <a:pt x="95" y="41119"/>
                  </a:cubicBezTo>
                  <a:cubicBezTo>
                    <a:pt x="1" y="33273"/>
                    <a:pt x="9642" y="29681"/>
                    <a:pt x="17393" y="28358"/>
                  </a:cubicBezTo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6409397" y="856400"/>
              <a:ext cx="2933332" cy="4944321"/>
            </a:xfrm>
            <a:custGeom>
              <a:avLst/>
              <a:gdLst/>
              <a:ahLst/>
              <a:cxnLst/>
              <a:rect l="l" t="t" r="r" b="b"/>
              <a:pathLst>
                <a:path w="94999" h="160127" extrusionOk="0">
                  <a:moveTo>
                    <a:pt x="11722" y="156535"/>
                  </a:moveTo>
                  <a:cubicBezTo>
                    <a:pt x="6051" y="153699"/>
                    <a:pt x="1419" y="148689"/>
                    <a:pt x="757" y="142545"/>
                  </a:cubicBezTo>
                  <a:cubicBezTo>
                    <a:pt x="1" y="135645"/>
                    <a:pt x="4160" y="129122"/>
                    <a:pt x="9359" y="124491"/>
                  </a:cubicBezTo>
                  <a:cubicBezTo>
                    <a:pt x="14558" y="119954"/>
                    <a:pt x="20797" y="116834"/>
                    <a:pt x="26374" y="112675"/>
                  </a:cubicBezTo>
                  <a:cubicBezTo>
                    <a:pt x="49816" y="94999"/>
                    <a:pt x="50194" y="65507"/>
                    <a:pt x="54353" y="39229"/>
                  </a:cubicBezTo>
                  <a:cubicBezTo>
                    <a:pt x="55960" y="29209"/>
                    <a:pt x="59363" y="19095"/>
                    <a:pt x="66263" y="11628"/>
                  </a:cubicBezTo>
                  <a:cubicBezTo>
                    <a:pt x="73164" y="4255"/>
                    <a:pt x="84223" y="1"/>
                    <a:pt x="93865" y="3309"/>
                  </a:cubicBezTo>
                  <a:cubicBezTo>
                    <a:pt x="93865" y="5389"/>
                    <a:pt x="93959" y="7090"/>
                    <a:pt x="93959" y="9264"/>
                  </a:cubicBezTo>
                  <a:lnTo>
                    <a:pt x="93959" y="10115"/>
                  </a:lnTo>
                  <a:lnTo>
                    <a:pt x="93959" y="86870"/>
                  </a:lnTo>
                  <a:lnTo>
                    <a:pt x="93959" y="130540"/>
                  </a:lnTo>
                  <a:cubicBezTo>
                    <a:pt x="93959" y="138764"/>
                    <a:pt x="94999" y="141127"/>
                    <a:pt x="86492" y="144057"/>
                  </a:cubicBezTo>
                  <a:cubicBezTo>
                    <a:pt x="72691" y="148878"/>
                    <a:pt x="57850" y="151809"/>
                    <a:pt x="43672" y="155590"/>
                  </a:cubicBezTo>
                  <a:cubicBezTo>
                    <a:pt x="35448" y="157858"/>
                    <a:pt x="26846" y="160127"/>
                    <a:pt x="18433" y="158709"/>
                  </a:cubicBezTo>
                  <a:cubicBezTo>
                    <a:pt x="16070" y="158331"/>
                    <a:pt x="13802" y="157575"/>
                    <a:pt x="11722" y="156535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13500032" scaled="0"/>
            </a:gradFill>
            <a:ln>
              <a:noFill/>
            </a:ln>
            <a:effectLst>
              <a:outerShdw blurRad="57150" dist="19050" dir="5400000" algn="bl" rotWithShape="0">
                <a:srgbClr val="000000">
                  <a:alpha val="6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8"/>
          <p:cNvGrpSpPr/>
          <p:nvPr/>
        </p:nvGrpSpPr>
        <p:grpSpPr>
          <a:xfrm rot="10800000">
            <a:off x="2784427" y="2432065"/>
            <a:ext cx="7397348" cy="3986181"/>
            <a:chOff x="-716037" y="-1035815"/>
            <a:chExt cx="5939736" cy="4841123"/>
          </a:xfrm>
        </p:grpSpPr>
        <p:sp>
          <p:nvSpPr>
            <p:cNvPr id="87" name="Google Shape;87;p8"/>
            <p:cNvSpPr/>
            <p:nvPr/>
          </p:nvSpPr>
          <p:spPr>
            <a:xfrm rot="-411872">
              <a:off x="-564388" y="-698122"/>
              <a:ext cx="5698964" cy="4165736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794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 txBox="1">
            <a:spLocks noGrp="1"/>
          </p:cNvSpPr>
          <p:nvPr>
            <p:ph type="title"/>
          </p:nvPr>
        </p:nvSpPr>
        <p:spPr>
          <a:xfrm>
            <a:off x="2077100" y="1187376"/>
            <a:ext cx="4989900" cy="276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310300" y="-400544"/>
            <a:ext cx="11593400" cy="68589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9"/>
          <p:cNvGrpSpPr/>
          <p:nvPr/>
        </p:nvGrpSpPr>
        <p:grpSpPr>
          <a:xfrm rot="5147881">
            <a:off x="2689320" y="-375439"/>
            <a:ext cx="8582938" cy="5421232"/>
            <a:chOff x="-716037" y="-753850"/>
            <a:chExt cx="5839325" cy="4225300"/>
          </a:xfrm>
        </p:grpSpPr>
        <p:sp>
          <p:nvSpPr>
            <p:cNvPr id="94" name="Google Shape;94;p9"/>
            <p:cNvSpPr/>
            <p:nvPr/>
          </p:nvSpPr>
          <p:spPr>
            <a:xfrm>
              <a:off x="-552987" y="-701875"/>
              <a:ext cx="5676275" cy="4173325"/>
            </a:xfrm>
            <a:custGeom>
              <a:avLst/>
              <a:gdLst/>
              <a:ahLst/>
              <a:cxnLst/>
              <a:rect l="l" t="t" r="r" b="b"/>
              <a:pathLst>
                <a:path w="227051" h="166933" extrusionOk="0">
                  <a:moveTo>
                    <a:pt x="205783" y="3026"/>
                  </a:moveTo>
                  <a:cubicBezTo>
                    <a:pt x="211076" y="4349"/>
                    <a:pt x="215897" y="6523"/>
                    <a:pt x="220150" y="9926"/>
                  </a:cubicBezTo>
                  <a:cubicBezTo>
                    <a:pt x="224309" y="13234"/>
                    <a:pt x="227051" y="18622"/>
                    <a:pt x="225916" y="23727"/>
                  </a:cubicBezTo>
                  <a:cubicBezTo>
                    <a:pt x="224215" y="31194"/>
                    <a:pt x="215613" y="34597"/>
                    <a:pt x="208146" y="36298"/>
                  </a:cubicBezTo>
                  <a:cubicBezTo>
                    <a:pt x="200678" y="38000"/>
                    <a:pt x="192076" y="39890"/>
                    <a:pt x="188484" y="46696"/>
                  </a:cubicBezTo>
                  <a:cubicBezTo>
                    <a:pt x="184514" y="54164"/>
                    <a:pt x="189052" y="63522"/>
                    <a:pt x="187256" y="71840"/>
                  </a:cubicBezTo>
                  <a:cubicBezTo>
                    <a:pt x="185649" y="79213"/>
                    <a:pt x="179126" y="84790"/>
                    <a:pt x="172037" y="87342"/>
                  </a:cubicBezTo>
                  <a:cubicBezTo>
                    <a:pt x="161356" y="91123"/>
                    <a:pt x="148973" y="90934"/>
                    <a:pt x="138291" y="87626"/>
                  </a:cubicBezTo>
                  <a:cubicBezTo>
                    <a:pt x="128272" y="84601"/>
                    <a:pt x="118347" y="79591"/>
                    <a:pt x="107571" y="80631"/>
                  </a:cubicBezTo>
                  <a:cubicBezTo>
                    <a:pt x="93959" y="81954"/>
                    <a:pt x="83089" y="92825"/>
                    <a:pt x="76094" y="104640"/>
                  </a:cubicBezTo>
                  <a:cubicBezTo>
                    <a:pt x="69099" y="116361"/>
                    <a:pt x="64845" y="129689"/>
                    <a:pt x="57472" y="141222"/>
                  </a:cubicBezTo>
                  <a:cubicBezTo>
                    <a:pt x="50005" y="152659"/>
                    <a:pt x="38095" y="162679"/>
                    <a:pt x="24388" y="162395"/>
                  </a:cubicBezTo>
                  <a:cubicBezTo>
                    <a:pt x="20040" y="162301"/>
                    <a:pt x="15692" y="161072"/>
                    <a:pt x="11344" y="161166"/>
                  </a:cubicBezTo>
                  <a:cubicBezTo>
                    <a:pt x="6996" y="161261"/>
                    <a:pt x="2270" y="163057"/>
                    <a:pt x="284" y="166932"/>
                  </a:cubicBezTo>
                  <a:cubicBezTo>
                    <a:pt x="284" y="152470"/>
                    <a:pt x="1" y="137724"/>
                    <a:pt x="1" y="123356"/>
                  </a:cubicBezTo>
                  <a:lnTo>
                    <a:pt x="1" y="4160"/>
                  </a:lnTo>
                  <a:cubicBezTo>
                    <a:pt x="1" y="4727"/>
                    <a:pt x="104168" y="1041"/>
                    <a:pt x="113620" y="757"/>
                  </a:cubicBezTo>
                  <a:cubicBezTo>
                    <a:pt x="132809" y="190"/>
                    <a:pt x="151903" y="1"/>
                    <a:pt x="171092" y="568"/>
                  </a:cubicBezTo>
                  <a:cubicBezTo>
                    <a:pt x="182151" y="851"/>
                    <a:pt x="194723" y="190"/>
                    <a:pt x="205783" y="3026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580000" algn="bl" rotWithShape="0">
                <a:srgbClr val="000000">
                  <a:alpha val="58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-716037" y="-401750"/>
              <a:ext cx="5681000" cy="3665250"/>
            </a:xfrm>
            <a:custGeom>
              <a:avLst/>
              <a:gdLst/>
              <a:ahLst/>
              <a:cxnLst/>
              <a:rect l="l" t="t" r="r" b="b"/>
              <a:pathLst>
                <a:path w="227240" h="146610" extrusionOk="0">
                  <a:moveTo>
                    <a:pt x="227240" y="12572"/>
                  </a:moveTo>
                  <a:cubicBezTo>
                    <a:pt x="225822" y="30060"/>
                    <a:pt x="209280" y="42915"/>
                    <a:pt x="192265" y="47169"/>
                  </a:cubicBezTo>
                  <a:cubicBezTo>
                    <a:pt x="175251" y="51422"/>
                    <a:pt x="157385" y="49437"/>
                    <a:pt x="139898" y="50099"/>
                  </a:cubicBezTo>
                  <a:cubicBezTo>
                    <a:pt x="122411" y="50761"/>
                    <a:pt x="103506" y="55014"/>
                    <a:pt x="92257" y="68437"/>
                  </a:cubicBezTo>
                  <a:cubicBezTo>
                    <a:pt x="83088" y="79307"/>
                    <a:pt x="80253" y="94809"/>
                    <a:pt x="69855" y="104545"/>
                  </a:cubicBezTo>
                  <a:cubicBezTo>
                    <a:pt x="59646" y="113903"/>
                    <a:pt x="44900" y="115605"/>
                    <a:pt x="31667" y="119575"/>
                  </a:cubicBezTo>
                  <a:cubicBezTo>
                    <a:pt x="18339" y="123545"/>
                    <a:pt x="4254" y="132809"/>
                    <a:pt x="3971" y="146609"/>
                  </a:cubicBezTo>
                  <a:cubicBezTo>
                    <a:pt x="3120" y="139898"/>
                    <a:pt x="851" y="133187"/>
                    <a:pt x="1" y="126475"/>
                  </a:cubicBezTo>
                  <a:lnTo>
                    <a:pt x="1" y="0"/>
                  </a:lnTo>
                  <a:cubicBezTo>
                    <a:pt x="74676" y="0"/>
                    <a:pt x="152470" y="14085"/>
                    <a:pt x="227240" y="12572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580000" algn="bl" rotWithShape="0">
                <a:srgbClr val="000000">
                  <a:alpha val="58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-522262" y="-753850"/>
              <a:ext cx="3220975" cy="3076825"/>
            </a:xfrm>
            <a:custGeom>
              <a:avLst/>
              <a:gdLst/>
              <a:ahLst/>
              <a:cxnLst/>
              <a:rect l="l" t="t" r="r" b="b"/>
              <a:pathLst>
                <a:path w="128839" h="123073" extrusionOk="0">
                  <a:moveTo>
                    <a:pt x="125341" y="43009"/>
                  </a:moveTo>
                  <a:cubicBezTo>
                    <a:pt x="121277" y="50760"/>
                    <a:pt x="113526" y="55865"/>
                    <a:pt x="105396" y="59079"/>
                  </a:cubicBezTo>
                  <a:cubicBezTo>
                    <a:pt x="97267" y="62292"/>
                    <a:pt x="88571" y="63710"/>
                    <a:pt x="80158" y="65979"/>
                  </a:cubicBezTo>
                  <a:cubicBezTo>
                    <a:pt x="71651" y="68247"/>
                    <a:pt x="63238" y="71461"/>
                    <a:pt x="56810" y="77416"/>
                  </a:cubicBezTo>
                  <a:cubicBezTo>
                    <a:pt x="51044" y="82804"/>
                    <a:pt x="47452" y="89894"/>
                    <a:pt x="43766" y="96889"/>
                  </a:cubicBezTo>
                  <a:cubicBezTo>
                    <a:pt x="40079" y="103789"/>
                    <a:pt x="36204" y="110878"/>
                    <a:pt x="30060" y="115794"/>
                  </a:cubicBezTo>
                  <a:cubicBezTo>
                    <a:pt x="24010" y="120709"/>
                    <a:pt x="15125" y="123072"/>
                    <a:pt x="8130" y="119480"/>
                  </a:cubicBezTo>
                  <a:cubicBezTo>
                    <a:pt x="3309" y="104262"/>
                    <a:pt x="1" y="88287"/>
                    <a:pt x="757" y="72218"/>
                  </a:cubicBezTo>
                  <a:cubicBezTo>
                    <a:pt x="1419" y="56243"/>
                    <a:pt x="6334" y="40173"/>
                    <a:pt x="16448" y="27696"/>
                  </a:cubicBezTo>
                  <a:cubicBezTo>
                    <a:pt x="26468" y="15219"/>
                    <a:pt x="42159" y="6901"/>
                    <a:pt x="58134" y="7373"/>
                  </a:cubicBezTo>
                  <a:cubicBezTo>
                    <a:pt x="70233" y="7751"/>
                    <a:pt x="82238" y="13045"/>
                    <a:pt x="94148" y="10682"/>
                  </a:cubicBezTo>
                  <a:cubicBezTo>
                    <a:pt x="103790" y="8791"/>
                    <a:pt x="119292" y="0"/>
                    <a:pt x="125814" y="12856"/>
                  </a:cubicBezTo>
                  <a:cubicBezTo>
                    <a:pt x="127515" y="16259"/>
                    <a:pt x="126570" y="20418"/>
                    <a:pt x="126948" y="24104"/>
                  </a:cubicBezTo>
                  <a:cubicBezTo>
                    <a:pt x="127610" y="30910"/>
                    <a:pt x="128839" y="36581"/>
                    <a:pt x="125341" y="430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5580000" algn="bl" rotWithShape="0">
                <a:srgbClr val="000000">
                  <a:alpha val="5899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9"/>
          <p:cNvGrpSpPr/>
          <p:nvPr/>
        </p:nvGrpSpPr>
        <p:grpSpPr>
          <a:xfrm>
            <a:off x="-2995826" y="3658118"/>
            <a:ext cx="9610027" cy="2346246"/>
            <a:chOff x="-1870975" y="3761725"/>
            <a:chExt cx="6379889" cy="1888175"/>
          </a:xfrm>
        </p:grpSpPr>
        <p:sp>
          <p:nvSpPr>
            <p:cNvPr id="98" name="Google Shape;98;p9"/>
            <p:cNvSpPr/>
            <p:nvPr/>
          </p:nvSpPr>
          <p:spPr>
            <a:xfrm>
              <a:off x="-1020836" y="3774609"/>
              <a:ext cx="5529750" cy="1390000"/>
            </a:xfrm>
            <a:custGeom>
              <a:avLst/>
              <a:gdLst/>
              <a:ahLst/>
              <a:cxnLst/>
              <a:rect l="l" t="t" r="r" b="b"/>
              <a:pathLst>
                <a:path w="221190" h="96511" extrusionOk="0">
                  <a:moveTo>
                    <a:pt x="26089" y="14652"/>
                  </a:moveTo>
                  <a:cubicBezTo>
                    <a:pt x="27602" y="19000"/>
                    <a:pt x="27791" y="23726"/>
                    <a:pt x="28547" y="28263"/>
                  </a:cubicBezTo>
                  <a:cubicBezTo>
                    <a:pt x="29398" y="32801"/>
                    <a:pt x="30816" y="37432"/>
                    <a:pt x="34219" y="40646"/>
                  </a:cubicBezTo>
                  <a:cubicBezTo>
                    <a:pt x="41024" y="47168"/>
                    <a:pt x="52651" y="44522"/>
                    <a:pt x="59835" y="38378"/>
                  </a:cubicBezTo>
                  <a:cubicBezTo>
                    <a:pt x="67019" y="32328"/>
                    <a:pt x="71272" y="23537"/>
                    <a:pt x="77417" y="16353"/>
                  </a:cubicBezTo>
                  <a:cubicBezTo>
                    <a:pt x="83466" y="9169"/>
                    <a:pt x="92824" y="3214"/>
                    <a:pt x="101899" y="5766"/>
                  </a:cubicBezTo>
                  <a:cubicBezTo>
                    <a:pt x="112580" y="8791"/>
                    <a:pt x="117401" y="21836"/>
                    <a:pt x="127610" y="26278"/>
                  </a:cubicBezTo>
                  <a:cubicBezTo>
                    <a:pt x="132619" y="28547"/>
                    <a:pt x="138291" y="28358"/>
                    <a:pt x="143773" y="28831"/>
                  </a:cubicBezTo>
                  <a:cubicBezTo>
                    <a:pt x="149256" y="29303"/>
                    <a:pt x="155211" y="30721"/>
                    <a:pt x="158519" y="35164"/>
                  </a:cubicBezTo>
                  <a:cubicBezTo>
                    <a:pt x="165609" y="44238"/>
                    <a:pt x="157196" y="59268"/>
                    <a:pt x="164285" y="68248"/>
                  </a:cubicBezTo>
                  <a:cubicBezTo>
                    <a:pt x="168255" y="73163"/>
                    <a:pt x="175345" y="74014"/>
                    <a:pt x="181583" y="73352"/>
                  </a:cubicBezTo>
                  <a:cubicBezTo>
                    <a:pt x="187822" y="72596"/>
                    <a:pt x="194061" y="70611"/>
                    <a:pt x="200299" y="71178"/>
                  </a:cubicBezTo>
                  <a:cubicBezTo>
                    <a:pt x="211170" y="72218"/>
                    <a:pt x="220622" y="81954"/>
                    <a:pt x="221190" y="92919"/>
                  </a:cubicBezTo>
                  <a:cubicBezTo>
                    <a:pt x="166270" y="86491"/>
                    <a:pt x="110784" y="95187"/>
                    <a:pt x="55487" y="96227"/>
                  </a:cubicBezTo>
                  <a:cubicBezTo>
                    <a:pt x="43860" y="96511"/>
                    <a:pt x="31572" y="96227"/>
                    <a:pt x="21458" y="90461"/>
                  </a:cubicBezTo>
                  <a:cubicBezTo>
                    <a:pt x="8319" y="82899"/>
                    <a:pt x="1513" y="67208"/>
                    <a:pt x="757" y="51989"/>
                  </a:cubicBezTo>
                  <a:cubicBezTo>
                    <a:pt x="0" y="38756"/>
                    <a:pt x="2836" y="24577"/>
                    <a:pt x="6712" y="11911"/>
                  </a:cubicBezTo>
                  <a:cubicBezTo>
                    <a:pt x="10209" y="0"/>
                    <a:pt x="22592" y="4443"/>
                    <a:pt x="26089" y="14652"/>
                  </a:cubicBez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-1870975" y="3761725"/>
              <a:ext cx="4412000" cy="1869250"/>
            </a:xfrm>
            <a:custGeom>
              <a:avLst/>
              <a:gdLst/>
              <a:ahLst/>
              <a:cxnLst/>
              <a:rect l="l" t="t" r="r" b="b"/>
              <a:pathLst>
                <a:path w="176480" h="74770" extrusionOk="0">
                  <a:moveTo>
                    <a:pt x="20985" y="3120"/>
                  </a:moveTo>
                  <a:cubicBezTo>
                    <a:pt x="26373" y="4443"/>
                    <a:pt x="30438" y="9737"/>
                    <a:pt x="33652" y="14935"/>
                  </a:cubicBezTo>
                  <a:cubicBezTo>
                    <a:pt x="36865" y="20134"/>
                    <a:pt x="39985" y="25806"/>
                    <a:pt x="44900" y="28831"/>
                  </a:cubicBezTo>
                  <a:cubicBezTo>
                    <a:pt x="51706" y="32990"/>
                    <a:pt x="60308" y="30910"/>
                    <a:pt x="67019" y="26468"/>
                  </a:cubicBezTo>
                  <a:cubicBezTo>
                    <a:pt x="73730" y="22119"/>
                    <a:pt x="79307" y="15597"/>
                    <a:pt x="85640" y="10587"/>
                  </a:cubicBezTo>
                  <a:cubicBezTo>
                    <a:pt x="91974" y="5483"/>
                    <a:pt x="99914" y="1796"/>
                    <a:pt x="107381" y="3876"/>
                  </a:cubicBezTo>
                  <a:cubicBezTo>
                    <a:pt x="116078" y="6334"/>
                    <a:pt x="121844" y="15692"/>
                    <a:pt x="129028" y="22025"/>
                  </a:cubicBezTo>
                  <a:cubicBezTo>
                    <a:pt x="137251" y="29209"/>
                    <a:pt x="147649" y="32328"/>
                    <a:pt x="156913" y="37527"/>
                  </a:cubicBezTo>
                  <a:cubicBezTo>
                    <a:pt x="166271" y="42820"/>
                    <a:pt x="175345" y="51611"/>
                    <a:pt x="176479" y="63616"/>
                  </a:cubicBezTo>
                  <a:cubicBezTo>
                    <a:pt x="130918" y="66924"/>
                    <a:pt x="85357" y="70233"/>
                    <a:pt x="39796" y="73541"/>
                  </a:cubicBezTo>
                  <a:cubicBezTo>
                    <a:pt x="30532" y="74297"/>
                    <a:pt x="20513" y="74770"/>
                    <a:pt x="12572" y="69193"/>
                  </a:cubicBezTo>
                  <a:cubicBezTo>
                    <a:pt x="4443" y="63521"/>
                    <a:pt x="1" y="52084"/>
                    <a:pt x="190" y="41119"/>
                  </a:cubicBezTo>
                  <a:cubicBezTo>
                    <a:pt x="379" y="30438"/>
                    <a:pt x="8319" y="0"/>
                    <a:pt x="20985" y="312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-1365275" y="4624275"/>
              <a:ext cx="3818850" cy="1025625"/>
            </a:xfrm>
            <a:custGeom>
              <a:avLst/>
              <a:gdLst/>
              <a:ahLst/>
              <a:cxnLst/>
              <a:rect l="l" t="t" r="r" b="b"/>
              <a:pathLst>
                <a:path w="152754" h="41025" extrusionOk="0">
                  <a:moveTo>
                    <a:pt x="21836" y="1040"/>
                  </a:moveTo>
                  <a:cubicBezTo>
                    <a:pt x="23821" y="662"/>
                    <a:pt x="25806" y="378"/>
                    <a:pt x="27886" y="378"/>
                  </a:cubicBezTo>
                  <a:cubicBezTo>
                    <a:pt x="44333" y="0"/>
                    <a:pt x="57000" y="12288"/>
                    <a:pt x="73447" y="13139"/>
                  </a:cubicBezTo>
                  <a:cubicBezTo>
                    <a:pt x="89044" y="13990"/>
                    <a:pt x="104168" y="6806"/>
                    <a:pt x="119670" y="8035"/>
                  </a:cubicBezTo>
                  <a:cubicBezTo>
                    <a:pt x="134510" y="9264"/>
                    <a:pt x="148122" y="18716"/>
                    <a:pt x="152754" y="31288"/>
                  </a:cubicBezTo>
                  <a:cubicBezTo>
                    <a:pt x="130351" y="28547"/>
                    <a:pt x="107760" y="29114"/>
                    <a:pt x="85357" y="31477"/>
                  </a:cubicBezTo>
                  <a:cubicBezTo>
                    <a:pt x="75716" y="32422"/>
                    <a:pt x="65696" y="33179"/>
                    <a:pt x="56243" y="34880"/>
                  </a:cubicBezTo>
                  <a:cubicBezTo>
                    <a:pt x="45940" y="36865"/>
                    <a:pt x="36582" y="40173"/>
                    <a:pt x="25995" y="40741"/>
                  </a:cubicBezTo>
                  <a:cubicBezTo>
                    <a:pt x="20513" y="41024"/>
                    <a:pt x="14558" y="40741"/>
                    <a:pt x="9926" y="37905"/>
                  </a:cubicBezTo>
                  <a:cubicBezTo>
                    <a:pt x="1986" y="32990"/>
                    <a:pt x="1" y="21268"/>
                    <a:pt x="4538" y="13139"/>
                  </a:cubicBezTo>
                  <a:cubicBezTo>
                    <a:pt x="8036" y="6806"/>
                    <a:pt x="14652" y="2647"/>
                    <a:pt x="21836" y="104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77000">
                  <a:schemeClr val="lt2"/>
                </a:gs>
                <a:gs pos="100000">
                  <a:schemeClr val="accent1"/>
                </a:gs>
              </a:gsLst>
              <a:lin ang="2700006" scaled="0"/>
            </a:gradFill>
            <a:ln>
              <a:noFill/>
            </a:ln>
            <a:effectLst>
              <a:outerShdw blurRad="57150" dist="19050" dir="18060000" algn="bl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9"/>
          <p:cNvSpPr txBox="1">
            <a:spLocks noGrp="1"/>
          </p:cNvSpPr>
          <p:nvPr>
            <p:ph type="title"/>
          </p:nvPr>
        </p:nvSpPr>
        <p:spPr>
          <a:xfrm>
            <a:off x="1185100" y="1572075"/>
            <a:ext cx="45255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ubTitle" idx="1"/>
          </p:nvPr>
        </p:nvSpPr>
        <p:spPr>
          <a:xfrm>
            <a:off x="1185100" y="2207175"/>
            <a:ext cx="4525500" cy="1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2790000" cy="27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 ExtraBold"/>
              <a:buNone/>
              <a:defRPr sz="450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Cormorant Garamond"/>
              <a:buNone/>
              <a:defRPr sz="2800" b="1" i="1">
                <a:solidFill>
                  <a:srgbClr val="666666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100000">
              <a:schemeClr val="accent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ig Shoulders Text"/>
              <a:buNone/>
              <a:defRPr sz="3500" b="1">
                <a:solidFill>
                  <a:schemeClr val="dk1"/>
                </a:solidFill>
                <a:latin typeface="Big Shoulders Text"/>
                <a:ea typeface="Big Shoulders Text"/>
                <a:cs typeface="Big Shoulders Text"/>
                <a:sym typeface="Big Shoulders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"/>
              <a:buNone/>
              <a:defRPr sz="35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orient="horz" pos="2897">
          <p15:clr>
            <a:srgbClr val="EA4335"/>
          </p15:clr>
        </p15:guide>
        <p15:guide id="4" pos="2880">
          <p15:clr>
            <a:srgbClr val="EA4335"/>
          </p15:clr>
        </p15:guide>
        <p15:guide id="5" pos="449">
          <p15:clr>
            <a:srgbClr val="EA4335"/>
          </p15:clr>
        </p15:guide>
        <p15:guide id="6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>
            <a:spLocks noGrp="1"/>
          </p:cNvSpPr>
          <p:nvPr>
            <p:ph type="ctrTitle"/>
          </p:nvPr>
        </p:nvSpPr>
        <p:spPr>
          <a:xfrm>
            <a:off x="1346600" y="1467750"/>
            <a:ext cx="6376800" cy="181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Sanofi </a:t>
            </a:r>
            <a:endParaRPr sz="6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lt1"/>
                </a:solidFill>
              </a:rPr>
              <a:t>At-A-Glance</a:t>
            </a:r>
            <a:endParaRPr sz="6000" i="1">
              <a:solidFill>
                <a:schemeClr val="lt1"/>
              </a:solidFill>
            </a:endParaRPr>
          </a:p>
        </p:txBody>
      </p:sp>
      <p:sp>
        <p:nvSpPr>
          <p:cNvPr id="421" name="Google Shape;421;p35"/>
          <p:cNvSpPr txBox="1">
            <a:spLocks noGrp="1"/>
          </p:cNvSpPr>
          <p:nvPr>
            <p:ph type="subTitle" idx="1"/>
          </p:nvPr>
        </p:nvSpPr>
        <p:spPr>
          <a:xfrm>
            <a:off x="2447900" y="3328799"/>
            <a:ext cx="4174200" cy="4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Megan Hauss</a:t>
            </a:r>
            <a:endParaRPr/>
          </a:p>
        </p:txBody>
      </p:sp>
      <p:pic>
        <p:nvPicPr>
          <p:cNvPr id="422" name="Google Shape;4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25" y="3465500"/>
            <a:ext cx="2915251" cy="134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 txBox="1">
            <a:spLocks noGrp="1"/>
          </p:cNvSpPr>
          <p:nvPr>
            <p:ph type="title"/>
          </p:nvPr>
        </p:nvSpPr>
        <p:spPr>
          <a:xfrm>
            <a:off x="489225" y="613975"/>
            <a:ext cx="45255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Sanofi</a:t>
            </a:r>
            <a:endParaRPr/>
          </a:p>
        </p:txBody>
      </p:sp>
      <p:sp>
        <p:nvSpPr>
          <p:cNvPr id="428" name="Google Shape;428;p36"/>
          <p:cNvSpPr txBox="1">
            <a:spLocks noGrp="1"/>
          </p:cNvSpPr>
          <p:nvPr>
            <p:ph type="subTitle" idx="1"/>
          </p:nvPr>
        </p:nvSpPr>
        <p:spPr>
          <a:xfrm>
            <a:off x="615000" y="1239225"/>
            <a:ext cx="4924500" cy="120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healthcare company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dedicated to developing products that will help people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strives to have positive social impacts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improving access to healthcare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supporting underserved communities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practicing environmental sustainability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establishing an inclusive environment within their company and communities</a:t>
            </a:r>
            <a:endParaRPr/>
          </a:p>
        </p:txBody>
      </p:sp>
      <p:pic>
        <p:nvPicPr>
          <p:cNvPr id="429" name="Google Shape;42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9850" y="2816550"/>
            <a:ext cx="1989624" cy="1989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0725" y="613973"/>
            <a:ext cx="2419426" cy="15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7"/>
          <p:cNvSpPr txBox="1">
            <a:spLocks noGrp="1"/>
          </p:cNvSpPr>
          <p:nvPr>
            <p:ph type="ctrTitle"/>
          </p:nvPr>
        </p:nvSpPr>
        <p:spPr>
          <a:xfrm>
            <a:off x="2158134" y="1701650"/>
            <a:ext cx="25902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Gold Bond</a:t>
            </a:r>
            <a:endParaRPr/>
          </a:p>
        </p:txBody>
      </p:sp>
      <p:sp>
        <p:nvSpPr>
          <p:cNvPr id="436" name="Google Shape;436;p37"/>
          <p:cNvSpPr txBox="1">
            <a:spLocks noGrp="1"/>
          </p:cNvSpPr>
          <p:nvPr>
            <p:ph type="subTitle" idx="1"/>
          </p:nvPr>
        </p:nvSpPr>
        <p:spPr>
          <a:xfrm>
            <a:off x="2158129" y="2244575"/>
            <a:ext cx="22548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quality skincare products</a:t>
            </a:r>
            <a:endParaRPr/>
          </a:p>
        </p:txBody>
      </p:sp>
      <p:sp>
        <p:nvSpPr>
          <p:cNvPr id="437" name="Google Shape;437;p37"/>
          <p:cNvSpPr txBox="1">
            <a:spLocks noGrp="1"/>
          </p:cNvSpPr>
          <p:nvPr>
            <p:ph type="ctrTitle" idx="3"/>
          </p:nvPr>
        </p:nvSpPr>
        <p:spPr>
          <a:xfrm>
            <a:off x="5839384" y="1674175"/>
            <a:ext cx="25902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</a:t>
            </a:r>
            <a:endParaRPr/>
          </a:p>
        </p:txBody>
      </p:sp>
      <p:sp>
        <p:nvSpPr>
          <p:cNvPr id="438" name="Google Shape;438;p37"/>
          <p:cNvSpPr txBox="1">
            <a:spLocks noGrp="1"/>
          </p:cNvSpPr>
          <p:nvPr>
            <p:ph type="ctrTitle" idx="5"/>
          </p:nvPr>
        </p:nvSpPr>
        <p:spPr>
          <a:xfrm>
            <a:off x="5839375" y="3104300"/>
            <a:ext cx="25902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Toujeo</a:t>
            </a:r>
            <a:endParaRPr/>
          </a:p>
        </p:txBody>
      </p:sp>
      <p:sp>
        <p:nvSpPr>
          <p:cNvPr id="439" name="Google Shape;439;p37"/>
          <p:cNvSpPr txBox="1">
            <a:spLocks noGrp="1"/>
          </p:cNvSpPr>
          <p:nvPr>
            <p:ph type="ctrTitle" idx="7"/>
          </p:nvPr>
        </p:nvSpPr>
        <p:spPr>
          <a:xfrm>
            <a:off x="2158126" y="3104300"/>
            <a:ext cx="25902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Allegra</a:t>
            </a:r>
            <a:endParaRPr/>
          </a:p>
        </p:txBody>
      </p:sp>
      <p:sp>
        <p:nvSpPr>
          <p:cNvPr id="440" name="Google Shape;440;p37"/>
          <p:cNvSpPr txBox="1">
            <a:spLocks noGrp="1"/>
          </p:cNvSpPr>
          <p:nvPr>
            <p:ph type="subTitle" idx="9"/>
          </p:nvPr>
        </p:nvSpPr>
        <p:spPr>
          <a:xfrm>
            <a:off x="5846502" y="2212075"/>
            <a:ext cx="2253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quality dental care products</a:t>
            </a:r>
            <a:endParaRPr/>
          </a:p>
        </p:txBody>
      </p:sp>
      <p:sp>
        <p:nvSpPr>
          <p:cNvPr id="441" name="Google Shape;441;p37"/>
          <p:cNvSpPr txBox="1">
            <a:spLocks noGrp="1"/>
          </p:cNvSpPr>
          <p:nvPr>
            <p:ph type="subTitle" idx="13"/>
          </p:nvPr>
        </p:nvSpPr>
        <p:spPr>
          <a:xfrm>
            <a:off x="2158121" y="3642147"/>
            <a:ext cx="2254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Allergy medicine</a:t>
            </a:r>
            <a:endParaRPr/>
          </a:p>
        </p:txBody>
      </p:sp>
      <p:sp>
        <p:nvSpPr>
          <p:cNvPr id="442" name="Google Shape;442;p37"/>
          <p:cNvSpPr txBox="1">
            <a:spLocks noGrp="1"/>
          </p:cNvSpPr>
          <p:nvPr>
            <p:ph type="subTitle" idx="14"/>
          </p:nvPr>
        </p:nvSpPr>
        <p:spPr>
          <a:xfrm>
            <a:off x="5845688" y="3642150"/>
            <a:ext cx="2253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Diabetes medication</a:t>
            </a:r>
            <a:endParaRPr/>
          </a:p>
        </p:txBody>
      </p:sp>
      <p:sp>
        <p:nvSpPr>
          <p:cNvPr id="443" name="Google Shape;443;p37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5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Healthcare Products</a:t>
            </a:r>
            <a:endParaRPr/>
          </a:p>
        </p:txBody>
      </p:sp>
      <p:pic>
        <p:nvPicPr>
          <p:cNvPr id="444" name="Google Shape;4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87" y="1802088"/>
            <a:ext cx="1486290" cy="78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7951" y="1802100"/>
            <a:ext cx="1358975" cy="91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217" y="3104300"/>
            <a:ext cx="1623559" cy="91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7"/>
          <p:cNvPicPr preferRelativeResize="0"/>
          <p:nvPr/>
        </p:nvPicPr>
        <p:blipFill rotWithShape="1">
          <a:blip r:embed="rId6">
            <a:alphaModFix/>
          </a:blip>
          <a:srcRect r="43181" b="43914"/>
          <a:stretch/>
        </p:blipFill>
        <p:spPr>
          <a:xfrm>
            <a:off x="4439900" y="3235394"/>
            <a:ext cx="1358975" cy="907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bstract Waves Style Healthcare Center by Slidesgo ">
  <a:themeElements>
    <a:clrScheme name="Simple Light">
      <a:dk1>
        <a:srgbClr val="2C5277"/>
      </a:dk1>
      <a:lt1>
        <a:srgbClr val="0088C4"/>
      </a:lt1>
      <a:dk2>
        <a:srgbClr val="61BEF1"/>
      </a:dk2>
      <a:lt2>
        <a:srgbClr val="00E5FF"/>
      </a:lt2>
      <a:accent1>
        <a:srgbClr val="EBF8FF"/>
      </a:accent1>
      <a:accent2>
        <a:srgbClr val="B24ACC"/>
      </a:accent2>
      <a:accent3>
        <a:srgbClr val="FFB1E9"/>
      </a:accent3>
      <a:accent4>
        <a:srgbClr val="FFFFFF"/>
      </a:accent4>
      <a:accent5>
        <a:srgbClr val="FFFFFF"/>
      </a:accent5>
      <a:accent6>
        <a:srgbClr val="FFFFFF"/>
      </a:accent6>
      <a:hlink>
        <a:srgbClr val="2C527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</Words>
  <Application>Microsoft Office PowerPoint</Application>
  <PresentationFormat>On-screen Show (16:9)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Big Shoulders Text</vt:lpstr>
      <vt:lpstr>Bebas Neue</vt:lpstr>
      <vt:lpstr>Lato</vt:lpstr>
      <vt:lpstr>Playfair Display ExtraBold</vt:lpstr>
      <vt:lpstr>Cormorant Garamond</vt:lpstr>
      <vt:lpstr>Fira Sans Extra Condensed Medium</vt:lpstr>
      <vt:lpstr>Abstract Waves Style Healthcare Center by Slidesgo </vt:lpstr>
      <vt:lpstr>Sanofi  At-A-Glance</vt:lpstr>
      <vt:lpstr>About Sanofi</vt:lpstr>
      <vt:lpstr>Gold Bond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Nazneen</dc:creator>
  <cp:lastModifiedBy>Nazneen Merchant</cp:lastModifiedBy>
  <cp:revision>1</cp:revision>
  <dcterms:modified xsi:type="dcterms:W3CDTF">2024-07-31T16:19:51Z</dcterms:modified>
</cp:coreProperties>
</file>