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DM Serif Display" pitchFamily="2" charset="0"/>
      <p:regular r:id="rId6"/>
      <p:italic r:id="rId7"/>
    </p:embeddedFont>
    <p:embeddedFont>
      <p:font typeface="Fira Sans Extra Condensed Medium" panose="020B060402020202020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  <p:embeddedFont>
      <p:font typeface="Shar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588ae0e4b_0_1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588ae0e4b_0_1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588ae0e4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1588ae0e4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9550" y="1361100"/>
            <a:ext cx="4245000" cy="21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49475" y="3483600"/>
            <a:ext cx="4245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713100" y="2293525"/>
            <a:ext cx="7717800" cy="14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subTitle" idx="1"/>
          </p:nvPr>
        </p:nvSpPr>
        <p:spPr>
          <a:xfrm>
            <a:off x="712975" y="3945425"/>
            <a:ext cx="77178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ctrTitle"/>
          </p:nvPr>
        </p:nvSpPr>
        <p:spPr>
          <a:xfrm>
            <a:off x="723600" y="470622"/>
            <a:ext cx="1753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3">
            <a:hlinkClick r:id="" action="ppaction://noaction"/>
          </p:cNvPr>
          <p:cNvSpPr txBox="1">
            <a:spLocks noGrp="1"/>
          </p:cNvSpPr>
          <p:nvPr>
            <p:ph type="ctrTitle" idx="2"/>
          </p:nvPr>
        </p:nvSpPr>
        <p:spPr>
          <a:xfrm>
            <a:off x="2869492" y="2202425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133184" y="26174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285884" y="16243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3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3965788" y="21990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5"/>
          </p:nvPr>
        </p:nvSpPr>
        <p:spPr>
          <a:xfrm>
            <a:off x="4240888" y="2612183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" name="Google Shape;45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483545" y="16209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>
            <a:hlinkClick r:id="" action="ppaction://noaction"/>
          </p:cNvPr>
          <p:cNvSpPr txBox="1">
            <a:spLocks noGrp="1"/>
          </p:cNvSpPr>
          <p:nvPr>
            <p:ph type="ctrTitle" idx="7"/>
          </p:nvPr>
        </p:nvSpPr>
        <p:spPr>
          <a:xfrm>
            <a:off x="6974340" y="2199050"/>
            <a:ext cx="1444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8"/>
          </p:nvPr>
        </p:nvSpPr>
        <p:spPr>
          <a:xfrm>
            <a:off x="6512506" y="261219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" name="Google Shape;48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665206" y="162094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>
            <a:hlinkClick r:id="" action="ppaction://noaction"/>
          </p:cNvPr>
          <p:cNvSpPr txBox="1">
            <a:spLocks noGrp="1"/>
          </p:cNvSpPr>
          <p:nvPr>
            <p:ph type="ctrTitle" idx="13"/>
          </p:nvPr>
        </p:nvSpPr>
        <p:spPr>
          <a:xfrm>
            <a:off x="725626" y="3784901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4"/>
          </p:nvPr>
        </p:nvSpPr>
        <p:spPr>
          <a:xfrm>
            <a:off x="725625" y="4199959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" name="Google Shape;51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25637" y="321999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>
            <a:hlinkClick r:id="" action="ppaction://noaction"/>
          </p:cNvPr>
          <p:cNvSpPr txBox="1">
            <a:spLocks noGrp="1"/>
          </p:cNvSpPr>
          <p:nvPr>
            <p:ph type="ctrTitle" idx="16"/>
          </p:nvPr>
        </p:nvSpPr>
        <p:spPr>
          <a:xfrm>
            <a:off x="2870600" y="3781501"/>
            <a:ext cx="112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7"/>
          </p:nvPr>
        </p:nvSpPr>
        <p:spPr>
          <a:xfrm>
            <a:off x="2870596" y="4194668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" name="Google Shape;54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2870612" y="321659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>
            <a:hlinkClick r:id="" action="ppaction://noaction"/>
          </p:cNvPr>
          <p:cNvSpPr txBox="1">
            <a:spLocks noGrp="1"/>
          </p:cNvSpPr>
          <p:nvPr>
            <p:ph type="ctrTitle" idx="19"/>
          </p:nvPr>
        </p:nvSpPr>
        <p:spPr>
          <a:xfrm>
            <a:off x="5015575" y="3781526"/>
            <a:ext cx="91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20"/>
          </p:nvPr>
        </p:nvSpPr>
        <p:spPr>
          <a:xfrm>
            <a:off x="5015575" y="419468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" name="Google Shape;57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015587" y="321660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441813" y="1410150"/>
            <a:ext cx="6260400" cy="16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441788" y="3278250"/>
            <a:ext cx="6260400" cy="4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 flipH="1">
            <a:off x="2662025" y="2536464"/>
            <a:ext cx="2823900" cy="16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26839" y="2419325"/>
            <a:ext cx="23337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 flipH="1">
            <a:off x="4098567" y="2240372"/>
            <a:ext cx="32247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631236" y="2269925"/>
            <a:ext cx="23799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 flipH="1">
            <a:off x="2676021" y="2226953"/>
            <a:ext cx="28239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637514" y="2269925"/>
            <a:ext cx="23631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3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ctrTitle"/>
          </p:nvPr>
        </p:nvSpPr>
        <p:spPr>
          <a:xfrm flipH="1">
            <a:off x="4098499" y="2231814"/>
            <a:ext cx="26100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631236" y="2269925"/>
            <a:ext cx="23799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3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ctrTitle"/>
          </p:nvPr>
        </p:nvSpPr>
        <p:spPr>
          <a:xfrm flipH="1">
            <a:off x="2534025" y="2690100"/>
            <a:ext cx="4076100" cy="125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33950" y="768900"/>
            <a:ext cx="40761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534025" y="3945900"/>
            <a:ext cx="40761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3_1_1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ctrTitle"/>
          </p:nvPr>
        </p:nvSpPr>
        <p:spPr>
          <a:xfrm flipH="1">
            <a:off x="4801666" y="2690100"/>
            <a:ext cx="3629100" cy="125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01666" y="768900"/>
            <a:ext cx="36291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4801759" y="3945900"/>
            <a:ext cx="36291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 flipH="1">
            <a:off x="4101575" y="2149455"/>
            <a:ext cx="29544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87850" y="2419325"/>
            <a:ext cx="29544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0"/>
              <a:buFont typeface="Fira Sans Extra Condensed Medium"/>
              <a:buNone/>
              <a:defRPr sz="1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CUSTOM_3_1_1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ctrTitle"/>
          </p:nvPr>
        </p:nvSpPr>
        <p:spPr>
          <a:xfrm flipH="1">
            <a:off x="713216" y="2690100"/>
            <a:ext cx="3629100" cy="125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3216" y="768900"/>
            <a:ext cx="36291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Font typeface="Fira Sans Extra Condensed Medium"/>
              <a:buNone/>
              <a:defRPr sz="16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713309" y="3945900"/>
            <a:ext cx="36291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ctrTitle"/>
          </p:nvPr>
        </p:nvSpPr>
        <p:spPr>
          <a:xfrm>
            <a:off x="4755000" y="1851800"/>
            <a:ext cx="29832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ubTitle" idx="1"/>
          </p:nvPr>
        </p:nvSpPr>
        <p:spPr>
          <a:xfrm>
            <a:off x="4754950" y="2314225"/>
            <a:ext cx="29832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subTitle" idx="1"/>
          </p:nvPr>
        </p:nvSpPr>
        <p:spPr>
          <a:xfrm flipH="1">
            <a:off x="2144325" y="3016350"/>
            <a:ext cx="48552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1735599" y="1380450"/>
            <a:ext cx="5673000" cy="16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ctrTitle"/>
          </p:nvPr>
        </p:nvSpPr>
        <p:spPr>
          <a:xfrm>
            <a:off x="3414400" y="1822650"/>
            <a:ext cx="5007900" cy="9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ubTitle" idx="1"/>
          </p:nvPr>
        </p:nvSpPr>
        <p:spPr>
          <a:xfrm>
            <a:off x="4563475" y="2777250"/>
            <a:ext cx="38673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ctrTitle"/>
          </p:nvPr>
        </p:nvSpPr>
        <p:spPr>
          <a:xfrm>
            <a:off x="5159880" y="2227950"/>
            <a:ext cx="29832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ubTitle" idx="1"/>
          </p:nvPr>
        </p:nvSpPr>
        <p:spPr>
          <a:xfrm>
            <a:off x="5159880" y="2571750"/>
            <a:ext cx="29832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8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ctrTitle"/>
          </p:nvPr>
        </p:nvSpPr>
        <p:spPr>
          <a:xfrm>
            <a:off x="945189" y="2227950"/>
            <a:ext cx="29832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ubTitle" idx="1"/>
          </p:nvPr>
        </p:nvSpPr>
        <p:spPr>
          <a:xfrm>
            <a:off x="945200" y="2571750"/>
            <a:ext cx="29832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subTitle" idx="1"/>
          </p:nvPr>
        </p:nvSpPr>
        <p:spPr>
          <a:xfrm flipH="1">
            <a:off x="1010400" y="3423025"/>
            <a:ext cx="16485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2"/>
          </p:nvPr>
        </p:nvSpPr>
        <p:spPr>
          <a:xfrm flipH="1">
            <a:off x="1010400" y="3740150"/>
            <a:ext cx="16485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ubTitle" idx="3"/>
          </p:nvPr>
        </p:nvSpPr>
        <p:spPr>
          <a:xfrm flipH="1">
            <a:off x="3747750" y="3423025"/>
            <a:ext cx="16485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ubTitle" idx="4"/>
          </p:nvPr>
        </p:nvSpPr>
        <p:spPr>
          <a:xfrm>
            <a:off x="6490950" y="3423025"/>
            <a:ext cx="1648500" cy="3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hare"/>
              <a:buNone/>
              <a:defRPr sz="2500" b="1"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ubTitle" idx="5"/>
          </p:nvPr>
        </p:nvSpPr>
        <p:spPr>
          <a:xfrm flipH="1">
            <a:off x="3747750" y="3740125"/>
            <a:ext cx="16485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ubTitle" idx="6"/>
          </p:nvPr>
        </p:nvSpPr>
        <p:spPr>
          <a:xfrm>
            <a:off x="6490950" y="3740125"/>
            <a:ext cx="16485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title" hasCustomPrompt="1"/>
          </p:nvPr>
        </p:nvSpPr>
        <p:spPr>
          <a:xfrm>
            <a:off x="1389900" y="2163690"/>
            <a:ext cx="889500" cy="36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27"/>
          <p:cNvSpPr txBox="1">
            <a:spLocks noGrp="1"/>
          </p:cNvSpPr>
          <p:nvPr>
            <p:ph type="title" idx="7" hasCustomPrompt="1"/>
          </p:nvPr>
        </p:nvSpPr>
        <p:spPr>
          <a:xfrm>
            <a:off x="4127250" y="2160367"/>
            <a:ext cx="889500" cy="36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27"/>
          <p:cNvSpPr txBox="1">
            <a:spLocks noGrp="1"/>
          </p:cNvSpPr>
          <p:nvPr>
            <p:ph type="title" idx="8" hasCustomPrompt="1"/>
          </p:nvPr>
        </p:nvSpPr>
        <p:spPr>
          <a:xfrm>
            <a:off x="6873895" y="2160693"/>
            <a:ext cx="889500" cy="36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27"/>
          <p:cNvSpPr txBox="1">
            <a:spLocks noGrp="1"/>
          </p:cNvSpPr>
          <p:nvPr>
            <p:ph type="ctrTitle" idx="9"/>
          </p:nvPr>
        </p:nvSpPr>
        <p:spPr>
          <a:xfrm>
            <a:off x="723600" y="470625"/>
            <a:ext cx="1735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9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878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ctrTitle" idx="2"/>
          </p:nvPr>
        </p:nvSpPr>
        <p:spPr>
          <a:xfrm>
            <a:off x="126315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1"/>
          </p:nvPr>
        </p:nvSpPr>
        <p:spPr>
          <a:xfrm>
            <a:off x="131010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ctrTitle" idx="3"/>
          </p:nvPr>
        </p:nvSpPr>
        <p:spPr>
          <a:xfrm>
            <a:off x="390270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ubTitle" idx="4"/>
          </p:nvPr>
        </p:nvSpPr>
        <p:spPr>
          <a:xfrm>
            <a:off x="394965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ctrTitle" idx="5"/>
          </p:nvPr>
        </p:nvSpPr>
        <p:spPr>
          <a:xfrm>
            <a:off x="658950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ubTitle" idx="6"/>
          </p:nvPr>
        </p:nvSpPr>
        <p:spPr>
          <a:xfrm>
            <a:off x="663645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title" idx="7" hasCustomPrompt="1"/>
          </p:nvPr>
        </p:nvSpPr>
        <p:spPr>
          <a:xfrm>
            <a:off x="1422605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8"/>
          <p:cNvSpPr txBox="1">
            <a:spLocks noGrp="1"/>
          </p:cNvSpPr>
          <p:nvPr>
            <p:ph type="title" idx="8" hasCustomPrompt="1"/>
          </p:nvPr>
        </p:nvSpPr>
        <p:spPr>
          <a:xfrm>
            <a:off x="4038680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 idx="9" hasCustomPrompt="1"/>
          </p:nvPr>
        </p:nvSpPr>
        <p:spPr>
          <a:xfrm>
            <a:off x="6749255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ctrTitle"/>
          </p:nvPr>
        </p:nvSpPr>
        <p:spPr>
          <a:xfrm>
            <a:off x="-539012" y="2132593"/>
            <a:ext cx="4567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1"/>
          </p:nvPr>
        </p:nvSpPr>
        <p:spPr>
          <a:xfrm>
            <a:off x="1231588" y="3202043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ubTitle" idx="2"/>
          </p:nvPr>
        </p:nvSpPr>
        <p:spPr>
          <a:xfrm>
            <a:off x="5115470" y="3202043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ctrTitle" idx="3"/>
          </p:nvPr>
        </p:nvSpPr>
        <p:spPr>
          <a:xfrm>
            <a:off x="5115470" y="2132593"/>
            <a:ext cx="4587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94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ubTitle" idx="1"/>
          </p:nvPr>
        </p:nvSpPr>
        <p:spPr>
          <a:xfrm>
            <a:off x="4240075" y="1504450"/>
            <a:ext cx="2888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ubTitle" idx="2"/>
          </p:nvPr>
        </p:nvSpPr>
        <p:spPr>
          <a:xfrm>
            <a:off x="4240075" y="2675938"/>
            <a:ext cx="2888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ctrTitle" idx="3"/>
          </p:nvPr>
        </p:nvSpPr>
        <p:spPr>
          <a:xfrm>
            <a:off x="4240075" y="11981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ctrTitle" idx="4"/>
          </p:nvPr>
        </p:nvSpPr>
        <p:spPr>
          <a:xfrm>
            <a:off x="4240075" y="236248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ubTitle" idx="5"/>
          </p:nvPr>
        </p:nvSpPr>
        <p:spPr>
          <a:xfrm>
            <a:off x="4240075" y="3844975"/>
            <a:ext cx="2888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ctrTitle" idx="6"/>
          </p:nvPr>
        </p:nvSpPr>
        <p:spPr>
          <a:xfrm>
            <a:off x="4240075" y="3537472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lpha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roman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rabi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lpha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roman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rabi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lpha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romanLcPeriod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ctrTitle" idx="2"/>
          </p:nvPr>
        </p:nvSpPr>
        <p:spPr>
          <a:xfrm>
            <a:off x="1386000" y="3425225"/>
            <a:ext cx="1581900" cy="4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ctrTitle" idx="3"/>
          </p:nvPr>
        </p:nvSpPr>
        <p:spPr>
          <a:xfrm>
            <a:off x="3767200" y="2613025"/>
            <a:ext cx="1581900" cy="4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ctrTitle" idx="4"/>
          </p:nvPr>
        </p:nvSpPr>
        <p:spPr>
          <a:xfrm>
            <a:off x="6148400" y="3425225"/>
            <a:ext cx="1581900" cy="4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ubTitle" idx="1"/>
          </p:nvPr>
        </p:nvSpPr>
        <p:spPr>
          <a:xfrm>
            <a:off x="1386000" y="3778950"/>
            <a:ext cx="1581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subTitle" idx="5"/>
          </p:nvPr>
        </p:nvSpPr>
        <p:spPr>
          <a:xfrm>
            <a:off x="3767200" y="2966750"/>
            <a:ext cx="1581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ubTitle" idx="6"/>
          </p:nvPr>
        </p:nvSpPr>
        <p:spPr>
          <a:xfrm>
            <a:off x="6148400" y="3778950"/>
            <a:ext cx="15819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8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ctrTitle" idx="2"/>
          </p:nvPr>
        </p:nvSpPr>
        <p:spPr>
          <a:xfrm>
            <a:off x="1170425" y="3123050"/>
            <a:ext cx="1581900" cy="4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ctrTitle" idx="3"/>
          </p:nvPr>
        </p:nvSpPr>
        <p:spPr>
          <a:xfrm>
            <a:off x="3781050" y="3123050"/>
            <a:ext cx="1581900" cy="4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ctrTitle" idx="4"/>
          </p:nvPr>
        </p:nvSpPr>
        <p:spPr>
          <a:xfrm>
            <a:off x="6391675" y="3123050"/>
            <a:ext cx="1581900" cy="4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subTitle" idx="1"/>
          </p:nvPr>
        </p:nvSpPr>
        <p:spPr>
          <a:xfrm>
            <a:off x="1170425" y="3552975"/>
            <a:ext cx="15819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subTitle" idx="5"/>
          </p:nvPr>
        </p:nvSpPr>
        <p:spPr>
          <a:xfrm>
            <a:off x="3781050" y="3552975"/>
            <a:ext cx="15819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6"/>
          </p:nvPr>
        </p:nvSpPr>
        <p:spPr>
          <a:xfrm>
            <a:off x="6391675" y="3552975"/>
            <a:ext cx="15819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ctrTitle"/>
          </p:nvPr>
        </p:nvSpPr>
        <p:spPr>
          <a:xfrm>
            <a:off x="723600" y="470622"/>
            <a:ext cx="1753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33">
            <a:hlinkClick r:id="" action="ppaction://noaction"/>
          </p:cNvPr>
          <p:cNvSpPr txBox="1">
            <a:spLocks noGrp="1"/>
          </p:cNvSpPr>
          <p:nvPr>
            <p:ph type="ctrTitle" idx="2"/>
          </p:nvPr>
        </p:nvSpPr>
        <p:spPr>
          <a:xfrm>
            <a:off x="725626" y="3784901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subTitle" idx="1"/>
          </p:nvPr>
        </p:nvSpPr>
        <p:spPr>
          <a:xfrm>
            <a:off x="725625" y="4291560"/>
            <a:ext cx="1906500" cy="40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5" name="Google Shape;155;p3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725637" y="321999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33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2870600" y="3781500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5"/>
          </p:nvPr>
        </p:nvSpPr>
        <p:spPr>
          <a:xfrm>
            <a:off x="2870596" y="4287854"/>
            <a:ext cx="1976700" cy="40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8" name="Google Shape;158;p3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2870612" y="321659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33">
            <a:hlinkClick r:id="" action="ppaction://noaction"/>
          </p:cNvPr>
          <p:cNvSpPr txBox="1">
            <a:spLocks noGrp="1"/>
          </p:cNvSpPr>
          <p:nvPr>
            <p:ph type="ctrTitle" idx="7"/>
          </p:nvPr>
        </p:nvSpPr>
        <p:spPr>
          <a:xfrm>
            <a:off x="5015575" y="3781525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8"/>
          </p:nvPr>
        </p:nvSpPr>
        <p:spPr>
          <a:xfrm>
            <a:off x="5015575" y="4287865"/>
            <a:ext cx="1906500" cy="40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1" name="Google Shape;161;p3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5015587" y="321660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6161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ctrTitle" idx="2"/>
          </p:nvPr>
        </p:nvSpPr>
        <p:spPr>
          <a:xfrm>
            <a:off x="1967544" y="1602843"/>
            <a:ext cx="24294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ubTitle" idx="1"/>
          </p:nvPr>
        </p:nvSpPr>
        <p:spPr>
          <a:xfrm>
            <a:off x="2269044" y="2064316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ctrTitle" idx="3"/>
          </p:nvPr>
        </p:nvSpPr>
        <p:spPr>
          <a:xfrm>
            <a:off x="4747031" y="1602843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ubTitle" idx="4"/>
          </p:nvPr>
        </p:nvSpPr>
        <p:spPr>
          <a:xfrm>
            <a:off x="5048531" y="2064313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ctrTitle" idx="5"/>
          </p:nvPr>
        </p:nvSpPr>
        <p:spPr>
          <a:xfrm>
            <a:off x="1967544" y="3229976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subTitle" idx="6"/>
          </p:nvPr>
        </p:nvSpPr>
        <p:spPr>
          <a:xfrm>
            <a:off x="2269044" y="3691450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ctrTitle" idx="7"/>
          </p:nvPr>
        </p:nvSpPr>
        <p:spPr>
          <a:xfrm>
            <a:off x="4747031" y="3247354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ubTitle" idx="8"/>
          </p:nvPr>
        </p:nvSpPr>
        <p:spPr>
          <a:xfrm>
            <a:off x="5048531" y="3708824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707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ctrTitle" idx="2"/>
          </p:nvPr>
        </p:nvSpPr>
        <p:spPr>
          <a:xfrm>
            <a:off x="1610575" y="1611625"/>
            <a:ext cx="1853100" cy="31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 idx="3"/>
          </p:nvPr>
        </p:nvSpPr>
        <p:spPr>
          <a:xfrm>
            <a:off x="5707025" y="1613761"/>
            <a:ext cx="1853100" cy="31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ctrTitle" idx="4"/>
          </p:nvPr>
        </p:nvSpPr>
        <p:spPr>
          <a:xfrm>
            <a:off x="1610575" y="3135908"/>
            <a:ext cx="1853100" cy="31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ctrTitle" idx="5"/>
          </p:nvPr>
        </p:nvSpPr>
        <p:spPr>
          <a:xfrm>
            <a:off x="5707025" y="3144067"/>
            <a:ext cx="1853100" cy="31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ubTitle" idx="1"/>
          </p:nvPr>
        </p:nvSpPr>
        <p:spPr>
          <a:xfrm>
            <a:off x="5707025" y="3431480"/>
            <a:ext cx="18531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subTitle" idx="6"/>
          </p:nvPr>
        </p:nvSpPr>
        <p:spPr>
          <a:xfrm>
            <a:off x="1610575" y="1904875"/>
            <a:ext cx="18531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subTitle" idx="7"/>
          </p:nvPr>
        </p:nvSpPr>
        <p:spPr>
          <a:xfrm>
            <a:off x="1610575" y="3420719"/>
            <a:ext cx="18531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ubTitle" idx="8"/>
          </p:nvPr>
        </p:nvSpPr>
        <p:spPr>
          <a:xfrm>
            <a:off x="5707025" y="1901903"/>
            <a:ext cx="18531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_1_1"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7070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ctrTitle" idx="2"/>
          </p:nvPr>
        </p:nvSpPr>
        <p:spPr>
          <a:xfrm>
            <a:off x="1627625" y="2937725"/>
            <a:ext cx="28734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ctrTitle" idx="3"/>
          </p:nvPr>
        </p:nvSpPr>
        <p:spPr>
          <a:xfrm>
            <a:off x="1627625" y="1302300"/>
            <a:ext cx="28734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ctrTitle" idx="4"/>
          </p:nvPr>
        </p:nvSpPr>
        <p:spPr>
          <a:xfrm>
            <a:off x="1627625" y="3749525"/>
            <a:ext cx="28734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ctrTitle" idx="5"/>
          </p:nvPr>
        </p:nvSpPr>
        <p:spPr>
          <a:xfrm>
            <a:off x="1627625" y="2125920"/>
            <a:ext cx="2873400" cy="36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subTitle" idx="1"/>
          </p:nvPr>
        </p:nvSpPr>
        <p:spPr>
          <a:xfrm>
            <a:off x="1627625" y="2493725"/>
            <a:ext cx="2873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subTitle" idx="6"/>
          </p:nvPr>
        </p:nvSpPr>
        <p:spPr>
          <a:xfrm>
            <a:off x="1627625" y="3305525"/>
            <a:ext cx="2873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subTitle" idx="7"/>
          </p:nvPr>
        </p:nvSpPr>
        <p:spPr>
          <a:xfrm>
            <a:off x="1627625" y="4117325"/>
            <a:ext cx="2873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subTitle" idx="8"/>
          </p:nvPr>
        </p:nvSpPr>
        <p:spPr>
          <a:xfrm>
            <a:off x="1627625" y="1681925"/>
            <a:ext cx="2873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2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ctrTitle"/>
          </p:nvPr>
        </p:nvSpPr>
        <p:spPr>
          <a:xfrm>
            <a:off x="6499521" y="3293191"/>
            <a:ext cx="1690800" cy="2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subTitle" idx="1"/>
          </p:nvPr>
        </p:nvSpPr>
        <p:spPr>
          <a:xfrm>
            <a:off x="6499521" y="3568943"/>
            <a:ext cx="16908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ctrTitle" idx="2"/>
          </p:nvPr>
        </p:nvSpPr>
        <p:spPr>
          <a:xfrm>
            <a:off x="975094" y="3293196"/>
            <a:ext cx="1690800" cy="2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subTitle" idx="3"/>
          </p:nvPr>
        </p:nvSpPr>
        <p:spPr>
          <a:xfrm>
            <a:off x="975094" y="3568950"/>
            <a:ext cx="16908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ctrTitle" idx="4"/>
          </p:nvPr>
        </p:nvSpPr>
        <p:spPr>
          <a:xfrm>
            <a:off x="2818426" y="3293196"/>
            <a:ext cx="1690800" cy="2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subTitle" idx="5"/>
          </p:nvPr>
        </p:nvSpPr>
        <p:spPr>
          <a:xfrm>
            <a:off x="2818426" y="3568950"/>
            <a:ext cx="16908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ctrTitle" idx="6"/>
          </p:nvPr>
        </p:nvSpPr>
        <p:spPr>
          <a:xfrm>
            <a:off x="4658972" y="3293200"/>
            <a:ext cx="1690800" cy="2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ubTitle" idx="7"/>
          </p:nvPr>
        </p:nvSpPr>
        <p:spPr>
          <a:xfrm>
            <a:off x="4658972" y="3568950"/>
            <a:ext cx="16908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ctrTitle" idx="8"/>
          </p:nvPr>
        </p:nvSpPr>
        <p:spPr>
          <a:xfrm>
            <a:off x="723600" y="470625"/>
            <a:ext cx="17070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0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2576175" y="1911089"/>
            <a:ext cx="20811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subTitle" idx="1"/>
          </p:nvPr>
        </p:nvSpPr>
        <p:spPr>
          <a:xfrm>
            <a:off x="2576172" y="2274706"/>
            <a:ext cx="208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title" idx="2"/>
          </p:nvPr>
        </p:nvSpPr>
        <p:spPr>
          <a:xfrm>
            <a:off x="4860080" y="1911089"/>
            <a:ext cx="20811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ubTitle" idx="3"/>
          </p:nvPr>
        </p:nvSpPr>
        <p:spPr>
          <a:xfrm>
            <a:off x="4860082" y="2274706"/>
            <a:ext cx="208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title" idx="4"/>
          </p:nvPr>
        </p:nvSpPr>
        <p:spPr>
          <a:xfrm>
            <a:off x="1431975" y="3604284"/>
            <a:ext cx="20811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subTitle" idx="5"/>
          </p:nvPr>
        </p:nvSpPr>
        <p:spPr>
          <a:xfrm>
            <a:off x="1431972" y="3967881"/>
            <a:ext cx="208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title" idx="6"/>
          </p:nvPr>
        </p:nvSpPr>
        <p:spPr>
          <a:xfrm>
            <a:off x="3715885" y="3604284"/>
            <a:ext cx="20811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subTitle" idx="7"/>
          </p:nvPr>
        </p:nvSpPr>
        <p:spPr>
          <a:xfrm>
            <a:off x="3715882" y="3967881"/>
            <a:ext cx="208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title" idx="8"/>
          </p:nvPr>
        </p:nvSpPr>
        <p:spPr>
          <a:xfrm>
            <a:off x="5999800" y="3604284"/>
            <a:ext cx="20811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DM Serif Display"/>
              <a:buNone/>
              <a:defRPr sz="1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subTitle" idx="9"/>
          </p:nvPr>
        </p:nvSpPr>
        <p:spPr>
          <a:xfrm>
            <a:off x="5999798" y="3967881"/>
            <a:ext cx="208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 Light"/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ctrTitle" idx="13"/>
          </p:nvPr>
        </p:nvSpPr>
        <p:spPr>
          <a:xfrm>
            <a:off x="723600" y="470625"/>
            <a:ext cx="1707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707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ctrTitle" idx="2"/>
          </p:nvPr>
        </p:nvSpPr>
        <p:spPr>
          <a:xfrm>
            <a:off x="2207792" y="1961143"/>
            <a:ext cx="18264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subTitle" idx="1"/>
          </p:nvPr>
        </p:nvSpPr>
        <p:spPr>
          <a:xfrm>
            <a:off x="2208007" y="2376293"/>
            <a:ext cx="1826400" cy="4809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ctrTitle" idx="3"/>
          </p:nvPr>
        </p:nvSpPr>
        <p:spPr>
          <a:xfrm>
            <a:off x="4402900" y="1961143"/>
            <a:ext cx="18264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subTitle" idx="4"/>
          </p:nvPr>
        </p:nvSpPr>
        <p:spPr>
          <a:xfrm>
            <a:off x="4402850" y="2374293"/>
            <a:ext cx="1826400" cy="4809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ctrTitle" idx="5"/>
          </p:nvPr>
        </p:nvSpPr>
        <p:spPr>
          <a:xfrm>
            <a:off x="6604375" y="1961143"/>
            <a:ext cx="18264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subTitle" idx="6"/>
          </p:nvPr>
        </p:nvSpPr>
        <p:spPr>
          <a:xfrm>
            <a:off x="6604225" y="2374293"/>
            <a:ext cx="1826400" cy="480900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ctrTitle" idx="7"/>
          </p:nvPr>
        </p:nvSpPr>
        <p:spPr>
          <a:xfrm>
            <a:off x="713225" y="3703375"/>
            <a:ext cx="18264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8"/>
          </p:nvPr>
        </p:nvSpPr>
        <p:spPr>
          <a:xfrm>
            <a:off x="713441" y="4118525"/>
            <a:ext cx="1826400" cy="48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ctrTitle" idx="9"/>
          </p:nvPr>
        </p:nvSpPr>
        <p:spPr>
          <a:xfrm>
            <a:off x="2908347" y="3703375"/>
            <a:ext cx="18264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subTitle" idx="13"/>
          </p:nvPr>
        </p:nvSpPr>
        <p:spPr>
          <a:xfrm>
            <a:off x="2908322" y="4116525"/>
            <a:ext cx="1826400" cy="48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ctrTitle" idx="14"/>
          </p:nvPr>
        </p:nvSpPr>
        <p:spPr>
          <a:xfrm>
            <a:off x="5109872" y="3689200"/>
            <a:ext cx="18264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subTitle" idx="15"/>
          </p:nvPr>
        </p:nvSpPr>
        <p:spPr>
          <a:xfrm>
            <a:off x="5109722" y="4118525"/>
            <a:ext cx="1826400" cy="48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704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934675" y="2689512"/>
            <a:ext cx="28773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5371300" y="2689513"/>
            <a:ext cx="28773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934675" y="2129925"/>
            <a:ext cx="28773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3"/>
          </p:nvPr>
        </p:nvSpPr>
        <p:spPr>
          <a:xfrm>
            <a:off x="5371300" y="2129925"/>
            <a:ext cx="28773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/>
          <p:nvPr/>
        </p:nvSpPr>
        <p:spPr>
          <a:xfrm>
            <a:off x="0" y="0"/>
            <a:ext cx="7691511" cy="5182651"/>
          </a:xfrm>
          <a:custGeom>
            <a:avLst/>
            <a:gdLst/>
            <a:ahLst/>
            <a:cxnLst/>
            <a:rect l="l" t="t" r="r" b="b"/>
            <a:pathLst>
              <a:path w="285267" h="192217" extrusionOk="0">
                <a:moveTo>
                  <a:pt x="235625" y="0"/>
                </a:moveTo>
                <a:lnTo>
                  <a:pt x="235625" y="85"/>
                </a:lnTo>
                <a:lnTo>
                  <a:pt x="0" y="85"/>
                </a:lnTo>
                <a:lnTo>
                  <a:pt x="0" y="192217"/>
                </a:lnTo>
                <a:lnTo>
                  <a:pt x="86815" y="192217"/>
                </a:lnTo>
                <a:lnTo>
                  <a:pt x="86915" y="192131"/>
                </a:lnTo>
                <a:lnTo>
                  <a:pt x="136542" y="192131"/>
                </a:lnTo>
                <a:lnTo>
                  <a:pt x="136542" y="164678"/>
                </a:lnTo>
                <a:lnTo>
                  <a:pt x="161320" y="164678"/>
                </a:lnTo>
                <a:lnTo>
                  <a:pt x="161320" y="137239"/>
                </a:lnTo>
                <a:lnTo>
                  <a:pt x="186112" y="137239"/>
                </a:lnTo>
                <a:lnTo>
                  <a:pt x="186112" y="109785"/>
                </a:lnTo>
                <a:lnTo>
                  <a:pt x="210904" y="109785"/>
                </a:lnTo>
                <a:lnTo>
                  <a:pt x="210904" y="82346"/>
                </a:lnTo>
                <a:lnTo>
                  <a:pt x="235682" y="82346"/>
                </a:lnTo>
                <a:lnTo>
                  <a:pt x="235682" y="54893"/>
                </a:lnTo>
                <a:lnTo>
                  <a:pt x="260474" y="54893"/>
                </a:lnTo>
                <a:lnTo>
                  <a:pt x="260474" y="27453"/>
                </a:lnTo>
                <a:lnTo>
                  <a:pt x="285266" y="27453"/>
                </a:lnTo>
                <a:lnTo>
                  <a:pt x="28526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737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3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6485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ubTitle" idx="1"/>
          </p:nvPr>
        </p:nvSpPr>
        <p:spPr>
          <a:xfrm flipH="1">
            <a:off x="50208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8" name="Google Shape;238;p43"/>
          <p:cNvSpPr txBox="1"/>
          <p:nvPr/>
        </p:nvSpPr>
        <p:spPr>
          <a:xfrm flipH="1">
            <a:off x="5020775" y="3782100"/>
            <a:ext cx="28134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5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/>
          <p:nvPr/>
        </p:nvSpPr>
        <p:spPr>
          <a:xfrm flipH="1">
            <a:off x="5204100" y="539500"/>
            <a:ext cx="3939900" cy="536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44"/>
          <p:cNvSpPr/>
          <p:nvPr/>
        </p:nvSpPr>
        <p:spPr>
          <a:xfrm rot="5400000" flipH="1">
            <a:off x="105125" y="4670975"/>
            <a:ext cx="679500" cy="536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/>
          <p:nvPr/>
        </p:nvSpPr>
        <p:spPr>
          <a:xfrm>
            <a:off x="5344850" y="0"/>
            <a:ext cx="3798900" cy="223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5"/>
          <p:cNvSpPr/>
          <p:nvPr/>
        </p:nvSpPr>
        <p:spPr>
          <a:xfrm>
            <a:off x="-2066275" y="4599425"/>
            <a:ext cx="2779500" cy="1633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567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1223575" y="1301500"/>
            <a:ext cx="36198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223575" y="2039900"/>
            <a:ext cx="3619800" cy="18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2019050" y="1302350"/>
            <a:ext cx="5106000" cy="23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 flipH="1">
            <a:off x="4804872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178957" y="2185251"/>
            <a:ext cx="19959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713225" y="3689525"/>
            <a:ext cx="7717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 Light"/>
              <a:buChar char="●"/>
              <a:defRPr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ctrTitle"/>
          </p:nvPr>
        </p:nvSpPr>
        <p:spPr>
          <a:xfrm>
            <a:off x="2449550" y="1361100"/>
            <a:ext cx="4245000" cy="21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Sanofi: Driving Innovation In The Gulf Region</a:t>
            </a:r>
            <a:endParaRPr sz="4200"/>
          </a:p>
        </p:txBody>
      </p:sp>
      <p:sp>
        <p:nvSpPr>
          <p:cNvPr id="250" name="Google Shape;250;p46"/>
          <p:cNvSpPr txBox="1">
            <a:spLocks noGrp="1"/>
          </p:cNvSpPr>
          <p:nvPr>
            <p:ph type="subTitle" idx="1"/>
          </p:nvPr>
        </p:nvSpPr>
        <p:spPr>
          <a:xfrm>
            <a:off x="2449475" y="3483600"/>
            <a:ext cx="42450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Dan Heredia</a:t>
            </a:r>
            <a:endParaRPr/>
          </a:p>
        </p:txBody>
      </p:sp>
      <p:sp>
        <p:nvSpPr>
          <p:cNvPr id="251" name="Google Shape;251;p46"/>
          <p:cNvSpPr/>
          <p:nvPr/>
        </p:nvSpPr>
        <p:spPr>
          <a:xfrm rot="10800000">
            <a:off x="7782000" y="367900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2" name="Google Shape;252;p46"/>
          <p:cNvSpPr/>
          <p:nvPr/>
        </p:nvSpPr>
        <p:spPr>
          <a:xfrm>
            <a:off x="381075" y="3949313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Sanofi Do And Values</a:t>
            </a:r>
            <a:endParaRPr/>
          </a:p>
        </p:txBody>
      </p:sp>
      <p:sp>
        <p:nvSpPr>
          <p:cNvPr id="258" name="Google Shape;258;p47"/>
          <p:cNvSpPr txBox="1"/>
          <p:nvPr/>
        </p:nvSpPr>
        <p:spPr>
          <a:xfrm>
            <a:off x="457200" y="2046638"/>
            <a:ext cx="46143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Mission Statement: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 Light"/>
              <a:buChar char="●"/>
            </a:pPr>
            <a:r>
              <a:rPr lang="en" sz="13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“"To improve people's lives by pursuing scientific breakthroughs and providing healthcare solutions that address unmet medical needs." </a:t>
            </a:r>
            <a:endParaRPr sz="1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9" name="Google Shape;259;p47"/>
          <p:cNvSpPr txBox="1"/>
          <p:nvPr/>
        </p:nvSpPr>
        <p:spPr>
          <a:xfrm>
            <a:off x="4986875" y="1200175"/>
            <a:ext cx="30903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Values:</a:t>
            </a:r>
            <a:endParaRPr sz="2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Sustainability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Righteous Ethics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Avoiding Corruption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Civic Engagement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60" name="Google Shape;260;p47" title="Screenshot 2025-08-15 12.04.5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950" y="3246975"/>
            <a:ext cx="2792584" cy="18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>
            <a:spLocks noGrp="1"/>
          </p:cNvSpPr>
          <p:nvPr>
            <p:ph type="ctrTitle"/>
          </p:nvPr>
        </p:nvSpPr>
        <p:spPr>
          <a:xfrm>
            <a:off x="3055375" y="391300"/>
            <a:ext cx="55659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Baptiste de Clarens And Vaccines</a:t>
            </a:r>
            <a:endParaRPr/>
          </a:p>
        </p:txBody>
      </p:sp>
      <p:pic>
        <p:nvPicPr>
          <p:cNvPr id="266" name="Google Shape;2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19" y="539512"/>
            <a:ext cx="2216600" cy="180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8"/>
          <p:cNvSpPr txBox="1"/>
          <p:nvPr/>
        </p:nvSpPr>
        <p:spPr>
          <a:xfrm>
            <a:off x="954625" y="2607725"/>
            <a:ext cx="38313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 Light"/>
              <a:buChar char="●"/>
            </a:pPr>
            <a:r>
              <a:rPr lang="en" sz="1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General Manager for Vaccines</a:t>
            </a:r>
            <a:endParaRPr sz="15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 Light"/>
              <a:buChar char="●"/>
            </a:pPr>
            <a:r>
              <a:rPr lang="en" sz="1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Worked For Sanofi for 18 years</a:t>
            </a:r>
            <a:endParaRPr sz="15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 Light"/>
              <a:buChar char="●"/>
            </a:pPr>
            <a:r>
              <a:rPr lang="en" sz="1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Worldwide Career Experience</a:t>
            </a:r>
            <a:endParaRPr sz="15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8" name="Google Shape;268;p48"/>
          <p:cNvSpPr txBox="1"/>
          <p:nvPr/>
        </p:nvSpPr>
        <p:spPr>
          <a:xfrm>
            <a:off x="4637625" y="1348325"/>
            <a:ext cx="26988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His Initiative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Vaccine Antibodies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RSV Monoclonal Antibody in Kuwait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Reduced Infant Hospitalizations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9" name="Google Shape;269;p48"/>
          <p:cNvSpPr txBox="1"/>
          <p:nvPr/>
        </p:nvSpPr>
        <p:spPr>
          <a:xfrm>
            <a:off x="1325025" y="3803650"/>
            <a:ext cx="37782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Challenges: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●"/>
            </a:pPr>
            <a:r>
              <a:rPr lang="en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Adult Immunization Rates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vestment Business Plan By Slidesgo">
  <a:themeElements>
    <a:clrScheme name="Simple Light">
      <a:dk1>
        <a:srgbClr val="F3F3F3"/>
      </a:dk1>
      <a:lt1>
        <a:srgbClr val="434343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(16:9)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DM Serif Display</vt:lpstr>
      <vt:lpstr>Share</vt:lpstr>
      <vt:lpstr>Fira Sans Extra Condensed Medium</vt:lpstr>
      <vt:lpstr>Open Sans</vt:lpstr>
      <vt:lpstr>Open Sans Light</vt:lpstr>
      <vt:lpstr>Investment Business Plan By Slidesgo</vt:lpstr>
      <vt:lpstr>Sanofi: Driving Innovation In The Gulf Region</vt:lpstr>
      <vt:lpstr>What Does Sanofi Do And Values</vt:lpstr>
      <vt:lpstr>Baptiste de Clarens And Vaccines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Nazneen</dc:creator>
  <cp:lastModifiedBy>Nazneen Merchant</cp:lastModifiedBy>
  <cp:revision>1</cp:revision>
  <dcterms:modified xsi:type="dcterms:W3CDTF">2025-08-18T15:16:34Z</dcterms:modified>
</cp:coreProperties>
</file>