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916" r:id="rId4"/>
  </p:sldMasterIdLst>
  <p:notesMasterIdLst>
    <p:notesMasterId r:id="rId8"/>
  </p:notesMasterIdLst>
  <p:sldIdLst>
    <p:sldId id="256" r:id="rId5"/>
    <p:sldId id="257" r:id="rId6"/>
    <p:sldId id="258" r:id="rId7"/>
  </p:sldIdLst>
  <p:sldSz cx="9144000" cy="5143500" type="screen16x9"/>
  <p:notesSz cx="6858000" cy="9144000"/>
  <p:embeddedFontLst>
    <p:embeddedFont>
      <p:font typeface="ADLaM Display" panose="020F0502020204030204" pitchFamily="2" charset="0"/>
      <p:regular r:id="rId9"/>
    </p:embeddedFont>
    <p:embeddedFont>
      <p:font typeface="Century Gothic" panose="020B0502020202020204" pitchFamily="34" charset="0"/>
      <p:regular r:id="rId10"/>
      <p:bold r:id="rId11"/>
      <p:italic r:id="rId12"/>
      <p:boldItalic r:id="rId13"/>
    </p:embeddedFont>
    <p:embeddedFont>
      <p:font typeface="Garamond" panose="02020404030301010803" pitchFamily="18" charset="0"/>
      <p:regular r:id="rId14"/>
      <p:bold r:id="rId15"/>
      <p:italic r:id="rId16"/>
    </p:embeddedFont>
    <p:embeddedFont>
      <p:font typeface="Raleway" pitchFamily="2" charset="0"/>
      <p:regular r:id="rId17"/>
      <p:bold r:id="rId18"/>
      <p:italic r:id="rId19"/>
      <p:boldItalic r:id="rId2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BDC685-D113-A120-F332-3C5019A9B80E}" v="94" dt="2025-08-13T17:25:37.502"/>
    <p1510:client id="{4AA67362-6F0A-4BF3-AC6D-6C62E453F091}" v="208" dt="2025-08-14T01:23:51.049"/>
    <p1510:client id="{7C97C370-27BE-9D72-E2D0-C0A0F7E5DA05}" v="112" dt="2025-08-13T15:28:19.801"/>
    <p1510:client id="{9141D4B0-68B0-4387-9C1F-F5761789B7D6}" v="19" dt="2025-08-13T14:49:23.5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font" Target="fonts/font10.fntdata"/><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font" Target="fonts/font4.fntdata"/><Relationship Id="rId17" Type="http://schemas.openxmlformats.org/officeDocument/2006/relationships/font" Target="fonts/font9.fntdata"/><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font" Target="fonts/font8.fntdata"/><Relationship Id="rId20" Type="http://schemas.openxmlformats.org/officeDocument/2006/relationships/font" Target="fonts/font1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3.fntdata"/><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font" Target="fonts/font7.fntdata"/><Relationship Id="rId23" Type="http://schemas.openxmlformats.org/officeDocument/2006/relationships/theme" Target="theme/theme1.xml"/><Relationship Id="rId10" Type="http://schemas.openxmlformats.org/officeDocument/2006/relationships/font" Target="fonts/font2.fntdata"/><Relationship Id="rId19" Type="http://schemas.openxmlformats.org/officeDocument/2006/relationships/font" Target="fonts/font11.fntdata"/><Relationship Id="rId4" Type="http://schemas.openxmlformats.org/officeDocument/2006/relationships/slideMaster" Target="slideMasters/slideMaster1.xml"/><Relationship Id="rId9" Type="http://schemas.openxmlformats.org/officeDocument/2006/relationships/font" Target="fonts/font1.fntdata"/><Relationship Id="rId14" Type="http://schemas.openxmlformats.org/officeDocument/2006/relationships/font" Target="fonts/font6.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453b75c51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453b75c51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453b75c51e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453b75c51e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51435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950797"/>
            <a:ext cx="7182197" cy="323096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5851" y="1058711"/>
            <a:ext cx="6972300" cy="302607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851910" y="950798"/>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937635" y="950798"/>
            <a:ext cx="1268730" cy="483971"/>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1568447"/>
            <a:ext cx="6801440" cy="1943100"/>
          </a:xfrm>
        </p:spPr>
        <p:txBody>
          <a:bodyPr tIns="45720" bIns="45720" anchor="ctr">
            <a:noAutofit/>
          </a:bodyPr>
          <a:lstStyle>
            <a:lvl1pPr algn="ctr">
              <a:lnSpc>
                <a:spcPct val="83000"/>
              </a:lnSpc>
              <a:defRPr lang="en-US" sz="12800" b="0" kern="1200" cap="all" spc="-178" baseline="0" dirty="0">
                <a:solidFill>
                  <a:schemeClr val="tx1">
                    <a:lumMod val="85000"/>
                    <a:lumOff val="15000"/>
                  </a:schemeClr>
                </a:solidFill>
                <a:effectLst/>
                <a:latin typeface="+mj-lt"/>
                <a:ea typeface="+mn-ea"/>
                <a:cs typeface="+mn-cs"/>
              </a:defRPr>
            </a:lvl1pPr>
          </a:lstStyle>
          <a:p>
            <a:r>
              <a:rPr lang="en-US" dirty="0"/>
              <a:t>Click to edit Master title style</a:t>
            </a:r>
          </a:p>
        </p:txBody>
      </p:sp>
      <p:sp>
        <p:nvSpPr>
          <p:cNvPr id="3" name="Subtitle 2"/>
          <p:cNvSpPr>
            <a:spLocks noGrp="1"/>
          </p:cNvSpPr>
          <p:nvPr>
            <p:ph type="subTitle" idx="1"/>
          </p:nvPr>
        </p:nvSpPr>
        <p:spPr>
          <a:xfrm>
            <a:off x="1171575" y="3511547"/>
            <a:ext cx="6803136" cy="342901"/>
          </a:xfrm>
        </p:spPr>
        <p:txBody>
          <a:bodyPr>
            <a:normAutofit/>
          </a:bodyPr>
          <a:lstStyle>
            <a:lvl1pPr marL="0" indent="0" algn="ctr">
              <a:spcBef>
                <a:spcPts val="0"/>
              </a:spcBef>
              <a:buNone/>
              <a:defRPr sz="2844" spc="142" baseline="0">
                <a:solidFill>
                  <a:schemeClr val="tx1"/>
                </a:solidFill>
              </a:defRPr>
            </a:lvl1pPr>
            <a:lvl2pPr marL="812810" indent="0" algn="ctr">
              <a:buNone/>
              <a:defRPr sz="2844"/>
            </a:lvl2pPr>
            <a:lvl3pPr marL="1625620" indent="0" algn="ctr">
              <a:buNone/>
              <a:defRPr sz="2844"/>
            </a:lvl3pPr>
            <a:lvl4pPr marL="2438430" indent="0" algn="ctr">
              <a:buNone/>
              <a:defRPr sz="2844"/>
            </a:lvl4pPr>
            <a:lvl5pPr marL="3251241" indent="0" algn="ctr">
              <a:buNone/>
              <a:defRPr sz="2844"/>
            </a:lvl5pPr>
            <a:lvl6pPr marL="4064051" indent="0" algn="ctr">
              <a:buNone/>
              <a:defRPr sz="2844"/>
            </a:lvl6pPr>
            <a:lvl7pPr marL="4876861" indent="0" algn="ctr">
              <a:buNone/>
              <a:defRPr sz="2844"/>
            </a:lvl7pPr>
            <a:lvl8pPr marL="5689671" indent="0" algn="ctr">
              <a:buNone/>
              <a:defRPr sz="2844"/>
            </a:lvl8pPr>
            <a:lvl9pPr marL="6502481" indent="0" algn="ctr">
              <a:buNone/>
              <a:defRPr sz="2844"/>
            </a:lvl9pPr>
          </a:lstStyle>
          <a:p>
            <a:r>
              <a:rPr lang="en-US" dirty="0"/>
              <a:t>Click to edit Master subtitle style</a:t>
            </a:r>
          </a:p>
        </p:txBody>
      </p:sp>
      <p:sp>
        <p:nvSpPr>
          <p:cNvPr id="20" name="Date Placeholder 19"/>
          <p:cNvSpPr>
            <a:spLocks noGrp="1"/>
          </p:cNvSpPr>
          <p:nvPr>
            <p:ph type="dt" sz="half" idx="10"/>
          </p:nvPr>
        </p:nvSpPr>
        <p:spPr>
          <a:xfrm>
            <a:off x="3989070" y="1005942"/>
            <a:ext cx="1165860" cy="395410"/>
          </a:xfrm>
        </p:spPr>
        <p:txBody>
          <a:bodyPr/>
          <a:lstStyle>
            <a:lvl1pPr algn="ctr">
              <a:defRPr sz="2311" spc="0" baseline="0">
                <a:solidFill>
                  <a:schemeClr val="tx1"/>
                </a:solidFill>
                <a:latin typeface="+mn-lt"/>
              </a:defRPr>
            </a:lvl1pPr>
          </a:lstStyle>
          <a:p>
            <a:fld id="{DDA51639-B2D6-4652-B8C3-1B4C224A7BAF}" type="datetimeFigureOut">
              <a:rPr lang="en-US" dirty="0"/>
              <a:t>8/14/2025</a:t>
            </a:fld>
            <a:endParaRPr lang="en-US" dirty="0"/>
          </a:p>
        </p:txBody>
      </p:sp>
      <p:sp>
        <p:nvSpPr>
          <p:cNvPr id="21" name="Footer Placeholder 20"/>
          <p:cNvSpPr>
            <a:spLocks noGrp="1"/>
          </p:cNvSpPr>
          <p:nvPr>
            <p:ph type="ftr" sz="quarter" idx="11"/>
          </p:nvPr>
        </p:nvSpPr>
        <p:spPr>
          <a:xfrm>
            <a:off x="1090422" y="3908295"/>
            <a:ext cx="4429125" cy="17145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6455190" y="3909060"/>
            <a:ext cx="1583911" cy="17145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13615927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11A6AA8-A04B-4104-9AE2-BD48D340E27F}" type="datetimeFigureOut">
              <a:rPr lang="en-US" dirty="0"/>
              <a:t>8/14/2025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44899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571500"/>
            <a:ext cx="1771650" cy="394335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571500"/>
            <a:ext cx="6057900" cy="39433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4E0BF79-FAC6-4A96-8DE1-F7B82E2E1652}" type="datetimeFigureOut">
              <a:rPr lang="en-US" dirty="0"/>
              <a:t>8/14/2025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06835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59839146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2FF5DD9-2C52-442D-92E2-8072C0C3D7CD}" type="datetimeFigureOut">
              <a:rPr lang="en-US" dirty="0"/>
              <a:t>8/14/2025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972283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51435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950797"/>
            <a:ext cx="7182197" cy="323096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5850" y="1058711"/>
            <a:ext cx="6972300" cy="302607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851910" y="950798"/>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937635" y="950798"/>
            <a:ext cx="1268730" cy="483971"/>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1570732"/>
            <a:ext cx="6803136" cy="1940814"/>
          </a:xfrm>
        </p:spPr>
        <p:txBody>
          <a:bodyPr anchor="ctr">
            <a:noAutofit/>
          </a:bodyPr>
          <a:lstStyle>
            <a:lvl1pPr algn="ctr">
              <a:lnSpc>
                <a:spcPct val="83000"/>
              </a:lnSpc>
              <a:defRPr lang="en-US" sz="12800" kern="1200" cap="all" spc="-178" baseline="0" dirty="0">
                <a:solidFill>
                  <a:schemeClr val="tx1">
                    <a:lumMod val="85000"/>
                    <a:lumOff val="15000"/>
                  </a:schemeClr>
                </a:solidFill>
                <a:effectLst/>
                <a:latin typeface="+mj-lt"/>
                <a:ea typeface="+mn-ea"/>
                <a:cs typeface="+mn-cs"/>
              </a:defRPr>
            </a:lvl1pPr>
          </a:lstStyle>
          <a:p>
            <a:r>
              <a:rPr lang="en-US" dirty="0"/>
              <a:t>Click to edit Master title style</a:t>
            </a:r>
          </a:p>
        </p:txBody>
      </p:sp>
      <p:sp>
        <p:nvSpPr>
          <p:cNvPr id="3" name="Text Placeholder 2"/>
          <p:cNvSpPr>
            <a:spLocks noGrp="1"/>
          </p:cNvSpPr>
          <p:nvPr>
            <p:ph type="body" idx="1"/>
          </p:nvPr>
        </p:nvSpPr>
        <p:spPr>
          <a:xfrm>
            <a:off x="1172718" y="3511547"/>
            <a:ext cx="6803136" cy="342900"/>
          </a:xfrm>
        </p:spPr>
        <p:txBody>
          <a:bodyPr anchor="t">
            <a:normAutofit/>
          </a:bodyPr>
          <a:lstStyle>
            <a:lvl1pPr marL="0" indent="0" algn="ctr">
              <a:buNone/>
              <a:defRPr sz="2844">
                <a:solidFill>
                  <a:schemeClr val="tx1"/>
                </a:solidFill>
                <a:effectLst/>
              </a:defRPr>
            </a:lvl1pPr>
            <a:lvl2pPr marL="812810" indent="0">
              <a:buNone/>
              <a:defRPr sz="2844">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3991356" y="1008377"/>
            <a:ext cx="1165860" cy="397764"/>
          </a:xfrm>
        </p:spPr>
        <p:txBody>
          <a:bodyPr/>
          <a:lstStyle>
            <a:lvl1pPr algn="ctr">
              <a:defRPr lang="en-US" sz="2311" kern="1200" spc="0" baseline="0">
                <a:solidFill>
                  <a:schemeClr val="tx1"/>
                </a:solidFill>
                <a:latin typeface="+mn-lt"/>
                <a:ea typeface="+mn-ea"/>
                <a:cs typeface="+mn-cs"/>
              </a:defRPr>
            </a:lvl1pPr>
          </a:lstStyle>
          <a:p>
            <a:fld id="{C44961B7-6B89-48AB-966F-622E2788EECC}" type="datetimeFigureOut">
              <a:rPr lang="en-US" dirty="0"/>
              <a:t>8/14/2025</a:t>
            </a:fld>
            <a:endParaRPr lang="en-US" dirty="0"/>
          </a:p>
        </p:txBody>
      </p:sp>
      <p:sp>
        <p:nvSpPr>
          <p:cNvPr id="5" name="Footer Placeholder 4"/>
          <p:cNvSpPr>
            <a:spLocks noGrp="1"/>
          </p:cNvSpPr>
          <p:nvPr>
            <p:ph type="ftr" sz="quarter" idx="11"/>
          </p:nvPr>
        </p:nvSpPr>
        <p:spPr>
          <a:xfrm>
            <a:off x="1090165" y="3908295"/>
            <a:ext cx="4430268" cy="17145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6453378" y="3908295"/>
            <a:ext cx="1584198" cy="171450"/>
          </a:xfrm>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21949819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00100" y="1577340"/>
            <a:ext cx="3566160" cy="2811780"/>
          </a:xfrm>
        </p:spPr>
        <p:txBody>
          <a:bodyPr/>
          <a:lstStyle>
            <a:lvl1pPr>
              <a:defRPr sz="3200"/>
            </a:lvl1pPr>
            <a:lvl2pPr>
              <a:defRPr sz="2844"/>
            </a:lvl2pPr>
            <a:lvl3pPr>
              <a:defRPr sz="2489"/>
            </a:lvl3pPr>
            <a:lvl4pPr>
              <a:defRPr sz="2489"/>
            </a:lvl4pPr>
            <a:lvl5pPr>
              <a:defRPr sz="2489"/>
            </a:lvl5pPr>
            <a:lvl6pPr>
              <a:defRPr sz="2489"/>
            </a:lvl6pPr>
            <a:lvl7pPr>
              <a:defRPr sz="2489"/>
            </a:lvl7pPr>
            <a:lvl8pPr>
              <a:defRPr sz="2489"/>
            </a:lvl8pPr>
            <a:lvl9pPr>
              <a:defRPr sz="248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77740" y="1577340"/>
            <a:ext cx="3566160" cy="2811780"/>
          </a:xfrm>
        </p:spPr>
        <p:txBody>
          <a:bodyPr/>
          <a:lstStyle>
            <a:lvl1pPr>
              <a:defRPr sz="3200"/>
            </a:lvl1pPr>
            <a:lvl2pPr>
              <a:defRPr sz="2844"/>
            </a:lvl2pPr>
            <a:lvl3pPr>
              <a:defRPr sz="2489"/>
            </a:lvl3pPr>
            <a:lvl4pPr>
              <a:defRPr sz="2489"/>
            </a:lvl4pPr>
            <a:lvl5pPr>
              <a:defRPr sz="2489"/>
            </a:lvl5pPr>
            <a:lvl6pPr>
              <a:defRPr sz="2489"/>
            </a:lvl6pPr>
            <a:lvl7pPr>
              <a:defRPr sz="2489"/>
            </a:lvl7pPr>
            <a:lvl8pPr>
              <a:defRPr sz="2489"/>
            </a:lvl8pPr>
            <a:lvl9pPr>
              <a:defRPr sz="248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DBD3D6FB-79CC-4683-A046-BBE785BA1BED}" type="datetimeFigureOut">
              <a:rPr lang="en-US" dirty="0"/>
              <a:t>8/14/2025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996624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802386" y="1555751"/>
            <a:ext cx="3566160" cy="480060"/>
          </a:xfrm>
        </p:spPr>
        <p:txBody>
          <a:bodyPr anchor="ctr">
            <a:normAutofit/>
          </a:bodyPr>
          <a:lstStyle>
            <a:lvl1pPr marL="0" indent="0" algn="ctr">
              <a:spcBef>
                <a:spcPts val="0"/>
              </a:spcBef>
              <a:buNone/>
              <a:defRPr sz="3378" b="0">
                <a:solidFill>
                  <a:schemeClr val="tx2"/>
                </a:solidFill>
                <a:latin typeface="+mn-lt"/>
              </a:defRPr>
            </a:lvl1pPr>
            <a:lvl2pPr marL="812810" indent="0">
              <a:buNone/>
              <a:defRPr sz="3378"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dirty="0"/>
              <a:t>Click to edit Master text styles</a:t>
            </a:r>
          </a:p>
        </p:txBody>
      </p:sp>
      <p:sp>
        <p:nvSpPr>
          <p:cNvPr id="4" name="Content Placeholder 3"/>
          <p:cNvSpPr>
            <a:spLocks noGrp="1"/>
          </p:cNvSpPr>
          <p:nvPr>
            <p:ph sz="half" idx="2"/>
          </p:nvPr>
        </p:nvSpPr>
        <p:spPr>
          <a:xfrm>
            <a:off x="802386" y="2066924"/>
            <a:ext cx="3566160" cy="2400300"/>
          </a:xfrm>
        </p:spPr>
        <p:txBody>
          <a:bodyPr/>
          <a:lstStyle>
            <a:lvl1pPr>
              <a:defRPr sz="3200"/>
            </a:lvl1pPr>
            <a:lvl2pPr>
              <a:defRPr sz="2844"/>
            </a:lvl2pPr>
            <a:lvl3pPr>
              <a:defRPr sz="2489"/>
            </a:lvl3pPr>
            <a:lvl4pPr>
              <a:defRPr sz="2489"/>
            </a:lvl4pPr>
            <a:lvl5pPr>
              <a:defRPr sz="2489"/>
            </a:lvl5pPr>
            <a:lvl6pPr>
              <a:defRPr sz="2489"/>
            </a:lvl6pPr>
            <a:lvl7pPr>
              <a:defRPr sz="2489"/>
            </a:lvl7pPr>
            <a:lvl8pPr>
              <a:defRPr sz="2489"/>
            </a:lvl8pPr>
            <a:lvl9pPr>
              <a:defRPr sz="248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80026" y="1555751"/>
            <a:ext cx="3566160" cy="480060"/>
          </a:xfrm>
        </p:spPr>
        <p:txBody>
          <a:bodyPr anchor="ctr">
            <a:normAutofit/>
          </a:bodyPr>
          <a:lstStyle>
            <a:lvl1pPr marL="0" indent="0" algn="ctr">
              <a:spcBef>
                <a:spcPts val="0"/>
              </a:spcBef>
              <a:buNone/>
              <a:defRPr sz="3378" b="0">
                <a:solidFill>
                  <a:schemeClr val="tx2"/>
                </a:solidFill>
              </a:defRPr>
            </a:lvl1pPr>
            <a:lvl2pPr marL="812810" indent="0">
              <a:buNone/>
              <a:defRPr sz="3378"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dirty="0"/>
              <a:t>Click to edit Master text styles</a:t>
            </a:r>
          </a:p>
        </p:txBody>
      </p:sp>
      <p:sp>
        <p:nvSpPr>
          <p:cNvPr id="6" name="Content Placeholder 5"/>
          <p:cNvSpPr>
            <a:spLocks noGrp="1"/>
          </p:cNvSpPr>
          <p:nvPr>
            <p:ph sz="quarter" idx="4"/>
          </p:nvPr>
        </p:nvSpPr>
        <p:spPr>
          <a:xfrm>
            <a:off x="4780026" y="2067436"/>
            <a:ext cx="3566160" cy="2400300"/>
          </a:xfrm>
        </p:spPr>
        <p:txBody>
          <a:bodyPr/>
          <a:lstStyle>
            <a:lvl1pPr>
              <a:defRPr sz="3200"/>
            </a:lvl1pPr>
            <a:lvl2pPr>
              <a:defRPr sz="2844"/>
            </a:lvl2pPr>
            <a:lvl3pPr>
              <a:defRPr sz="2489"/>
            </a:lvl3pPr>
            <a:lvl4pPr>
              <a:defRPr sz="2489"/>
            </a:lvl4pPr>
            <a:lvl5pPr>
              <a:defRPr sz="2489"/>
            </a:lvl5pPr>
            <a:lvl6pPr>
              <a:defRPr sz="2489"/>
            </a:lvl6pPr>
            <a:lvl7pPr>
              <a:defRPr sz="2489"/>
            </a:lvl7pPr>
            <a:lvl8pPr>
              <a:defRPr sz="2489"/>
            </a:lvl8pPr>
            <a:lvl9pPr>
              <a:defRPr sz="248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512B3E8-48F1-4B23-8498-D8A04A81EC9C}" type="datetimeFigureOut">
              <a:rPr lang="en-US" dirty="0"/>
              <a:t>8/14/2025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84553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0B90D90-AA62-404D-A741-635B4370F9CB}" type="datetimeFigureOut">
              <a:rPr lang="en-US" dirty="0"/>
              <a:t>8/14/2025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501184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8/14/2025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122755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8308"/>
            <a:ext cx="6398514" cy="4786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8308"/>
            <a:ext cx="2194560" cy="47868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455544"/>
            <a:ext cx="1823085" cy="1234440"/>
          </a:xfrm>
        </p:spPr>
        <p:txBody>
          <a:bodyPr anchor="b">
            <a:normAutofit/>
          </a:bodyPr>
          <a:lstStyle>
            <a:lvl1pPr algn="l" defTabSz="1625620" rtl="0" eaLnBrk="1" latinLnBrk="0" hangingPunct="1">
              <a:lnSpc>
                <a:spcPct val="90000"/>
              </a:lnSpc>
              <a:spcBef>
                <a:spcPct val="0"/>
              </a:spcBef>
              <a:buNone/>
              <a:defRPr lang="en-US" sz="4978" b="0" kern="1200" cap="none" spc="0" baseline="0" dirty="0">
                <a:solidFill>
                  <a:srgbClr val="FFFFFF"/>
                </a:solidFill>
                <a:effectLst/>
                <a:latin typeface="+mj-lt"/>
                <a:ea typeface="+mn-ea"/>
                <a:cs typeface="+mn-cs"/>
              </a:defRPr>
            </a:lvl1pPr>
          </a:lstStyle>
          <a:p>
            <a:r>
              <a:rPr lang="en-US" dirty="0"/>
              <a:t>Click to edit Master title style</a:t>
            </a:r>
          </a:p>
        </p:txBody>
      </p:sp>
      <p:sp>
        <p:nvSpPr>
          <p:cNvPr id="3" name="Content Placeholder 2"/>
          <p:cNvSpPr>
            <a:spLocks noGrp="1"/>
          </p:cNvSpPr>
          <p:nvPr>
            <p:ph idx="1"/>
          </p:nvPr>
        </p:nvSpPr>
        <p:spPr>
          <a:xfrm>
            <a:off x="514350" y="457200"/>
            <a:ext cx="5829300" cy="4000500"/>
          </a:xfrm>
        </p:spPr>
        <p:txBody>
          <a:bodyPr/>
          <a:lstStyle>
            <a:lvl1pPr>
              <a:defRPr sz="3200"/>
            </a:lvl1pPr>
            <a:lvl2pPr>
              <a:defRPr sz="2844"/>
            </a:lvl2pPr>
            <a:lvl3pPr>
              <a:defRPr sz="2489"/>
            </a:lvl3pPr>
            <a:lvl4pPr>
              <a:defRPr sz="2489"/>
            </a:lvl4pPr>
            <a:lvl5pPr>
              <a:defRPr sz="2489"/>
            </a:lvl5pPr>
            <a:lvl6pPr>
              <a:defRPr sz="2489"/>
            </a:lvl6pPr>
            <a:lvl7pPr>
              <a:defRPr sz="2489"/>
            </a:lvl7pPr>
            <a:lvl8pPr>
              <a:defRPr sz="2489"/>
            </a:lvl8pPr>
            <a:lvl9pPr>
              <a:defRPr sz="248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972300" y="1714500"/>
            <a:ext cx="1823085" cy="2628900"/>
          </a:xfrm>
        </p:spPr>
        <p:txBody>
          <a:bodyPr>
            <a:normAutofit/>
          </a:bodyPr>
          <a:lstStyle>
            <a:lvl1pPr marL="0" indent="0">
              <a:lnSpc>
                <a:spcPct val="110000"/>
              </a:lnSpc>
              <a:spcBef>
                <a:spcPts val="1422"/>
              </a:spcBef>
              <a:buNone/>
              <a:defRPr sz="2489">
                <a:solidFill>
                  <a:srgbClr val="FFFFFF"/>
                </a:solidFill>
              </a:defRPr>
            </a:lvl1pPr>
            <a:lvl2pPr marL="812810" indent="0">
              <a:buNone/>
              <a:defRPr sz="2133"/>
            </a:lvl2pPr>
            <a:lvl3pPr marL="1625620" indent="0">
              <a:buNone/>
              <a:defRPr sz="1778"/>
            </a:lvl3pPr>
            <a:lvl4pPr marL="2438430" indent="0">
              <a:buNone/>
              <a:defRPr sz="1600"/>
            </a:lvl4pPr>
            <a:lvl5pPr marL="3251241" indent="0">
              <a:buNone/>
              <a:defRPr sz="1600"/>
            </a:lvl5pPr>
            <a:lvl6pPr marL="4064051" indent="0">
              <a:buNone/>
              <a:defRPr sz="1600"/>
            </a:lvl6pPr>
            <a:lvl7pPr marL="4876861" indent="0">
              <a:buNone/>
              <a:defRPr sz="1600"/>
            </a:lvl7pPr>
            <a:lvl8pPr marL="5689671" indent="0">
              <a:buNone/>
              <a:defRPr sz="1600"/>
            </a:lvl8pPr>
            <a:lvl9pPr marL="6502481" indent="0">
              <a:buNone/>
              <a:defRPr sz="16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8/14/2025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7795258" y="4667252"/>
            <a:ext cx="1097280" cy="20574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6868160" y="281178"/>
            <a:ext cx="1988820" cy="458114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0712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8308"/>
            <a:ext cx="2194560" cy="47868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452628"/>
            <a:ext cx="1824228" cy="1234440"/>
          </a:xfrm>
        </p:spPr>
        <p:txBody>
          <a:bodyPr anchor="b">
            <a:noAutofit/>
          </a:bodyPr>
          <a:lstStyle>
            <a:lvl1pPr algn="l">
              <a:defRPr sz="4978" b="0">
                <a:solidFill>
                  <a:srgbClr val="FFFFFF"/>
                </a:solidFill>
                <a:latin typeface="+mj-lt"/>
              </a:defRPr>
            </a:lvl1pPr>
          </a:lstStyle>
          <a:p>
            <a:r>
              <a:rPr lang="en-US" dirty="0"/>
              <a:t>Click to edit Master title style</a:t>
            </a:r>
          </a:p>
        </p:txBody>
      </p:sp>
      <p:sp>
        <p:nvSpPr>
          <p:cNvPr id="3" name="Picture Placeholder 2"/>
          <p:cNvSpPr>
            <a:spLocks noGrp="1" noChangeAspect="1"/>
          </p:cNvSpPr>
          <p:nvPr>
            <p:ph type="pic" idx="1"/>
          </p:nvPr>
        </p:nvSpPr>
        <p:spPr>
          <a:xfrm>
            <a:off x="171449" y="178308"/>
            <a:ext cx="6398514" cy="4786884"/>
          </a:xfrm>
          <a:solidFill>
            <a:schemeClr val="accent1">
              <a:lumMod val="60000"/>
              <a:lumOff val="40000"/>
            </a:schemeClr>
          </a:solidFill>
          <a:ln>
            <a:noFill/>
          </a:ln>
        </p:spPr>
        <p:txBody>
          <a:bodyPr anchor="t"/>
          <a:lstStyle>
            <a:lvl1pPr marL="0" indent="0">
              <a:buNone/>
              <a:defRPr sz="5689"/>
            </a:lvl1pPr>
            <a:lvl2pPr marL="812810" indent="0">
              <a:buNone/>
              <a:defRPr sz="4978"/>
            </a:lvl2pPr>
            <a:lvl3pPr marL="1625620" indent="0">
              <a:buNone/>
              <a:defRPr sz="4267"/>
            </a:lvl3pPr>
            <a:lvl4pPr marL="2438430" indent="0">
              <a:buNone/>
              <a:defRPr sz="3556"/>
            </a:lvl4pPr>
            <a:lvl5pPr marL="3251241" indent="0">
              <a:buNone/>
              <a:defRPr sz="3556"/>
            </a:lvl5pPr>
            <a:lvl6pPr marL="4064051" indent="0">
              <a:buNone/>
              <a:defRPr sz="3556"/>
            </a:lvl6pPr>
            <a:lvl7pPr marL="4876861" indent="0">
              <a:buNone/>
              <a:defRPr sz="3556"/>
            </a:lvl7pPr>
            <a:lvl8pPr marL="5689671" indent="0">
              <a:buNone/>
              <a:defRPr sz="3556"/>
            </a:lvl8pPr>
            <a:lvl9pPr marL="6502481" indent="0">
              <a:buNone/>
              <a:defRPr sz="3556"/>
            </a:lvl9pPr>
          </a:lstStyle>
          <a:p>
            <a:endParaRPr lang="en-US" dirty="0"/>
          </a:p>
        </p:txBody>
      </p:sp>
      <p:sp>
        <p:nvSpPr>
          <p:cNvPr id="4" name="Text Placeholder 3"/>
          <p:cNvSpPr>
            <a:spLocks noGrp="1"/>
          </p:cNvSpPr>
          <p:nvPr>
            <p:ph type="body" sz="half" idx="2"/>
          </p:nvPr>
        </p:nvSpPr>
        <p:spPr>
          <a:xfrm>
            <a:off x="6972300" y="1714500"/>
            <a:ext cx="1824228" cy="2626614"/>
          </a:xfrm>
        </p:spPr>
        <p:txBody>
          <a:bodyPr>
            <a:normAutofit/>
          </a:bodyPr>
          <a:lstStyle>
            <a:lvl1pPr marL="0" indent="0" algn="l">
              <a:lnSpc>
                <a:spcPct val="110000"/>
              </a:lnSpc>
              <a:spcBef>
                <a:spcPts val="1422"/>
              </a:spcBef>
              <a:buNone/>
              <a:defRPr sz="2489">
                <a:solidFill>
                  <a:srgbClr val="FFFFFF"/>
                </a:solidFill>
              </a:defRPr>
            </a:lvl1pPr>
            <a:lvl2pPr marL="812810" indent="0">
              <a:buNone/>
              <a:defRPr sz="2133"/>
            </a:lvl2pPr>
            <a:lvl3pPr marL="1625620" indent="0">
              <a:buNone/>
              <a:defRPr sz="1778"/>
            </a:lvl3pPr>
            <a:lvl4pPr marL="2438430" indent="0">
              <a:buNone/>
              <a:defRPr sz="1600"/>
            </a:lvl4pPr>
            <a:lvl5pPr marL="3251241" indent="0">
              <a:buNone/>
              <a:defRPr sz="1600"/>
            </a:lvl5pPr>
            <a:lvl6pPr marL="4064051" indent="0">
              <a:buNone/>
              <a:defRPr sz="1600"/>
            </a:lvl6pPr>
            <a:lvl7pPr marL="4876861" indent="0">
              <a:buNone/>
              <a:defRPr sz="1600"/>
            </a:lvl7pPr>
            <a:lvl8pPr marL="5689671" indent="0">
              <a:buNone/>
              <a:defRPr sz="1600"/>
            </a:lvl8pPr>
            <a:lvl9pPr marL="6502481" indent="0">
              <a:buNone/>
              <a:defRPr sz="16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8/14/2025</a:t>
            </a:fld>
            <a:endParaRPr lang="en-US" dirty="0"/>
          </a:p>
        </p:txBody>
      </p:sp>
      <p:sp>
        <p:nvSpPr>
          <p:cNvPr id="6" name="Footer Placeholder 5"/>
          <p:cNvSpPr>
            <a:spLocks noGrp="1"/>
          </p:cNvSpPr>
          <p:nvPr>
            <p:ph type="ftr" sz="quarter" idx="11"/>
          </p:nvPr>
        </p:nvSpPr>
        <p:spPr/>
        <p:txBody>
          <a:bodyPr/>
          <a:lstStyle>
            <a:lvl1pPr marL="0" algn="r" defTabSz="1625620" rtl="0" eaLnBrk="1" latinLnBrk="0" hangingPunct="1">
              <a:defRPr lang="en-US" sz="1778"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7797546" y="4670298"/>
            <a:ext cx="1097280" cy="20574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6868160" y="281178"/>
            <a:ext cx="1988820" cy="4581144"/>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7514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8308"/>
            <a:ext cx="8791956" cy="4786884"/>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800100" y="481946"/>
            <a:ext cx="7543800" cy="10287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00100" y="1577340"/>
            <a:ext cx="7543800" cy="29489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5740" y="4730754"/>
            <a:ext cx="2057400" cy="205740"/>
          </a:xfrm>
          <a:prstGeom prst="rect">
            <a:avLst/>
          </a:prstGeom>
        </p:spPr>
        <p:txBody>
          <a:bodyPr vert="horz" lIns="91440" tIns="45720" rIns="91440" bIns="45720" rtlCol="0" anchor="b"/>
          <a:lstStyle>
            <a:lvl1pPr algn="l">
              <a:defRPr sz="1778">
                <a:solidFill>
                  <a:schemeClr val="tx1">
                    <a:lumMod val="75000"/>
                    <a:lumOff val="25000"/>
                  </a:schemeClr>
                </a:solidFill>
              </a:defRPr>
            </a:lvl1pPr>
          </a:lstStyle>
          <a:p>
            <a:fld id="{CBC48EC7-AF6A-48D3-8284-14BACBEBDD84}" type="datetimeFigureOut">
              <a:rPr lang="en-US" dirty="0"/>
              <a:t>8/14/2025</a:t>
            </a:fld>
            <a:endParaRPr lang="en-US" dirty="0"/>
          </a:p>
        </p:txBody>
      </p:sp>
      <p:sp>
        <p:nvSpPr>
          <p:cNvPr id="5" name="Footer Placeholder 4"/>
          <p:cNvSpPr>
            <a:spLocks noGrp="1"/>
          </p:cNvSpPr>
          <p:nvPr>
            <p:ph type="ftr" sz="quarter" idx="3"/>
          </p:nvPr>
        </p:nvSpPr>
        <p:spPr>
          <a:xfrm>
            <a:off x="2617470" y="4730754"/>
            <a:ext cx="3909060" cy="205740"/>
          </a:xfrm>
          <a:prstGeom prst="rect">
            <a:avLst/>
          </a:prstGeom>
        </p:spPr>
        <p:txBody>
          <a:bodyPr vert="horz" lIns="91440" tIns="45720" rIns="91440" bIns="45720" rtlCol="0" anchor="b"/>
          <a:lstStyle>
            <a:lvl1pPr algn="ctr">
              <a:defRPr sz="1778">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852410" y="4730754"/>
            <a:ext cx="1097280" cy="205740"/>
          </a:xfrm>
          <a:prstGeom prst="rect">
            <a:avLst/>
          </a:prstGeom>
        </p:spPr>
        <p:txBody>
          <a:bodyPr vert="horz" lIns="91440" tIns="45720" rIns="91440" bIns="45720" rtlCol="0" anchor="b"/>
          <a:lstStyle>
            <a:lvl1pPr algn="r">
              <a:defRPr sz="1778">
                <a:solidFill>
                  <a:schemeClr val="tx1">
                    <a:lumMod val="75000"/>
                    <a:lumOff val="25000"/>
                  </a:scheme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4180276146"/>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8" r:id="rId12"/>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Shape 53"/>
        <p:cNvGrpSpPr/>
        <p:nvPr/>
      </p:nvGrpSpPr>
      <p:grpSpPr>
        <a:xfrm>
          <a:off x="0" y="0"/>
          <a:ext cx="0" cy="0"/>
          <a:chOff x="0" y="0"/>
          <a:chExt cx="0" cy="0"/>
        </a:xfrm>
      </p:grpSpPr>
      <p:sp>
        <p:nvSpPr>
          <p:cNvPr id="93" name="Rectangle 92">
            <a:extLst>
              <a:ext uri="{FF2B5EF4-FFF2-40B4-BE49-F238E27FC236}">
                <a16:creationId xmlns:a16="http://schemas.microsoft.com/office/drawing/2014/main" id="{1B5D6631-F74B-410E-B60D-7C97D6D77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blipFill dpi="0" rotWithShape="1">
            <a:blip r:embed="rId3">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4" name="Rectangle 93">
            <a:extLst>
              <a:ext uri="{FF2B5EF4-FFF2-40B4-BE49-F238E27FC236}">
                <a16:creationId xmlns:a16="http://schemas.microsoft.com/office/drawing/2014/main" id="{6F300CB1-0412-47A2-BA30-07135C98E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0902" y="950797"/>
            <a:ext cx="7182197" cy="323096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95" name="Rectangle 94">
            <a:extLst>
              <a:ext uri="{FF2B5EF4-FFF2-40B4-BE49-F238E27FC236}">
                <a16:creationId xmlns:a16="http://schemas.microsoft.com/office/drawing/2014/main" id="{C1AC820A-F7A7-46F3-933A-2CCC7201D3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850" y="1058711"/>
            <a:ext cx="6972300" cy="3026077"/>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96" name="Rectangle 95">
            <a:extLst>
              <a:ext uri="{FF2B5EF4-FFF2-40B4-BE49-F238E27FC236}">
                <a16:creationId xmlns:a16="http://schemas.microsoft.com/office/drawing/2014/main" id="{8DAFCA3D-277C-4C06-BC17-5108F3A70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1910" y="950797"/>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97" name="Group 96">
            <a:extLst>
              <a:ext uri="{FF2B5EF4-FFF2-40B4-BE49-F238E27FC236}">
                <a16:creationId xmlns:a16="http://schemas.microsoft.com/office/drawing/2014/main" id="{5457DF47-900A-447E-9B61-2B94B749506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50855" y="950797"/>
            <a:ext cx="1567331" cy="483971"/>
            <a:chOff x="5318306" y="1386268"/>
            <a:chExt cx="1567331" cy="645295"/>
          </a:xfrm>
        </p:grpSpPr>
        <p:cxnSp>
          <p:nvCxnSpPr>
            <p:cNvPr id="77" name="Straight Connector 76">
              <a:extLst>
                <a:ext uri="{FF2B5EF4-FFF2-40B4-BE49-F238E27FC236}">
                  <a16:creationId xmlns:a16="http://schemas.microsoft.com/office/drawing/2014/main" id="{84772325-EEFF-4BA8-841C-29A78A2E43F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AD3094C5-7785-41DD-B095-217D26651E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ED3CF66E-289D-4AB8-85D9-C0B9AE18B60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98" name="Rectangle 97">
            <a:extLst>
              <a:ext uri="{FF2B5EF4-FFF2-40B4-BE49-F238E27FC236}">
                <a16:creationId xmlns:a16="http://schemas.microsoft.com/office/drawing/2014/main" id="{C4DAE230-71F7-4B5D-8884-60E4F7DD11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892" y="342900"/>
            <a:ext cx="8461207" cy="445770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99" name="Rectangle 98">
            <a:extLst>
              <a:ext uri="{FF2B5EF4-FFF2-40B4-BE49-F238E27FC236}">
                <a16:creationId xmlns:a16="http://schemas.microsoft.com/office/drawing/2014/main" id="{75B2E110-E151-4703-8A63-49ABA9BB7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53" y="466344"/>
            <a:ext cx="8215884" cy="421081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54" name="Google Shape;54;p13"/>
          <p:cNvSpPr txBox="1">
            <a:spLocks noGrp="1"/>
          </p:cNvSpPr>
          <p:nvPr>
            <p:ph type="title"/>
          </p:nvPr>
        </p:nvSpPr>
        <p:spPr>
          <a:xfrm>
            <a:off x="930877" y="2794863"/>
            <a:ext cx="7299580" cy="1098834"/>
          </a:xfrm>
        </p:spPr>
        <p:txBody>
          <a:bodyPr spcFirstLastPara="1" vert="horz" lIns="91440" tIns="45720" rIns="91440" bIns="45720" rtlCol="0" anchor="ctr" anchorCtr="0">
            <a:normAutofit/>
          </a:bodyPr>
          <a:lstStyle/>
          <a:p>
            <a:pPr algn="ctr" defTabSz="914400">
              <a:lnSpc>
                <a:spcPct val="83000"/>
              </a:lnSpc>
            </a:pPr>
            <a:r>
              <a:rPr lang="en-US" sz="4500" cap="all" spc="-100">
                <a:solidFill>
                  <a:schemeClr val="tx1">
                    <a:lumMod val="85000"/>
                    <a:lumOff val="15000"/>
                  </a:schemeClr>
                </a:solidFill>
              </a:rPr>
              <a:t>Sanofi at a Glance </a:t>
            </a:r>
          </a:p>
        </p:txBody>
      </p:sp>
      <p:sp>
        <p:nvSpPr>
          <p:cNvPr id="55" name="Google Shape;55;p13"/>
          <p:cNvSpPr txBox="1">
            <a:spLocks noGrp="1"/>
          </p:cNvSpPr>
          <p:nvPr>
            <p:ph type="body" sz="half" idx="2"/>
          </p:nvPr>
        </p:nvSpPr>
        <p:spPr>
          <a:xfrm>
            <a:off x="1028700" y="3893697"/>
            <a:ext cx="7138087" cy="479178"/>
          </a:xfrm>
        </p:spPr>
        <p:txBody>
          <a:bodyPr spcFirstLastPara="1" vert="horz" lIns="91440" tIns="45720" rIns="91440" bIns="45720" rtlCol="0" anchorCtr="0">
            <a:normAutofit/>
          </a:bodyPr>
          <a:lstStyle/>
          <a:p>
            <a:pPr lvl="0" algn="ctr">
              <a:lnSpc>
                <a:spcPct val="100000"/>
              </a:lnSpc>
              <a:spcBef>
                <a:spcPts val="0"/>
              </a:spcBef>
              <a:spcAft>
                <a:spcPts val="600"/>
              </a:spcAft>
            </a:pPr>
            <a:r>
              <a:rPr lang="en-US" sz="1600" spc="80">
                <a:solidFill>
                  <a:schemeClr val="tx1"/>
                </a:solidFill>
              </a:rPr>
              <a:t>Debra Burnejko</a:t>
            </a:r>
          </a:p>
        </p:txBody>
      </p:sp>
      <p:sp>
        <p:nvSpPr>
          <p:cNvPr id="100" name="Rectangle 99">
            <a:extLst>
              <a:ext uri="{FF2B5EF4-FFF2-40B4-BE49-F238E27FC236}">
                <a16:creationId xmlns:a16="http://schemas.microsoft.com/office/drawing/2014/main" id="{8E5A367F-2C45-4F9B-8882-C2B98DF82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1910" y="335118"/>
            <a:ext cx="1440180" cy="548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01" name="Straight Connector 100">
            <a:extLst>
              <a:ext uri="{FF2B5EF4-FFF2-40B4-BE49-F238E27FC236}">
                <a16:creationId xmlns:a16="http://schemas.microsoft.com/office/drawing/2014/main" id="{701E288A-A346-4DA1-8C36-FEA990BCAC8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37635" y="335117"/>
            <a:ext cx="0" cy="48006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1" name="Date Placeholder 4">
            <a:extLst>
              <a:ext uri="{FF2B5EF4-FFF2-40B4-BE49-F238E27FC236}">
                <a16:creationId xmlns:a16="http://schemas.microsoft.com/office/drawing/2014/main" id="{1FCAA78E-099D-6CD2-AB4A-E077D262065C}"/>
              </a:ext>
            </a:extLst>
          </p:cNvPr>
          <p:cNvSpPr>
            <a:spLocks noGrp="1"/>
          </p:cNvSpPr>
          <p:nvPr>
            <p:ph type="dt" sz="half" idx="10"/>
          </p:nvPr>
        </p:nvSpPr>
        <p:spPr>
          <a:xfrm>
            <a:off x="3989070" y="369831"/>
            <a:ext cx="1165860" cy="395409"/>
          </a:xfrm>
        </p:spPr>
        <p:txBody>
          <a:bodyPr vert="horz" lIns="91440" tIns="45720" rIns="91440" bIns="45720" rtlCol="0" anchor="b">
            <a:normAutofit/>
          </a:bodyPr>
          <a:lstStyle/>
          <a:p>
            <a:pPr algn="ctr" defTabSz="914400">
              <a:spcAft>
                <a:spcPts val="600"/>
              </a:spcAft>
            </a:pPr>
            <a:fld id="{C366E0C6-99D9-4174-BB7D-AD13BFC9D6A1}" type="datetime1">
              <a:rPr lang="en-US" sz="1000">
                <a:solidFill>
                  <a:schemeClr val="tx1"/>
                </a:solidFill>
              </a:rPr>
              <a:pPr algn="ctr" defTabSz="914400">
                <a:spcAft>
                  <a:spcPts val="600"/>
                </a:spcAft>
              </a:pPr>
              <a:t>8/14/2025</a:t>
            </a:fld>
            <a:endParaRPr lang="en-US" sz="1000">
              <a:solidFill>
                <a:schemeClr val="tx1"/>
              </a:solidFill>
            </a:endParaRPr>
          </a:p>
        </p:txBody>
      </p:sp>
      <p:cxnSp>
        <p:nvCxnSpPr>
          <p:cNvPr id="102" name="Straight Connector 101">
            <a:extLst>
              <a:ext uri="{FF2B5EF4-FFF2-40B4-BE49-F238E27FC236}">
                <a16:creationId xmlns:a16="http://schemas.microsoft.com/office/drawing/2014/main" id="{75712D89-374F-4DC4-BF2A-9F48C41E91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06365" y="335117"/>
            <a:ext cx="0" cy="48006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FC2FC56B-D168-47CD-B287-283CD2D5BE5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37635" y="819088"/>
            <a:ext cx="126873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pic>
        <p:nvPicPr>
          <p:cNvPr id="2" name="Picture 1" descr="Sanofi Unites as One Under New Logo, Structure - BioSpace">
            <a:extLst>
              <a:ext uri="{FF2B5EF4-FFF2-40B4-BE49-F238E27FC236}">
                <a16:creationId xmlns:a16="http://schemas.microsoft.com/office/drawing/2014/main" id="{979E215D-E198-A4E9-0628-AE725345761D}"/>
              </a:ext>
            </a:extLst>
          </p:cNvPr>
          <p:cNvPicPr>
            <a:picLocks noChangeAspect="1"/>
          </p:cNvPicPr>
          <p:nvPr/>
        </p:nvPicPr>
        <p:blipFill>
          <a:blip r:embed="rId4"/>
          <a:srcRect t="24250" r="2" b="15559"/>
          <a:stretch>
            <a:fillRect/>
          </a:stretch>
        </p:blipFill>
        <p:spPr>
          <a:xfrm>
            <a:off x="2120823" y="1046379"/>
            <a:ext cx="4910291" cy="1662531"/>
          </a:xfrm>
          <a:prstGeom prst="rect">
            <a:avLst/>
          </a:prstGeom>
          <a:noFill/>
        </p:spPr>
      </p:pic>
      <p:sp>
        <p:nvSpPr>
          <p:cNvPr id="63" name="Footer Placeholder 5">
            <a:extLst>
              <a:ext uri="{FF2B5EF4-FFF2-40B4-BE49-F238E27FC236}">
                <a16:creationId xmlns:a16="http://schemas.microsoft.com/office/drawing/2014/main" id="{34D13210-9145-18EA-5EAD-304217D25FEC}"/>
              </a:ext>
            </a:extLst>
          </p:cNvPr>
          <p:cNvSpPr>
            <a:spLocks noGrp="1"/>
          </p:cNvSpPr>
          <p:nvPr>
            <p:ph type="ftr" sz="quarter" idx="11"/>
          </p:nvPr>
        </p:nvSpPr>
        <p:spPr>
          <a:xfrm>
            <a:off x="4058451" y="4375734"/>
            <a:ext cx="4429125" cy="171450"/>
          </a:xfrm>
        </p:spPr>
        <p:txBody>
          <a:bodyPr vert="horz" lIns="91440" tIns="45720" rIns="91440" bIns="45720" rtlCol="0" anchor="b">
            <a:normAutofit/>
          </a:bodyPr>
          <a:lstStyle/>
          <a:p>
            <a:pPr defTabSz="914400">
              <a:lnSpc>
                <a:spcPct val="90000"/>
              </a:lnSpc>
              <a:spcAft>
                <a:spcPts val="600"/>
              </a:spcAft>
            </a:pPr>
            <a:r>
              <a:rPr lang="en-US" sz="500" kern="1200">
                <a:solidFill>
                  <a:prstClr val="black">
                    <a:lumMod val="75000"/>
                    <a:lumOff val="25000"/>
                  </a:prstClr>
                </a:solidFill>
                <a:latin typeface="+mn-lt"/>
                <a:ea typeface="+mn-ea"/>
                <a:cs typeface="+mn-cs"/>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1" name="Google Shape;61;p14"/>
          <p:cNvSpPr txBox="1">
            <a:spLocks noGrp="1"/>
          </p:cNvSpPr>
          <p:nvPr>
            <p:ph type="body" idx="1"/>
          </p:nvPr>
        </p:nvSpPr>
        <p:spPr>
          <a:xfrm>
            <a:off x="275706" y="4228318"/>
            <a:ext cx="8520600" cy="683200"/>
          </a:xfrm>
          <a:prstGeom prst="rect">
            <a:avLst/>
          </a:prstGeom>
          <a:noFill/>
        </p:spPr>
        <p:txBody>
          <a:bodyPr spcFirstLastPara="1" wrap="square" lIns="91425" tIns="91425" rIns="91425" bIns="91425" anchor="t" anchorCtr="0">
            <a:normAutofit/>
          </a:bodyPr>
          <a:lstStyle/>
          <a:p>
            <a:pPr marL="0" indent="0" algn="ctr">
              <a:buNone/>
            </a:pPr>
            <a:r>
              <a:rPr lang="en" sz="1400" dirty="0">
                <a:latin typeface="Century Gothic"/>
                <a:ea typeface="Raleway"/>
                <a:cs typeface="Raleway"/>
                <a:sym typeface="Raleway"/>
              </a:rPr>
              <a:t>“Discovering, developing, and delivering medicines and vaccines for millions of people around the world.“</a:t>
            </a:r>
            <a:endParaRPr lang="en-US" sz="1400">
              <a:latin typeface="Century Gothic"/>
              <a:ea typeface="Raleway"/>
              <a:cs typeface="Raleway"/>
            </a:endParaRPr>
          </a:p>
          <a:p>
            <a:pPr marL="0" lvl="0" indent="0" algn="l" rtl="0">
              <a:spcBef>
                <a:spcPts val="1200"/>
              </a:spcBef>
              <a:spcAft>
                <a:spcPts val="0"/>
              </a:spcAft>
              <a:buNone/>
            </a:pPr>
            <a:endParaRPr sz="1200" dirty="0">
              <a:solidFill>
                <a:srgbClr val="171717"/>
              </a:solidFill>
              <a:latin typeface="Raleway"/>
              <a:ea typeface="Raleway"/>
              <a:cs typeface="Raleway"/>
            </a:endParaRPr>
          </a:p>
          <a:p>
            <a:pPr marL="0" lvl="0" indent="0" algn="l" rtl="0">
              <a:spcBef>
                <a:spcPts val="1200"/>
              </a:spcBef>
              <a:spcAft>
                <a:spcPts val="1200"/>
              </a:spcAft>
              <a:buNone/>
            </a:pPr>
            <a:endParaRPr sz="1200" dirty="0">
              <a:solidFill>
                <a:srgbClr val="171717"/>
              </a:solidFill>
              <a:latin typeface="Raleway"/>
              <a:ea typeface="Raleway"/>
              <a:cs typeface="Raleway"/>
            </a:endParaRPr>
          </a:p>
        </p:txBody>
      </p:sp>
      <p:sp>
        <p:nvSpPr>
          <p:cNvPr id="3" name="TextBox 2">
            <a:extLst>
              <a:ext uri="{FF2B5EF4-FFF2-40B4-BE49-F238E27FC236}">
                <a16:creationId xmlns:a16="http://schemas.microsoft.com/office/drawing/2014/main" id="{02317BEE-85F7-E8FA-29BB-A58F6B9D044E}"/>
              </a:ext>
            </a:extLst>
          </p:cNvPr>
          <p:cNvSpPr txBox="1"/>
          <p:nvPr/>
        </p:nvSpPr>
        <p:spPr>
          <a:xfrm>
            <a:off x="2078964" y="824386"/>
            <a:ext cx="5280574" cy="400110"/>
          </a:xfrm>
          <a:prstGeom prst="rect">
            <a:avLst/>
          </a:prstGeom>
          <a:noFill/>
        </p:spPr>
        <p:txBody>
          <a:bodyPr wrap="square" lIns="91440" tIns="45720" rIns="91440" bIns="45720" rtlCol="0" anchor="t">
            <a:spAutoFit/>
          </a:bodyPr>
          <a:lstStyle/>
          <a:p>
            <a:pPr algn="ctr"/>
            <a:r>
              <a:rPr lang="en-US" sz="2000" dirty="0">
                <a:latin typeface="ADLaM Display"/>
                <a:ea typeface="ADLaM Display"/>
                <a:cs typeface="ADLaM Display"/>
              </a:rPr>
              <a:t>“turn the impossible into the possible”</a:t>
            </a:r>
          </a:p>
        </p:txBody>
      </p:sp>
      <p:sp>
        <p:nvSpPr>
          <p:cNvPr id="4" name="TextBox 3">
            <a:extLst>
              <a:ext uri="{FF2B5EF4-FFF2-40B4-BE49-F238E27FC236}">
                <a16:creationId xmlns:a16="http://schemas.microsoft.com/office/drawing/2014/main" id="{B44F3C0B-5337-A0A0-FD9C-B9334A3FAEED}"/>
              </a:ext>
            </a:extLst>
          </p:cNvPr>
          <p:cNvSpPr txBox="1"/>
          <p:nvPr/>
        </p:nvSpPr>
        <p:spPr>
          <a:xfrm>
            <a:off x="484001" y="1802546"/>
            <a:ext cx="8215662" cy="1862048"/>
          </a:xfrm>
          <a:prstGeom prst="rect">
            <a:avLst/>
          </a:prstGeom>
          <a:noFill/>
        </p:spPr>
        <p:txBody>
          <a:bodyPr wrap="square" lIns="91440" tIns="45720" rIns="91440" bIns="45720" rtlCol="0" anchor="t">
            <a:spAutoFit/>
          </a:bodyPr>
          <a:lstStyle/>
          <a:p>
            <a:pPr algn="ctr"/>
            <a:r>
              <a:rPr lang="en-US" sz="2300" dirty="0">
                <a:solidFill>
                  <a:srgbClr val="000000"/>
                </a:solidFill>
                <a:ea typeface="+mn-lt"/>
                <a:cs typeface="+mn-lt"/>
              </a:rPr>
              <a:t>"It’s all down to people like you, from different backgrounds, in different locations, doing different roles. Take the most important step in </a:t>
            </a:r>
            <a:r>
              <a:rPr lang="en-US" sz="2000" dirty="0">
                <a:solidFill>
                  <a:srgbClr val="000000"/>
                </a:solidFill>
                <a:ea typeface="+mn-lt"/>
                <a:cs typeface="+mn-lt"/>
              </a:rPr>
              <a:t>your</a:t>
            </a:r>
            <a:r>
              <a:rPr lang="en-US" sz="2300" dirty="0">
                <a:solidFill>
                  <a:srgbClr val="000000"/>
                </a:solidFill>
                <a:ea typeface="+mn-lt"/>
                <a:cs typeface="+mn-lt"/>
              </a:rPr>
              <a:t> career: help us change the lives of people, families, and communities for the better."</a:t>
            </a:r>
            <a:endParaRPr lang="en-US" dirty="0">
              <a:solidFill>
                <a:srgbClr val="000000"/>
              </a:solidFill>
            </a:endParaRPr>
          </a:p>
        </p:txBody>
      </p:sp>
      <p:pic>
        <p:nvPicPr>
          <p:cNvPr id="9" name="Picture 8" descr="Sanofi Unites as One Under New Logo, Structure - BioSpace">
            <a:extLst>
              <a:ext uri="{FF2B5EF4-FFF2-40B4-BE49-F238E27FC236}">
                <a16:creationId xmlns:a16="http://schemas.microsoft.com/office/drawing/2014/main" id="{37AE27D0-81BC-56EF-2E0A-FF5CE7A52091}"/>
              </a:ext>
            </a:extLst>
          </p:cNvPr>
          <p:cNvPicPr>
            <a:picLocks noChangeAspect="1"/>
          </p:cNvPicPr>
          <p:nvPr/>
        </p:nvPicPr>
        <p:blipFill>
          <a:blip r:embed="rId3"/>
          <a:stretch>
            <a:fillRect/>
          </a:stretch>
        </p:blipFill>
        <p:spPr>
          <a:xfrm>
            <a:off x="485026" y="528615"/>
            <a:ext cx="1454954" cy="756042"/>
          </a:xfrm>
          <a:prstGeom prst="roundRect">
            <a:avLst>
              <a:gd name="adj" fmla="val 1858"/>
            </a:avLst>
          </a:prstGeom>
          <a:effectLst>
            <a:outerShdw blurRad="50800" dist="50800" dir="5400000" algn="tl" rotWithShape="0">
              <a:srgbClr val="000000">
                <a:alpha val="43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65"/>
        <p:cNvGrpSpPr/>
        <p:nvPr/>
      </p:nvGrpSpPr>
      <p:grpSpPr>
        <a:xfrm>
          <a:off x="0" y="0"/>
          <a:ext cx="0" cy="0"/>
          <a:chOff x="0" y="0"/>
          <a:chExt cx="0" cy="0"/>
        </a:xfrm>
      </p:grpSpPr>
      <p:sp>
        <p:nvSpPr>
          <p:cNvPr id="14" name="Footer Placeholder 13">
            <a:extLst>
              <a:ext uri="{FF2B5EF4-FFF2-40B4-BE49-F238E27FC236}">
                <a16:creationId xmlns:a16="http://schemas.microsoft.com/office/drawing/2014/main" id="{5D6C9910-7E0E-E9EB-DCB8-9D084A231A25}"/>
              </a:ext>
            </a:extLst>
          </p:cNvPr>
          <p:cNvSpPr>
            <a:spLocks noGrp="1"/>
          </p:cNvSpPr>
          <p:nvPr>
            <p:ph type="ftr" sz="quarter" idx="11"/>
          </p:nvPr>
        </p:nvSpPr>
        <p:spPr/>
        <p:txBody>
          <a:bodyPr/>
          <a:lstStyle/>
          <a:p>
            <a:r>
              <a:rPr lang="en-US"/>
              <a:t>￼              </a:t>
            </a:r>
          </a:p>
        </p:txBody>
      </p:sp>
      <p:sp>
        <p:nvSpPr>
          <p:cNvPr id="7" name="Text Placeholder 6">
            <a:extLst>
              <a:ext uri="{FF2B5EF4-FFF2-40B4-BE49-F238E27FC236}">
                <a16:creationId xmlns:a16="http://schemas.microsoft.com/office/drawing/2014/main" id="{FC826FA7-AD1C-2F79-8586-2E146529DFE4}"/>
              </a:ext>
            </a:extLst>
          </p:cNvPr>
          <p:cNvSpPr>
            <a:spLocks noGrp="1"/>
          </p:cNvSpPr>
          <p:nvPr>
            <p:ph type="body" idx="4294967295"/>
          </p:nvPr>
        </p:nvSpPr>
        <p:spPr>
          <a:xfrm>
            <a:off x="2571750" y="712544"/>
            <a:ext cx="4002088" cy="387350"/>
          </a:xfrm>
        </p:spPr>
        <p:txBody>
          <a:bodyPr vert="horz" lIns="91440" tIns="45720" rIns="91440" bIns="45720" rtlCol="0" anchor="t">
            <a:noAutofit/>
          </a:bodyPr>
          <a:lstStyle/>
          <a:p>
            <a:pPr marL="114300" indent="0">
              <a:buNone/>
            </a:pPr>
            <a:r>
              <a:rPr lang="en-US" sz="2400" dirty="0">
                <a:solidFill>
                  <a:schemeClr val="tx1"/>
                </a:solidFill>
              </a:rPr>
              <a:t>Careers that Interest Me</a:t>
            </a:r>
          </a:p>
        </p:txBody>
      </p:sp>
      <p:sp>
        <p:nvSpPr>
          <p:cNvPr id="2" name="TextBox 1">
            <a:extLst>
              <a:ext uri="{FF2B5EF4-FFF2-40B4-BE49-F238E27FC236}">
                <a16:creationId xmlns:a16="http://schemas.microsoft.com/office/drawing/2014/main" id="{4D21E05E-FFFF-BD14-FCB3-7F66DDB0770D}"/>
              </a:ext>
            </a:extLst>
          </p:cNvPr>
          <p:cNvSpPr txBox="1"/>
          <p:nvPr/>
        </p:nvSpPr>
        <p:spPr>
          <a:xfrm>
            <a:off x="483577" y="1477106"/>
            <a:ext cx="3604845"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t>Business Analyst Manager </a:t>
            </a:r>
          </a:p>
        </p:txBody>
      </p:sp>
      <p:sp>
        <p:nvSpPr>
          <p:cNvPr id="4" name="TextBox 3">
            <a:extLst>
              <a:ext uri="{FF2B5EF4-FFF2-40B4-BE49-F238E27FC236}">
                <a16:creationId xmlns:a16="http://schemas.microsoft.com/office/drawing/2014/main" id="{63112F99-696C-A4FF-C942-8ED7FF1044A0}"/>
              </a:ext>
            </a:extLst>
          </p:cNvPr>
          <p:cNvSpPr txBox="1"/>
          <p:nvPr/>
        </p:nvSpPr>
        <p:spPr>
          <a:xfrm>
            <a:off x="650630" y="1929912"/>
            <a:ext cx="2743200"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ea typeface="+mn-lt"/>
                <a:cs typeface="+mn-lt"/>
              </a:rPr>
              <a:t>Accurately interpret and translate business needs into the appropriate technical language to ensure that configuration, operations, validation, and/or analytic reporting deliverables meet business needs.</a:t>
            </a:r>
            <a:endParaRPr lang="en-US" sz="1600"/>
          </a:p>
        </p:txBody>
      </p:sp>
      <p:sp>
        <p:nvSpPr>
          <p:cNvPr id="5" name="TextBox 4">
            <a:extLst>
              <a:ext uri="{FF2B5EF4-FFF2-40B4-BE49-F238E27FC236}">
                <a16:creationId xmlns:a16="http://schemas.microsoft.com/office/drawing/2014/main" id="{AE9138C9-7CAA-0878-FF12-112573C3CCC0}"/>
              </a:ext>
            </a:extLst>
          </p:cNvPr>
          <p:cNvSpPr txBox="1"/>
          <p:nvPr/>
        </p:nvSpPr>
        <p:spPr>
          <a:xfrm>
            <a:off x="4572000" y="1477107"/>
            <a:ext cx="4013686"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t>Affordability COE PB Director </a:t>
            </a:r>
          </a:p>
        </p:txBody>
      </p:sp>
      <p:sp>
        <p:nvSpPr>
          <p:cNvPr id="6" name="TextBox 5">
            <a:extLst>
              <a:ext uri="{FF2B5EF4-FFF2-40B4-BE49-F238E27FC236}">
                <a16:creationId xmlns:a16="http://schemas.microsoft.com/office/drawing/2014/main" id="{AEE4622D-7A95-3DE8-32BA-3719730AA22A}"/>
              </a:ext>
            </a:extLst>
          </p:cNvPr>
          <p:cNvSpPr txBox="1"/>
          <p:nvPr/>
        </p:nvSpPr>
        <p:spPr>
          <a:xfrm>
            <a:off x="4572000" y="1929910"/>
            <a:ext cx="3758711" cy="28007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ea typeface="+mn-lt"/>
                <a:cs typeface="+mn-lt"/>
              </a:rPr>
              <a:t>This role ensures that the affordability offerings are effectively implemented and evolve in response to market dynamics, supporting patient access to therapies. This role will oversee the management of affordability education, copay vendor relationships and work closely with internal and external stakeholders to optimize affordability initiatives. </a:t>
            </a:r>
            <a:endParaRPr lang="en-US" sz="1600"/>
          </a:p>
        </p:txBody>
      </p:sp>
      <p:pic>
        <p:nvPicPr>
          <p:cNvPr id="13" name="Picture 12" descr="Sanofi Unites as One Under New Logo, Structure - BioSpace">
            <a:extLst>
              <a:ext uri="{FF2B5EF4-FFF2-40B4-BE49-F238E27FC236}">
                <a16:creationId xmlns:a16="http://schemas.microsoft.com/office/drawing/2014/main" id="{F242183D-A5FC-712E-63C0-BACA29688EDC}"/>
              </a:ext>
            </a:extLst>
          </p:cNvPr>
          <p:cNvPicPr>
            <a:picLocks noChangeAspect="1"/>
          </p:cNvPicPr>
          <p:nvPr/>
        </p:nvPicPr>
        <p:blipFill>
          <a:blip r:embed="rId3"/>
          <a:stretch>
            <a:fillRect/>
          </a:stretch>
        </p:blipFill>
        <p:spPr>
          <a:xfrm>
            <a:off x="485026" y="528615"/>
            <a:ext cx="1454954" cy="756042"/>
          </a:xfrm>
          <a:prstGeom prst="roundRect">
            <a:avLst>
              <a:gd name="adj" fmla="val 1858"/>
            </a:avLst>
          </a:prstGeom>
          <a:effectLst>
            <a:outerShdw blurRad="50800" dist="50800" dir="5400000" algn="tl" rotWithShape="0">
              <a:srgbClr val="000000">
                <a:alpha val="43000"/>
              </a:srgbClr>
            </a:outerShdw>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5925C34FCD2B8428A057F449FA89353" ma:contentTypeVersion="4" ma:contentTypeDescription="Create a new document." ma:contentTypeScope="" ma:versionID="dcea99434a4195c749630aff66a73b82">
  <xsd:schema xmlns:xsd="http://www.w3.org/2001/XMLSchema" xmlns:xs="http://www.w3.org/2001/XMLSchema" xmlns:p="http://schemas.microsoft.com/office/2006/metadata/properties" xmlns:ns3="172d1ff9-13f8-46f0-b826-a21234128d03" targetNamespace="http://schemas.microsoft.com/office/2006/metadata/properties" ma:root="true" ma:fieldsID="1c5dbdc4da517ed20096dd88b6b214c8" ns3:_="">
    <xsd:import namespace="172d1ff9-13f8-46f0-b826-a21234128d0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2d1ff9-13f8-46f0-b826-a21234128d0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6977E1-8D31-4838-BA6D-694373E25D32}">
  <ds:schemaRefs>
    <ds:schemaRef ds:uri="http://schemas.microsoft.com/sharepoint/v3/contenttype/forms"/>
  </ds:schemaRefs>
</ds:datastoreItem>
</file>

<file path=customXml/itemProps2.xml><?xml version="1.0" encoding="utf-8"?>
<ds:datastoreItem xmlns:ds="http://schemas.openxmlformats.org/officeDocument/2006/customXml" ds:itemID="{D4350B67-8F6C-4D44-9D26-C096C183F8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2d1ff9-13f8-46f0-b826-a21234128d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9F02C8-2325-499A-937E-AD4D9F73668C}">
  <ds:schemaRefs>
    <ds:schemaRef ds:uri="http://purl.org/dc/elements/1.1/"/>
    <ds:schemaRef ds:uri="http://purl.org/dc/dcmitype/"/>
    <ds:schemaRef ds:uri="172d1ff9-13f8-46f0-b826-a21234128d03"/>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 Boardroom</Template>
  <TotalTime>13</TotalTime>
  <Words>172</Words>
  <Application>Microsoft Office PowerPoint</Application>
  <PresentationFormat>On-screen Show (16:9)</PresentationFormat>
  <Paragraphs>13</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ADLaM Display</vt:lpstr>
      <vt:lpstr>Arial</vt:lpstr>
      <vt:lpstr>Garamond</vt:lpstr>
      <vt:lpstr>Raleway</vt:lpstr>
      <vt:lpstr>Century Gothic</vt:lpstr>
      <vt:lpstr>Savon</vt:lpstr>
      <vt:lpstr>Sanofi at a Glance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Nazneen</dc:creator>
  <cp:lastModifiedBy>Nazneen Merchant</cp:lastModifiedBy>
  <cp:revision>184</cp:revision>
  <dcterms:modified xsi:type="dcterms:W3CDTF">2025-08-14T15:31:44Z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0x010100C5925C34FCD2B8428A057F449FA89353</vt:lpwstr>
  </property>
</Properties>
</file>