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3" r:id="rId1"/>
    <p:sldMasterId id="2147483704" r:id="rId2"/>
  </p:sldMasterIdLst>
  <p:notesMasterIdLst>
    <p:notesMasterId r:id="rId7"/>
  </p:notesMasterIdLst>
  <p:sldIdLst>
    <p:sldId id="256" r:id="rId3"/>
    <p:sldId id="257" r:id="rId4"/>
    <p:sldId id="258" r:id="rId5"/>
    <p:sldId id="259" r:id="rId6"/>
  </p:sldIdLst>
  <p:sldSz cx="9144000" cy="5143500" type="screen16x9"/>
  <p:notesSz cx="6858000" cy="9144000"/>
  <p:embeddedFontLst>
    <p:embeddedFont>
      <p:font typeface="Montserrat" panose="00000500000000000000" pitchFamily="2" charset="0"/>
      <p:regular r:id="rId8"/>
      <p:bold r:id="rId9"/>
      <p:italic r:id="rId10"/>
      <p:boldItalic r:id="rId11"/>
    </p:embeddedFont>
    <p:embeddedFont>
      <p:font typeface="Montserrat Medium" panose="00000600000000000000" pitchFamily="2" charset="0"/>
      <p:regular r:id="rId12"/>
      <p:bold r:id="rId13"/>
      <p:italic r:id="rId14"/>
      <p:boldItalic r:id="rId15"/>
    </p:embeddedFont>
    <p:embeddedFont>
      <p:font typeface="Source Serif 4"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9.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font" Target="fonts/font8.fntdata"/><Relationship Id="rId23"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3453c7f463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3453c7f463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3453c7f4632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3453c7f4632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3453c7f4632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3453c7f4632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3453c7f4632_0_3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3453c7f4632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
  <p:cSld name="BLANK_1">
    <p:spTree>
      <p:nvGrpSpPr>
        <p:cNvPr id="1" name="Shape 54"/>
        <p:cNvGrpSpPr/>
        <p:nvPr/>
      </p:nvGrpSpPr>
      <p:grpSpPr>
        <a:xfrm>
          <a:off x="0" y="0"/>
          <a:ext cx="0" cy="0"/>
          <a:chOff x="0" y="0"/>
          <a:chExt cx="0" cy="0"/>
        </a:xfrm>
      </p:grpSpPr>
      <p:cxnSp>
        <p:nvCxnSpPr>
          <p:cNvPr id="55" name="Google Shape;55;p14"/>
          <p:cNvCxnSpPr/>
          <p:nvPr/>
        </p:nvCxnSpPr>
        <p:spPr>
          <a:xfrm>
            <a:off x="0" y="3618350"/>
            <a:ext cx="9144000" cy="0"/>
          </a:xfrm>
          <a:prstGeom prst="straightConnector1">
            <a:avLst/>
          </a:prstGeom>
          <a:noFill/>
          <a:ln w="9525" cap="flat" cmpd="sng">
            <a:solidFill>
              <a:schemeClr val="dk1"/>
            </a:solidFill>
            <a:prstDash val="solid"/>
            <a:round/>
            <a:headEnd type="none" w="med" len="med"/>
            <a:tailEnd type="none" w="med" len="med"/>
          </a:ln>
        </p:spPr>
      </p:cxnSp>
      <p:sp>
        <p:nvSpPr>
          <p:cNvPr id="56" name="Google Shape;56;p14"/>
          <p:cNvSpPr>
            <a:spLocks noGrp="1"/>
          </p:cNvSpPr>
          <p:nvPr>
            <p:ph type="pic" idx="2"/>
          </p:nvPr>
        </p:nvSpPr>
        <p:spPr>
          <a:xfrm rot="-5400000">
            <a:off x="4689300" y="690800"/>
            <a:ext cx="3062700" cy="5855100"/>
          </a:xfrm>
          <a:prstGeom prst="round2SameRect">
            <a:avLst>
              <a:gd name="adj1" fmla="val 50000"/>
              <a:gd name="adj2" fmla="val 0"/>
            </a:avLst>
          </a:prstGeom>
          <a:noFill/>
          <a:ln>
            <a:noFill/>
          </a:ln>
        </p:spPr>
      </p:sp>
      <p:sp>
        <p:nvSpPr>
          <p:cNvPr id="57" name="Google Shape;57;p14"/>
          <p:cNvSpPr txBox="1">
            <a:spLocks noGrp="1"/>
          </p:cNvSpPr>
          <p:nvPr>
            <p:ph type="title"/>
          </p:nvPr>
        </p:nvSpPr>
        <p:spPr>
          <a:xfrm>
            <a:off x="256050" y="3313175"/>
            <a:ext cx="2352600" cy="123000"/>
          </a:xfrm>
          <a:prstGeom prst="rect">
            <a:avLst/>
          </a:prstGeom>
        </p:spPr>
        <p:txBody>
          <a:bodyPr spcFirstLastPara="1" wrap="square" lIns="0" tIns="0" rIns="0" bIns="0" anchor="t" anchorCtr="0">
            <a:spAutoFit/>
          </a:bodyPr>
          <a:lstStyle>
            <a:lvl1pPr lvl="0">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1pPr>
            <a:lvl2pPr lvl="1">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2pPr>
            <a:lvl3pPr lvl="2">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3pPr>
            <a:lvl4pPr lvl="3">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4pPr>
            <a:lvl5pPr lvl="4">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5pPr>
            <a:lvl6pPr lvl="5">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6pPr>
            <a:lvl7pPr lvl="6">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7pPr>
            <a:lvl8pPr lvl="7">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8pPr>
            <a:lvl9pPr lvl="8">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9pPr>
          </a:lstStyle>
          <a:p>
            <a:endParaRPr/>
          </a:p>
        </p:txBody>
      </p:sp>
      <p:sp>
        <p:nvSpPr>
          <p:cNvPr id="58" name="Google Shape;58;p14"/>
          <p:cNvSpPr txBox="1">
            <a:spLocks noGrp="1"/>
          </p:cNvSpPr>
          <p:nvPr>
            <p:ph type="title" idx="3"/>
          </p:nvPr>
        </p:nvSpPr>
        <p:spPr>
          <a:xfrm>
            <a:off x="256050" y="3800525"/>
            <a:ext cx="2352600" cy="123000"/>
          </a:xfrm>
          <a:prstGeom prst="rect">
            <a:avLst/>
          </a:prstGeom>
        </p:spPr>
        <p:txBody>
          <a:bodyPr spcFirstLastPara="1" wrap="square" lIns="0" tIns="0" rIns="0" bIns="0" anchor="t" anchorCtr="0">
            <a:spAutoFit/>
          </a:bodyPr>
          <a:lstStyle>
            <a:lvl1pPr lvl="0">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1pPr>
            <a:lvl2pPr lvl="1">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2pPr>
            <a:lvl3pPr lvl="2">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3pPr>
            <a:lvl4pPr lvl="3">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4pPr>
            <a:lvl5pPr lvl="4">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5pPr>
            <a:lvl6pPr lvl="5">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6pPr>
            <a:lvl7pPr lvl="6">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7pPr>
            <a:lvl8pPr lvl="7">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8pPr>
            <a:lvl9pPr lvl="8">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9pPr>
          </a:lstStyle>
          <a:p>
            <a:endParaRPr/>
          </a:p>
        </p:txBody>
      </p:sp>
      <p:sp>
        <p:nvSpPr>
          <p:cNvPr id="59" name="Google Shape;59;p14"/>
          <p:cNvSpPr txBox="1">
            <a:spLocks noGrp="1"/>
          </p:cNvSpPr>
          <p:nvPr>
            <p:ph type="subTitle" idx="1"/>
          </p:nvPr>
        </p:nvSpPr>
        <p:spPr>
          <a:xfrm>
            <a:off x="7657750" y="256025"/>
            <a:ext cx="1230300" cy="2757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800"/>
              <a:buFont typeface="Montserrat"/>
              <a:buNone/>
              <a:defRPr>
                <a:solidFill>
                  <a:schemeClr val="dk1"/>
                </a:solidFill>
              </a:defRPr>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a:endParaRPr/>
          </a:p>
        </p:txBody>
      </p:sp>
      <p:sp>
        <p:nvSpPr>
          <p:cNvPr id="60" name="Google Shape;60;p14"/>
          <p:cNvSpPr txBox="1">
            <a:spLocks noGrp="1"/>
          </p:cNvSpPr>
          <p:nvPr>
            <p:ph type="title" idx="4"/>
          </p:nvPr>
        </p:nvSpPr>
        <p:spPr>
          <a:xfrm>
            <a:off x="256050" y="256025"/>
            <a:ext cx="8631900" cy="1135500"/>
          </a:xfrm>
          <a:prstGeom prst="rect">
            <a:avLst/>
          </a:prstGeom>
        </p:spPr>
        <p:txBody>
          <a:bodyPr spcFirstLastPara="1" wrap="square" lIns="0" tIns="0" rIns="0" bIns="0" anchor="t" anchorCtr="0">
            <a:noAutofit/>
          </a:bodyPr>
          <a:lstStyle>
            <a:lvl1pPr lvl="0">
              <a:lnSpc>
                <a:spcPct val="80000"/>
              </a:lnSpc>
              <a:spcBef>
                <a:spcPts val="0"/>
              </a:spcBef>
              <a:spcAft>
                <a:spcPts val="0"/>
              </a:spcAft>
              <a:buClr>
                <a:schemeClr val="dk1"/>
              </a:buClr>
              <a:buSzPts val="6000"/>
              <a:buFont typeface="Montserrat"/>
              <a:buNone/>
              <a:defRPr sz="6000">
                <a:latin typeface="Montserrat"/>
                <a:ea typeface="Montserrat"/>
                <a:cs typeface="Montserrat"/>
                <a:sym typeface="Montserrat"/>
              </a:defRPr>
            </a:lvl1pPr>
            <a:lvl2pPr lvl="1">
              <a:spcBef>
                <a:spcPts val="0"/>
              </a:spcBef>
              <a:spcAft>
                <a:spcPts val="0"/>
              </a:spcAft>
              <a:buClr>
                <a:schemeClr val="dk1"/>
              </a:buClr>
              <a:buSzPts val="6000"/>
              <a:buFont typeface="Montserrat"/>
              <a:buNone/>
              <a:defRPr sz="6000">
                <a:latin typeface="Montserrat"/>
                <a:ea typeface="Montserrat"/>
                <a:cs typeface="Montserrat"/>
                <a:sym typeface="Montserrat"/>
              </a:defRPr>
            </a:lvl2pPr>
            <a:lvl3pPr lvl="2">
              <a:spcBef>
                <a:spcPts val="0"/>
              </a:spcBef>
              <a:spcAft>
                <a:spcPts val="0"/>
              </a:spcAft>
              <a:buClr>
                <a:schemeClr val="dk1"/>
              </a:buClr>
              <a:buSzPts val="6000"/>
              <a:buFont typeface="Montserrat"/>
              <a:buNone/>
              <a:defRPr sz="6000">
                <a:latin typeface="Montserrat"/>
                <a:ea typeface="Montserrat"/>
                <a:cs typeface="Montserrat"/>
                <a:sym typeface="Montserrat"/>
              </a:defRPr>
            </a:lvl3pPr>
            <a:lvl4pPr lvl="3">
              <a:spcBef>
                <a:spcPts val="0"/>
              </a:spcBef>
              <a:spcAft>
                <a:spcPts val="0"/>
              </a:spcAft>
              <a:buClr>
                <a:schemeClr val="dk1"/>
              </a:buClr>
              <a:buSzPts val="6000"/>
              <a:buFont typeface="Montserrat"/>
              <a:buNone/>
              <a:defRPr sz="6000">
                <a:latin typeface="Montserrat"/>
                <a:ea typeface="Montserrat"/>
                <a:cs typeface="Montserrat"/>
                <a:sym typeface="Montserrat"/>
              </a:defRPr>
            </a:lvl4pPr>
            <a:lvl5pPr lvl="4">
              <a:spcBef>
                <a:spcPts val="0"/>
              </a:spcBef>
              <a:spcAft>
                <a:spcPts val="0"/>
              </a:spcAft>
              <a:buClr>
                <a:schemeClr val="dk1"/>
              </a:buClr>
              <a:buSzPts val="6000"/>
              <a:buFont typeface="Montserrat"/>
              <a:buNone/>
              <a:defRPr sz="6000">
                <a:latin typeface="Montserrat"/>
                <a:ea typeface="Montserrat"/>
                <a:cs typeface="Montserrat"/>
                <a:sym typeface="Montserrat"/>
              </a:defRPr>
            </a:lvl5pPr>
            <a:lvl6pPr lvl="5">
              <a:spcBef>
                <a:spcPts val="0"/>
              </a:spcBef>
              <a:spcAft>
                <a:spcPts val="0"/>
              </a:spcAft>
              <a:buClr>
                <a:schemeClr val="dk1"/>
              </a:buClr>
              <a:buSzPts val="6000"/>
              <a:buFont typeface="Montserrat"/>
              <a:buNone/>
              <a:defRPr sz="6000">
                <a:latin typeface="Montserrat"/>
                <a:ea typeface="Montserrat"/>
                <a:cs typeface="Montserrat"/>
                <a:sym typeface="Montserrat"/>
              </a:defRPr>
            </a:lvl6pPr>
            <a:lvl7pPr lvl="6">
              <a:spcBef>
                <a:spcPts val="0"/>
              </a:spcBef>
              <a:spcAft>
                <a:spcPts val="0"/>
              </a:spcAft>
              <a:buClr>
                <a:schemeClr val="dk1"/>
              </a:buClr>
              <a:buSzPts val="6000"/>
              <a:buFont typeface="Montserrat"/>
              <a:buNone/>
              <a:defRPr sz="6000">
                <a:latin typeface="Montserrat"/>
                <a:ea typeface="Montserrat"/>
                <a:cs typeface="Montserrat"/>
                <a:sym typeface="Montserrat"/>
              </a:defRPr>
            </a:lvl7pPr>
            <a:lvl8pPr lvl="7">
              <a:spcBef>
                <a:spcPts val="0"/>
              </a:spcBef>
              <a:spcAft>
                <a:spcPts val="0"/>
              </a:spcAft>
              <a:buClr>
                <a:schemeClr val="dk1"/>
              </a:buClr>
              <a:buSzPts val="6000"/>
              <a:buFont typeface="Montserrat"/>
              <a:buNone/>
              <a:defRPr sz="6000">
                <a:latin typeface="Montserrat"/>
                <a:ea typeface="Montserrat"/>
                <a:cs typeface="Montserrat"/>
                <a:sym typeface="Montserrat"/>
              </a:defRPr>
            </a:lvl8pPr>
            <a:lvl9pPr lvl="8">
              <a:spcBef>
                <a:spcPts val="0"/>
              </a:spcBef>
              <a:spcAft>
                <a:spcPts val="0"/>
              </a:spcAft>
              <a:buClr>
                <a:schemeClr val="dk1"/>
              </a:buClr>
              <a:buSzPts val="6000"/>
              <a:buFont typeface="Montserrat"/>
              <a:buNone/>
              <a:defRPr sz="6000">
                <a:latin typeface="Montserrat"/>
                <a:ea typeface="Montserrat"/>
                <a:cs typeface="Montserrat"/>
                <a:sym typeface="Montserrat"/>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alt">
  <p:cSld name="BLANK_1_1_1">
    <p:spTree>
      <p:nvGrpSpPr>
        <p:cNvPr id="1" name="Shape 61"/>
        <p:cNvGrpSpPr/>
        <p:nvPr/>
      </p:nvGrpSpPr>
      <p:grpSpPr>
        <a:xfrm>
          <a:off x="0" y="0"/>
          <a:ext cx="0" cy="0"/>
          <a:chOff x="0" y="0"/>
          <a:chExt cx="0" cy="0"/>
        </a:xfrm>
      </p:grpSpPr>
      <p:sp>
        <p:nvSpPr>
          <p:cNvPr id="62" name="Google Shape;62;p15"/>
          <p:cNvSpPr txBox="1">
            <a:spLocks noGrp="1"/>
          </p:cNvSpPr>
          <p:nvPr>
            <p:ph type="body" idx="1"/>
          </p:nvPr>
        </p:nvSpPr>
        <p:spPr>
          <a:xfrm>
            <a:off x="256025" y="2647675"/>
            <a:ext cx="3639600" cy="2239800"/>
          </a:xfrm>
          <a:prstGeom prst="rect">
            <a:avLst/>
          </a:prstGeom>
        </p:spPr>
        <p:txBody>
          <a:bodyPr spcFirstLastPara="1" wrap="square" lIns="0" tIns="0" rIns="0" bIns="0" anchor="t" anchorCtr="0">
            <a:spAutoFit/>
          </a:bodyPr>
          <a:lstStyle>
            <a:lvl1pPr marL="457200" lvl="0" indent="-285750">
              <a:spcBef>
                <a:spcPts val="0"/>
              </a:spcBef>
              <a:spcAft>
                <a:spcPts val="0"/>
              </a:spcAft>
              <a:buClr>
                <a:schemeClr val="lt2"/>
              </a:buClr>
              <a:buSzPts val="900"/>
              <a:buFont typeface="Montserrat"/>
              <a:buChar char="●"/>
              <a:defRPr/>
            </a:lvl1pPr>
            <a:lvl2pPr marL="914400" lvl="1" indent="-285750">
              <a:spcBef>
                <a:spcPts val="0"/>
              </a:spcBef>
              <a:spcAft>
                <a:spcPts val="0"/>
              </a:spcAft>
              <a:buClr>
                <a:schemeClr val="lt2"/>
              </a:buClr>
              <a:buSzPts val="900"/>
              <a:buFont typeface="Montserrat"/>
              <a:buChar char="○"/>
              <a:defRPr/>
            </a:lvl2pPr>
            <a:lvl3pPr marL="1371600" lvl="2" indent="-285750">
              <a:spcBef>
                <a:spcPts val="0"/>
              </a:spcBef>
              <a:spcAft>
                <a:spcPts val="0"/>
              </a:spcAft>
              <a:buClr>
                <a:schemeClr val="lt2"/>
              </a:buClr>
              <a:buSzPts val="900"/>
              <a:buFont typeface="Montserrat"/>
              <a:buChar char="■"/>
              <a:defRPr/>
            </a:lvl3pPr>
            <a:lvl4pPr marL="1828800" lvl="3" indent="-285750">
              <a:spcBef>
                <a:spcPts val="0"/>
              </a:spcBef>
              <a:spcAft>
                <a:spcPts val="0"/>
              </a:spcAft>
              <a:buClr>
                <a:schemeClr val="lt2"/>
              </a:buClr>
              <a:buSzPts val="900"/>
              <a:buFont typeface="Montserrat"/>
              <a:buChar char="●"/>
              <a:defRPr/>
            </a:lvl4pPr>
            <a:lvl5pPr marL="2286000" lvl="4" indent="-285750">
              <a:spcBef>
                <a:spcPts val="0"/>
              </a:spcBef>
              <a:spcAft>
                <a:spcPts val="0"/>
              </a:spcAft>
              <a:buClr>
                <a:schemeClr val="lt2"/>
              </a:buClr>
              <a:buSzPts val="900"/>
              <a:buFont typeface="Montserrat"/>
              <a:buChar char="○"/>
              <a:defRPr/>
            </a:lvl5pPr>
            <a:lvl6pPr marL="2743200" lvl="5" indent="-285750">
              <a:spcBef>
                <a:spcPts val="0"/>
              </a:spcBef>
              <a:spcAft>
                <a:spcPts val="0"/>
              </a:spcAft>
              <a:buClr>
                <a:schemeClr val="lt2"/>
              </a:buClr>
              <a:buSzPts val="900"/>
              <a:buFont typeface="Montserrat"/>
              <a:buChar char="■"/>
              <a:defRPr/>
            </a:lvl6pPr>
            <a:lvl7pPr marL="3200400" lvl="6" indent="-285750">
              <a:spcBef>
                <a:spcPts val="0"/>
              </a:spcBef>
              <a:spcAft>
                <a:spcPts val="0"/>
              </a:spcAft>
              <a:buClr>
                <a:schemeClr val="lt2"/>
              </a:buClr>
              <a:buSzPts val="900"/>
              <a:buFont typeface="Montserrat"/>
              <a:buChar char="●"/>
              <a:defRPr/>
            </a:lvl7pPr>
            <a:lvl8pPr marL="3657600" lvl="7" indent="-285750">
              <a:spcBef>
                <a:spcPts val="0"/>
              </a:spcBef>
              <a:spcAft>
                <a:spcPts val="0"/>
              </a:spcAft>
              <a:buClr>
                <a:schemeClr val="lt2"/>
              </a:buClr>
              <a:buSzPts val="900"/>
              <a:buFont typeface="Montserrat"/>
              <a:buChar char="○"/>
              <a:defRPr/>
            </a:lvl8pPr>
            <a:lvl9pPr marL="4114800" lvl="8" indent="-285750">
              <a:spcBef>
                <a:spcPts val="0"/>
              </a:spcBef>
              <a:spcAft>
                <a:spcPts val="0"/>
              </a:spcAft>
              <a:buClr>
                <a:schemeClr val="lt2"/>
              </a:buClr>
              <a:buSzPts val="900"/>
              <a:buFont typeface="Montserrat"/>
              <a:buChar char="■"/>
              <a:defRPr/>
            </a:lvl9pPr>
          </a:lstStyle>
          <a:p>
            <a:endParaRPr/>
          </a:p>
        </p:txBody>
      </p:sp>
      <p:sp>
        <p:nvSpPr>
          <p:cNvPr id="63" name="Google Shape;63;p15"/>
          <p:cNvSpPr txBox="1">
            <a:spLocks noGrp="1"/>
          </p:cNvSpPr>
          <p:nvPr>
            <p:ph type="title"/>
          </p:nvPr>
        </p:nvSpPr>
        <p:spPr>
          <a:xfrm>
            <a:off x="256025" y="213150"/>
            <a:ext cx="5750100" cy="5118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a:endParaRPr/>
          </a:p>
        </p:txBody>
      </p:sp>
      <p:sp>
        <p:nvSpPr>
          <p:cNvPr id="64" name="Google Shape;64;p15"/>
          <p:cNvSpPr txBox="1">
            <a:spLocks noGrp="1"/>
          </p:cNvSpPr>
          <p:nvPr>
            <p:ph type="subTitle" idx="2"/>
          </p:nvPr>
        </p:nvSpPr>
        <p:spPr>
          <a:xfrm>
            <a:off x="7657750" y="256025"/>
            <a:ext cx="1230300" cy="2757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800"/>
              <a:buFont typeface="Montserrat"/>
              <a:buNone/>
              <a:defRPr>
                <a:solidFill>
                  <a:schemeClr val="dk1"/>
                </a:solidFill>
              </a:defRPr>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 Alt 1">
  <p:cSld name="BLANK_1_1_1_1_1_1_1_2">
    <p:spTree>
      <p:nvGrpSpPr>
        <p:cNvPr id="1" name="Shape 65"/>
        <p:cNvGrpSpPr/>
        <p:nvPr/>
      </p:nvGrpSpPr>
      <p:grpSpPr>
        <a:xfrm>
          <a:off x="0" y="0"/>
          <a:ext cx="0" cy="0"/>
          <a:chOff x="0" y="0"/>
          <a:chExt cx="0" cy="0"/>
        </a:xfrm>
      </p:grpSpPr>
      <p:sp>
        <p:nvSpPr>
          <p:cNvPr id="66" name="Google Shape;66;p16"/>
          <p:cNvSpPr/>
          <p:nvPr/>
        </p:nvSpPr>
        <p:spPr>
          <a:xfrm>
            <a:off x="4572000" y="-6600"/>
            <a:ext cx="4572000" cy="51567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67" name="Google Shape;67;p16"/>
          <p:cNvSpPr txBox="1">
            <a:spLocks noGrp="1"/>
          </p:cNvSpPr>
          <p:nvPr>
            <p:ph type="title"/>
          </p:nvPr>
        </p:nvSpPr>
        <p:spPr>
          <a:xfrm>
            <a:off x="256025" y="213150"/>
            <a:ext cx="4261200" cy="1005900"/>
          </a:xfrm>
          <a:prstGeom prst="rect">
            <a:avLst/>
          </a:prstGeom>
        </p:spPr>
        <p:txBody>
          <a:bodyPr spcFirstLastPara="1" wrap="square" lIns="0" tIns="0" rIns="0" bIns="0" anchor="t" anchorCtr="0">
            <a:norm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a:endParaRPr/>
          </a:p>
        </p:txBody>
      </p:sp>
      <p:sp>
        <p:nvSpPr>
          <p:cNvPr id="68" name="Google Shape;68;p16"/>
          <p:cNvSpPr txBox="1">
            <a:spLocks noGrp="1"/>
          </p:cNvSpPr>
          <p:nvPr>
            <p:ph type="body" idx="1"/>
          </p:nvPr>
        </p:nvSpPr>
        <p:spPr>
          <a:xfrm>
            <a:off x="256025" y="1547275"/>
            <a:ext cx="3639600" cy="2239800"/>
          </a:xfrm>
          <a:prstGeom prst="rect">
            <a:avLst/>
          </a:prstGeom>
        </p:spPr>
        <p:txBody>
          <a:bodyPr spcFirstLastPara="1" wrap="square" lIns="0" tIns="0" rIns="0" bIns="0" anchor="t" anchorCtr="0">
            <a:spAutoFit/>
          </a:bodyPr>
          <a:lstStyle>
            <a:lvl1pPr marL="457200" lvl="0" indent="-285750">
              <a:spcBef>
                <a:spcPts val="0"/>
              </a:spcBef>
              <a:spcAft>
                <a:spcPts val="0"/>
              </a:spcAft>
              <a:buClr>
                <a:schemeClr val="lt2"/>
              </a:buClr>
              <a:buSzPts val="900"/>
              <a:buFont typeface="Montserrat"/>
              <a:buChar char="●"/>
              <a:defRPr/>
            </a:lvl1pPr>
            <a:lvl2pPr marL="914400" lvl="1" indent="-285750">
              <a:spcBef>
                <a:spcPts val="0"/>
              </a:spcBef>
              <a:spcAft>
                <a:spcPts val="0"/>
              </a:spcAft>
              <a:buClr>
                <a:schemeClr val="lt2"/>
              </a:buClr>
              <a:buSzPts val="900"/>
              <a:buFont typeface="Montserrat"/>
              <a:buChar char="○"/>
              <a:defRPr/>
            </a:lvl2pPr>
            <a:lvl3pPr marL="1371600" lvl="2" indent="-285750">
              <a:spcBef>
                <a:spcPts val="0"/>
              </a:spcBef>
              <a:spcAft>
                <a:spcPts val="0"/>
              </a:spcAft>
              <a:buClr>
                <a:schemeClr val="lt2"/>
              </a:buClr>
              <a:buSzPts val="900"/>
              <a:buFont typeface="Montserrat"/>
              <a:buChar char="■"/>
              <a:defRPr/>
            </a:lvl3pPr>
            <a:lvl4pPr marL="1828800" lvl="3" indent="-285750">
              <a:spcBef>
                <a:spcPts val="0"/>
              </a:spcBef>
              <a:spcAft>
                <a:spcPts val="0"/>
              </a:spcAft>
              <a:buClr>
                <a:schemeClr val="lt2"/>
              </a:buClr>
              <a:buSzPts val="900"/>
              <a:buFont typeface="Montserrat"/>
              <a:buChar char="●"/>
              <a:defRPr/>
            </a:lvl4pPr>
            <a:lvl5pPr marL="2286000" lvl="4" indent="-285750">
              <a:spcBef>
                <a:spcPts val="0"/>
              </a:spcBef>
              <a:spcAft>
                <a:spcPts val="0"/>
              </a:spcAft>
              <a:buClr>
                <a:schemeClr val="lt2"/>
              </a:buClr>
              <a:buSzPts val="900"/>
              <a:buFont typeface="Montserrat"/>
              <a:buChar char="○"/>
              <a:defRPr/>
            </a:lvl5pPr>
            <a:lvl6pPr marL="2743200" lvl="5" indent="-285750">
              <a:spcBef>
                <a:spcPts val="0"/>
              </a:spcBef>
              <a:spcAft>
                <a:spcPts val="0"/>
              </a:spcAft>
              <a:buClr>
                <a:schemeClr val="lt2"/>
              </a:buClr>
              <a:buSzPts val="900"/>
              <a:buFont typeface="Montserrat"/>
              <a:buChar char="■"/>
              <a:defRPr/>
            </a:lvl6pPr>
            <a:lvl7pPr marL="3200400" lvl="6" indent="-285750">
              <a:spcBef>
                <a:spcPts val="0"/>
              </a:spcBef>
              <a:spcAft>
                <a:spcPts val="0"/>
              </a:spcAft>
              <a:buClr>
                <a:schemeClr val="lt2"/>
              </a:buClr>
              <a:buSzPts val="900"/>
              <a:buFont typeface="Montserrat"/>
              <a:buChar char="●"/>
              <a:defRPr/>
            </a:lvl7pPr>
            <a:lvl8pPr marL="3657600" lvl="7" indent="-285750">
              <a:spcBef>
                <a:spcPts val="0"/>
              </a:spcBef>
              <a:spcAft>
                <a:spcPts val="0"/>
              </a:spcAft>
              <a:buClr>
                <a:schemeClr val="lt2"/>
              </a:buClr>
              <a:buSzPts val="900"/>
              <a:buFont typeface="Montserrat"/>
              <a:buChar char="○"/>
              <a:defRPr/>
            </a:lvl8pPr>
            <a:lvl9pPr marL="4114800" lvl="8" indent="-285750">
              <a:spcBef>
                <a:spcPts val="0"/>
              </a:spcBef>
              <a:spcAft>
                <a:spcPts val="0"/>
              </a:spcAft>
              <a:buClr>
                <a:schemeClr val="lt2"/>
              </a:buClr>
              <a:buSzPts val="900"/>
              <a:buFont typeface="Montserrat"/>
              <a:buChar char="■"/>
              <a:defRPr/>
            </a:lvl9pPr>
          </a:lstStyle>
          <a:p>
            <a:endParaRPr/>
          </a:p>
        </p:txBody>
      </p:sp>
      <p:sp>
        <p:nvSpPr>
          <p:cNvPr id="69" name="Google Shape;69;p16"/>
          <p:cNvSpPr txBox="1">
            <a:spLocks noGrp="1"/>
          </p:cNvSpPr>
          <p:nvPr>
            <p:ph type="title" idx="2"/>
          </p:nvPr>
        </p:nvSpPr>
        <p:spPr>
          <a:xfrm>
            <a:off x="6067500" y="4448600"/>
            <a:ext cx="1581000" cy="118500"/>
          </a:xfrm>
          <a:prstGeom prst="rect">
            <a:avLst/>
          </a:prstGeom>
        </p:spPr>
        <p:txBody>
          <a:bodyPr spcFirstLastPara="1" wrap="square" lIns="0" tIns="0" rIns="0" bIns="0" anchor="t" anchorCtr="0">
            <a:normAutofit/>
          </a:bodyPr>
          <a:lstStyle>
            <a:lvl1pPr lvl="0" algn="ctr">
              <a:spcBef>
                <a:spcPts val="0"/>
              </a:spcBef>
              <a:spcAft>
                <a:spcPts val="0"/>
              </a:spcAft>
              <a:buNone/>
              <a:defRPr sz="1000">
                <a:solidFill>
                  <a:schemeClr val="lt2"/>
                </a:solidFill>
                <a:latin typeface="Montserrat"/>
                <a:ea typeface="Montserrat"/>
                <a:cs typeface="Montserrat"/>
                <a:sym typeface="Montserrat"/>
              </a:defRPr>
            </a:lvl1pPr>
            <a:lvl2pPr lvl="1">
              <a:lnSpc>
                <a:spcPct val="115000"/>
              </a:lnSpc>
              <a:spcBef>
                <a:spcPts val="0"/>
              </a:spcBef>
              <a:spcAft>
                <a:spcPts val="0"/>
              </a:spcAft>
              <a:buNone/>
              <a:defRPr sz="1000">
                <a:solidFill>
                  <a:schemeClr val="lt2"/>
                </a:solidFill>
                <a:latin typeface="Montserrat"/>
                <a:ea typeface="Montserrat"/>
                <a:cs typeface="Montserrat"/>
                <a:sym typeface="Montserrat"/>
              </a:defRPr>
            </a:lvl2pPr>
            <a:lvl3pPr lvl="2">
              <a:lnSpc>
                <a:spcPct val="115000"/>
              </a:lnSpc>
              <a:spcBef>
                <a:spcPts val="0"/>
              </a:spcBef>
              <a:spcAft>
                <a:spcPts val="0"/>
              </a:spcAft>
              <a:buNone/>
              <a:defRPr sz="1000">
                <a:solidFill>
                  <a:schemeClr val="lt2"/>
                </a:solidFill>
                <a:latin typeface="Montserrat"/>
                <a:ea typeface="Montserrat"/>
                <a:cs typeface="Montserrat"/>
                <a:sym typeface="Montserrat"/>
              </a:defRPr>
            </a:lvl3pPr>
            <a:lvl4pPr lvl="3">
              <a:lnSpc>
                <a:spcPct val="115000"/>
              </a:lnSpc>
              <a:spcBef>
                <a:spcPts val="0"/>
              </a:spcBef>
              <a:spcAft>
                <a:spcPts val="0"/>
              </a:spcAft>
              <a:buNone/>
              <a:defRPr sz="1000">
                <a:solidFill>
                  <a:schemeClr val="lt2"/>
                </a:solidFill>
                <a:latin typeface="Montserrat"/>
                <a:ea typeface="Montserrat"/>
                <a:cs typeface="Montserrat"/>
                <a:sym typeface="Montserrat"/>
              </a:defRPr>
            </a:lvl4pPr>
            <a:lvl5pPr lvl="4">
              <a:lnSpc>
                <a:spcPct val="115000"/>
              </a:lnSpc>
              <a:spcBef>
                <a:spcPts val="0"/>
              </a:spcBef>
              <a:spcAft>
                <a:spcPts val="0"/>
              </a:spcAft>
              <a:buNone/>
              <a:defRPr sz="1000">
                <a:solidFill>
                  <a:schemeClr val="lt2"/>
                </a:solidFill>
                <a:latin typeface="Montserrat"/>
                <a:ea typeface="Montserrat"/>
                <a:cs typeface="Montserrat"/>
                <a:sym typeface="Montserrat"/>
              </a:defRPr>
            </a:lvl5pPr>
            <a:lvl6pPr lvl="5">
              <a:lnSpc>
                <a:spcPct val="115000"/>
              </a:lnSpc>
              <a:spcBef>
                <a:spcPts val="0"/>
              </a:spcBef>
              <a:spcAft>
                <a:spcPts val="0"/>
              </a:spcAft>
              <a:buNone/>
              <a:defRPr sz="1000">
                <a:solidFill>
                  <a:schemeClr val="lt2"/>
                </a:solidFill>
                <a:latin typeface="Montserrat"/>
                <a:ea typeface="Montserrat"/>
                <a:cs typeface="Montserrat"/>
                <a:sym typeface="Montserrat"/>
              </a:defRPr>
            </a:lvl6pPr>
            <a:lvl7pPr lvl="6">
              <a:lnSpc>
                <a:spcPct val="115000"/>
              </a:lnSpc>
              <a:spcBef>
                <a:spcPts val="0"/>
              </a:spcBef>
              <a:spcAft>
                <a:spcPts val="0"/>
              </a:spcAft>
              <a:buNone/>
              <a:defRPr sz="1000">
                <a:solidFill>
                  <a:schemeClr val="lt2"/>
                </a:solidFill>
                <a:latin typeface="Montserrat"/>
                <a:ea typeface="Montserrat"/>
                <a:cs typeface="Montserrat"/>
                <a:sym typeface="Montserrat"/>
              </a:defRPr>
            </a:lvl7pPr>
            <a:lvl8pPr lvl="7">
              <a:lnSpc>
                <a:spcPct val="115000"/>
              </a:lnSpc>
              <a:spcBef>
                <a:spcPts val="0"/>
              </a:spcBef>
              <a:spcAft>
                <a:spcPts val="0"/>
              </a:spcAft>
              <a:buNone/>
              <a:defRPr sz="1000">
                <a:solidFill>
                  <a:schemeClr val="lt2"/>
                </a:solidFill>
                <a:latin typeface="Montserrat"/>
                <a:ea typeface="Montserrat"/>
                <a:cs typeface="Montserrat"/>
                <a:sym typeface="Montserrat"/>
              </a:defRPr>
            </a:lvl8pPr>
            <a:lvl9pPr lvl="8">
              <a:lnSpc>
                <a:spcPct val="115000"/>
              </a:lnSpc>
              <a:spcBef>
                <a:spcPts val="0"/>
              </a:spcBef>
              <a:spcAft>
                <a:spcPts val="0"/>
              </a:spcAft>
              <a:buNone/>
              <a:defRPr sz="1000">
                <a:solidFill>
                  <a:schemeClr val="lt2"/>
                </a:solidFill>
                <a:latin typeface="Montserrat"/>
                <a:ea typeface="Montserrat"/>
                <a:cs typeface="Montserrat"/>
                <a:sym typeface="Montserrat"/>
              </a:defRPr>
            </a:lvl9pPr>
          </a:lstStyle>
          <a:p>
            <a:endParaRPr/>
          </a:p>
        </p:txBody>
      </p:sp>
      <p:sp>
        <p:nvSpPr>
          <p:cNvPr id="70" name="Google Shape;70;p16"/>
          <p:cNvSpPr txBox="1">
            <a:spLocks noGrp="1"/>
          </p:cNvSpPr>
          <p:nvPr>
            <p:ph type="title" idx="3"/>
          </p:nvPr>
        </p:nvSpPr>
        <p:spPr>
          <a:xfrm>
            <a:off x="6067500" y="4621154"/>
            <a:ext cx="1581000" cy="118500"/>
          </a:xfrm>
          <a:prstGeom prst="rect">
            <a:avLst/>
          </a:prstGeom>
        </p:spPr>
        <p:txBody>
          <a:bodyPr spcFirstLastPara="1" wrap="square" lIns="0" tIns="0" rIns="0" bIns="0" anchor="t" anchorCtr="0">
            <a:normAutofit/>
          </a:bodyPr>
          <a:lstStyle>
            <a:lvl1pPr lvl="0" algn="ctr">
              <a:spcBef>
                <a:spcPts val="0"/>
              </a:spcBef>
              <a:spcAft>
                <a:spcPts val="0"/>
              </a:spcAft>
              <a:buNone/>
              <a:defRPr sz="800">
                <a:solidFill>
                  <a:schemeClr val="lt2"/>
                </a:solidFill>
              </a:defRPr>
            </a:lvl1pPr>
            <a:lvl2pPr lvl="1">
              <a:lnSpc>
                <a:spcPct val="115000"/>
              </a:lnSpc>
              <a:spcBef>
                <a:spcPts val="0"/>
              </a:spcBef>
              <a:spcAft>
                <a:spcPts val="0"/>
              </a:spcAft>
              <a:buNone/>
              <a:defRPr sz="800">
                <a:solidFill>
                  <a:schemeClr val="lt2"/>
                </a:solidFill>
              </a:defRPr>
            </a:lvl2pPr>
            <a:lvl3pPr lvl="2">
              <a:lnSpc>
                <a:spcPct val="115000"/>
              </a:lnSpc>
              <a:spcBef>
                <a:spcPts val="0"/>
              </a:spcBef>
              <a:spcAft>
                <a:spcPts val="0"/>
              </a:spcAft>
              <a:buNone/>
              <a:defRPr sz="800">
                <a:solidFill>
                  <a:schemeClr val="lt2"/>
                </a:solidFill>
              </a:defRPr>
            </a:lvl3pPr>
            <a:lvl4pPr lvl="3">
              <a:lnSpc>
                <a:spcPct val="115000"/>
              </a:lnSpc>
              <a:spcBef>
                <a:spcPts val="0"/>
              </a:spcBef>
              <a:spcAft>
                <a:spcPts val="0"/>
              </a:spcAft>
              <a:buNone/>
              <a:defRPr sz="800">
                <a:solidFill>
                  <a:schemeClr val="lt2"/>
                </a:solidFill>
              </a:defRPr>
            </a:lvl4pPr>
            <a:lvl5pPr lvl="4">
              <a:lnSpc>
                <a:spcPct val="115000"/>
              </a:lnSpc>
              <a:spcBef>
                <a:spcPts val="0"/>
              </a:spcBef>
              <a:spcAft>
                <a:spcPts val="0"/>
              </a:spcAft>
              <a:buNone/>
              <a:defRPr sz="800">
                <a:solidFill>
                  <a:schemeClr val="lt2"/>
                </a:solidFill>
              </a:defRPr>
            </a:lvl5pPr>
            <a:lvl6pPr lvl="5">
              <a:lnSpc>
                <a:spcPct val="115000"/>
              </a:lnSpc>
              <a:spcBef>
                <a:spcPts val="0"/>
              </a:spcBef>
              <a:spcAft>
                <a:spcPts val="0"/>
              </a:spcAft>
              <a:buNone/>
              <a:defRPr sz="800">
                <a:solidFill>
                  <a:schemeClr val="lt2"/>
                </a:solidFill>
              </a:defRPr>
            </a:lvl6pPr>
            <a:lvl7pPr lvl="6">
              <a:lnSpc>
                <a:spcPct val="115000"/>
              </a:lnSpc>
              <a:spcBef>
                <a:spcPts val="0"/>
              </a:spcBef>
              <a:spcAft>
                <a:spcPts val="0"/>
              </a:spcAft>
              <a:buNone/>
              <a:defRPr sz="800">
                <a:solidFill>
                  <a:schemeClr val="lt2"/>
                </a:solidFill>
              </a:defRPr>
            </a:lvl7pPr>
            <a:lvl8pPr lvl="7">
              <a:lnSpc>
                <a:spcPct val="115000"/>
              </a:lnSpc>
              <a:spcBef>
                <a:spcPts val="0"/>
              </a:spcBef>
              <a:spcAft>
                <a:spcPts val="0"/>
              </a:spcAft>
              <a:buNone/>
              <a:defRPr sz="800">
                <a:solidFill>
                  <a:schemeClr val="lt2"/>
                </a:solidFill>
              </a:defRPr>
            </a:lvl8pPr>
            <a:lvl9pPr lvl="8">
              <a:lnSpc>
                <a:spcPct val="115000"/>
              </a:lnSpc>
              <a:spcBef>
                <a:spcPts val="0"/>
              </a:spcBef>
              <a:spcAft>
                <a:spcPts val="0"/>
              </a:spcAft>
              <a:buNone/>
              <a:defRPr sz="800">
                <a:solidFill>
                  <a:schemeClr val="lt2"/>
                </a:solidFill>
              </a:defRPr>
            </a:lvl9pPr>
          </a:lstStyle>
          <a:p>
            <a:endParaRPr/>
          </a:p>
        </p:txBody>
      </p:sp>
      <p:sp>
        <p:nvSpPr>
          <p:cNvPr id="71" name="Google Shape;71;p16"/>
          <p:cNvSpPr txBox="1">
            <a:spLocks noGrp="1"/>
          </p:cNvSpPr>
          <p:nvPr>
            <p:ph type="subTitle" idx="4"/>
          </p:nvPr>
        </p:nvSpPr>
        <p:spPr>
          <a:xfrm>
            <a:off x="7657750" y="256025"/>
            <a:ext cx="1230300" cy="2757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800"/>
              <a:buFont typeface="Montserrat"/>
              <a:buNone/>
              <a:defRPr>
                <a:solidFill>
                  <a:schemeClr val="dk1"/>
                </a:solidFill>
              </a:defRPr>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a:endParaRPr/>
          </a:p>
        </p:txBody>
      </p:sp>
      <p:sp>
        <p:nvSpPr>
          <p:cNvPr id="72" name="Google Shape;72;p16"/>
          <p:cNvSpPr txBox="1">
            <a:spLocks noGrp="1"/>
          </p:cNvSpPr>
          <p:nvPr>
            <p:ph type="body" idx="5"/>
          </p:nvPr>
        </p:nvSpPr>
        <p:spPr>
          <a:xfrm>
            <a:off x="5190600" y="1902000"/>
            <a:ext cx="3639600" cy="1644300"/>
          </a:xfrm>
          <a:prstGeom prst="rect">
            <a:avLst/>
          </a:prstGeom>
        </p:spPr>
        <p:txBody>
          <a:bodyPr spcFirstLastPara="1" wrap="square" lIns="0" tIns="0" rIns="0" bIns="0" anchor="t" anchorCtr="0">
            <a:noAutofit/>
          </a:bodyPr>
          <a:lstStyle>
            <a:lvl1pPr marL="457200" lvl="0" indent="-342900" algn="ctr">
              <a:lnSpc>
                <a:spcPct val="115000"/>
              </a:lnSpc>
              <a:spcBef>
                <a:spcPts val="0"/>
              </a:spcBef>
              <a:spcAft>
                <a:spcPts val="0"/>
              </a:spcAft>
              <a:buClr>
                <a:schemeClr val="lt2"/>
              </a:buClr>
              <a:buSzPts val="1800"/>
              <a:buFont typeface="Montserrat"/>
              <a:buChar char="●"/>
              <a:defRPr sz="1800"/>
            </a:lvl1pPr>
            <a:lvl2pPr marL="914400" lvl="1" indent="-342900" algn="ctr">
              <a:lnSpc>
                <a:spcPct val="115000"/>
              </a:lnSpc>
              <a:spcBef>
                <a:spcPts val="0"/>
              </a:spcBef>
              <a:spcAft>
                <a:spcPts val="0"/>
              </a:spcAft>
              <a:buClr>
                <a:schemeClr val="lt2"/>
              </a:buClr>
              <a:buSzPts val="1800"/>
              <a:buFont typeface="Montserrat"/>
              <a:buChar char="○"/>
              <a:defRPr sz="1800"/>
            </a:lvl2pPr>
            <a:lvl3pPr marL="1371600" lvl="2" indent="-342900" algn="ctr">
              <a:lnSpc>
                <a:spcPct val="115000"/>
              </a:lnSpc>
              <a:spcBef>
                <a:spcPts val="0"/>
              </a:spcBef>
              <a:spcAft>
                <a:spcPts val="0"/>
              </a:spcAft>
              <a:buClr>
                <a:schemeClr val="lt2"/>
              </a:buClr>
              <a:buSzPts val="1800"/>
              <a:buFont typeface="Montserrat"/>
              <a:buChar char="■"/>
              <a:defRPr sz="1800"/>
            </a:lvl3pPr>
            <a:lvl4pPr marL="1828800" lvl="3" indent="-342900" algn="ctr">
              <a:lnSpc>
                <a:spcPct val="115000"/>
              </a:lnSpc>
              <a:spcBef>
                <a:spcPts val="0"/>
              </a:spcBef>
              <a:spcAft>
                <a:spcPts val="0"/>
              </a:spcAft>
              <a:buClr>
                <a:schemeClr val="lt2"/>
              </a:buClr>
              <a:buSzPts val="1800"/>
              <a:buFont typeface="Montserrat"/>
              <a:buChar char="●"/>
              <a:defRPr sz="1800"/>
            </a:lvl4pPr>
            <a:lvl5pPr marL="2286000" lvl="4" indent="-342900" algn="ctr">
              <a:lnSpc>
                <a:spcPct val="115000"/>
              </a:lnSpc>
              <a:spcBef>
                <a:spcPts val="0"/>
              </a:spcBef>
              <a:spcAft>
                <a:spcPts val="0"/>
              </a:spcAft>
              <a:buClr>
                <a:schemeClr val="lt2"/>
              </a:buClr>
              <a:buSzPts val="1800"/>
              <a:buFont typeface="Montserrat"/>
              <a:buChar char="○"/>
              <a:defRPr sz="1800"/>
            </a:lvl5pPr>
            <a:lvl6pPr marL="2743200" lvl="5" indent="-342900" algn="ctr">
              <a:lnSpc>
                <a:spcPct val="115000"/>
              </a:lnSpc>
              <a:spcBef>
                <a:spcPts val="0"/>
              </a:spcBef>
              <a:spcAft>
                <a:spcPts val="0"/>
              </a:spcAft>
              <a:buClr>
                <a:schemeClr val="lt2"/>
              </a:buClr>
              <a:buSzPts val="1800"/>
              <a:buFont typeface="Montserrat"/>
              <a:buChar char="■"/>
              <a:defRPr sz="1800"/>
            </a:lvl6pPr>
            <a:lvl7pPr marL="3200400" lvl="6" indent="-342900" algn="ctr">
              <a:lnSpc>
                <a:spcPct val="115000"/>
              </a:lnSpc>
              <a:spcBef>
                <a:spcPts val="0"/>
              </a:spcBef>
              <a:spcAft>
                <a:spcPts val="0"/>
              </a:spcAft>
              <a:buClr>
                <a:schemeClr val="lt2"/>
              </a:buClr>
              <a:buSzPts val="1800"/>
              <a:buFont typeface="Montserrat"/>
              <a:buChar char="●"/>
              <a:defRPr sz="1800"/>
            </a:lvl7pPr>
            <a:lvl8pPr marL="3657600" lvl="7" indent="-342900" algn="ctr">
              <a:lnSpc>
                <a:spcPct val="115000"/>
              </a:lnSpc>
              <a:spcBef>
                <a:spcPts val="0"/>
              </a:spcBef>
              <a:spcAft>
                <a:spcPts val="0"/>
              </a:spcAft>
              <a:buClr>
                <a:schemeClr val="lt2"/>
              </a:buClr>
              <a:buSzPts val="1800"/>
              <a:buFont typeface="Montserrat"/>
              <a:buChar char="○"/>
              <a:defRPr sz="1800"/>
            </a:lvl8pPr>
            <a:lvl9pPr marL="4114800" lvl="8" indent="-342900" algn="ctr">
              <a:lnSpc>
                <a:spcPct val="115000"/>
              </a:lnSpc>
              <a:spcBef>
                <a:spcPts val="0"/>
              </a:spcBef>
              <a:spcAft>
                <a:spcPts val="0"/>
              </a:spcAft>
              <a:buClr>
                <a:schemeClr val="lt2"/>
              </a:buClr>
              <a:buSzPts val="1800"/>
              <a:buFont typeface="Montserrat"/>
              <a:buChar char="■"/>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section 3">
  <p:cSld name="BLANK_1_1_1_1_1_1_1_1_1_1_1_5">
    <p:bg>
      <p:bgPr>
        <a:solidFill>
          <a:schemeClr val="dk2"/>
        </a:solidFill>
        <a:effectLst/>
      </p:bgPr>
    </p:bg>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256025" y="213150"/>
            <a:ext cx="5750100" cy="5118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a:endParaRPr/>
          </a:p>
        </p:txBody>
      </p:sp>
      <p:sp>
        <p:nvSpPr>
          <p:cNvPr id="75" name="Google Shape;75;p17"/>
          <p:cNvSpPr/>
          <p:nvPr/>
        </p:nvSpPr>
        <p:spPr>
          <a:xfrm flipH="1">
            <a:off x="7595967" y="280050"/>
            <a:ext cx="658800" cy="658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76" name="Google Shape;76;p17"/>
          <p:cNvSpPr/>
          <p:nvPr/>
        </p:nvSpPr>
        <p:spPr>
          <a:xfrm flipH="1">
            <a:off x="7759616" y="443699"/>
            <a:ext cx="331500" cy="33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77" name="Google Shape;77;p17"/>
          <p:cNvSpPr/>
          <p:nvPr/>
        </p:nvSpPr>
        <p:spPr>
          <a:xfrm flipH="1">
            <a:off x="7925104" y="4"/>
            <a:ext cx="1218900" cy="1218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78" name="Google Shape;78;p17"/>
          <p:cNvSpPr/>
          <p:nvPr/>
        </p:nvSpPr>
        <p:spPr>
          <a:xfrm flipH="1">
            <a:off x="7878268" y="562339"/>
            <a:ext cx="94200" cy="942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79" name="Google Shape;79;p17"/>
          <p:cNvSpPr txBox="1">
            <a:spLocks noGrp="1"/>
          </p:cNvSpPr>
          <p:nvPr>
            <p:ph type="body" idx="1"/>
          </p:nvPr>
        </p:nvSpPr>
        <p:spPr>
          <a:xfrm>
            <a:off x="255975" y="1836350"/>
            <a:ext cx="1881600" cy="775800"/>
          </a:xfrm>
          <a:prstGeom prst="rect">
            <a:avLst/>
          </a:prstGeom>
        </p:spPr>
        <p:txBody>
          <a:bodyPr spcFirstLastPara="1" wrap="square" lIns="0" tIns="0" rIns="0" bIns="0" anchor="t" anchorCtr="0">
            <a:spAutoFit/>
          </a:bodyPr>
          <a:lstStyle>
            <a:lvl1pPr marL="457200" lvl="0" indent="-285750">
              <a:spcBef>
                <a:spcPts val="0"/>
              </a:spcBef>
              <a:spcAft>
                <a:spcPts val="0"/>
              </a:spcAft>
              <a:buClr>
                <a:schemeClr val="lt2"/>
              </a:buClr>
              <a:buSzPts val="900"/>
              <a:buFont typeface="Montserrat"/>
              <a:buChar char="●"/>
              <a:defRPr/>
            </a:lvl1pPr>
            <a:lvl2pPr marL="914400" lvl="1" indent="-285750">
              <a:spcBef>
                <a:spcPts val="0"/>
              </a:spcBef>
              <a:spcAft>
                <a:spcPts val="0"/>
              </a:spcAft>
              <a:buClr>
                <a:schemeClr val="lt2"/>
              </a:buClr>
              <a:buSzPts val="900"/>
              <a:buFont typeface="Montserrat"/>
              <a:buChar char="○"/>
              <a:defRPr/>
            </a:lvl2pPr>
            <a:lvl3pPr marL="1371600" lvl="2" indent="-285750">
              <a:spcBef>
                <a:spcPts val="0"/>
              </a:spcBef>
              <a:spcAft>
                <a:spcPts val="0"/>
              </a:spcAft>
              <a:buClr>
                <a:schemeClr val="lt2"/>
              </a:buClr>
              <a:buSzPts val="900"/>
              <a:buFont typeface="Montserrat"/>
              <a:buChar char="■"/>
              <a:defRPr/>
            </a:lvl3pPr>
            <a:lvl4pPr marL="1828800" lvl="3" indent="-285750">
              <a:spcBef>
                <a:spcPts val="0"/>
              </a:spcBef>
              <a:spcAft>
                <a:spcPts val="0"/>
              </a:spcAft>
              <a:buClr>
                <a:schemeClr val="lt2"/>
              </a:buClr>
              <a:buSzPts val="900"/>
              <a:buFont typeface="Montserrat"/>
              <a:buChar char="●"/>
              <a:defRPr/>
            </a:lvl4pPr>
            <a:lvl5pPr marL="2286000" lvl="4" indent="-285750">
              <a:spcBef>
                <a:spcPts val="0"/>
              </a:spcBef>
              <a:spcAft>
                <a:spcPts val="0"/>
              </a:spcAft>
              <a:buClr>
                <a:schemeClr val="lt2"/>
              </a:buClr>
              <a:buSzPts val="900"/>
              <a:buFont typeface="Montserrat"/>
              <a:buChar char="○"/>
              <a:defRPr/>
            </a:lvl5pPr>
            <a:lvl6pPr marL="2743200" lvl="5" indent="-285750">
              <a:spcBef>
                <a:spcPts val="0"/>
              </a:spcBef>
              <a:spcAft>
                <a:spcPts val="0"/>
              </a:spcAft>
              <a:buClr>
                <a:schemeClr val="lt2"/>
              </a:buClr>
              <a:buSzPts val="900"/>
              <a:buFont typeface="Montserrat"/>
              <a:buChar char="■"/>
              <a:defRPr/>
            </a:lvl6pPr>
            <a:lvl7pPr marL="3200400" lvl="6" indent="-285750">
              <a:spcBef>
                <a:spcPts val="0"/>
              </a:spcBef>
              <a:spcAft>
                <a:spcPts val="0"/>
              </a:spcAft>
              <a:buClr>
                <a:schemeClr val="lt2"/>
              </a:buClr>
              <a:buSzPts val="900"/>
              <a:buFont typeface="Montserrat"/>
              <a:buChar char="●"/>
              <a:defRPr/>
            </a:lvl7pPr>
            <a:lvl8pPr marL="3657600" lvl="7" indent="-285750">
              <a:spcBef>
                <a:spcPts val="0"/>
              </a:spcBef>
              <a:spcAft>
                <a:spcPts val="0"/>
              </a:spcAft>
              <a:buClr>
                <a:schemeClr val="lt2"/>
              </a:buClr>
              <a:buSzPts val="900"/>
              <a:buFont typeface="Montserrat"/>
              <a:buChar char="○"/>
              <a:defRPr/>
            </a:lvl8pPr>
            <a:lvl9pPr marL="4114800" lvl="8" indent="-285750">
              <a:spcBef>
                <a:spcPts val="0"/>
              </a:spcBef>
              <a:spcAft>
                <a:spcPts val="0"/>
              </a:spcAft>
              <a:buClr>
                <a:schemeClr val="lt2"/>
              </a:buClr>
              <a:buSzPts val="900"/>
              <a:buFont typeface="Montserrat"/>
              <a:buChar char="■"/>
              <a:defRPr/>
            </a:lvl9pPr>
          </a:lstStyle>
          <a:p>
            <a:endParaRPr/>
          </a:p>
        </p:txBody>
      </p:sp>
      <p:sp>
        <p:nvSpPr>
          <p:cNvPr id="80" name="Google Shape;80;p17"/>
          <p:cNvSpPr txBox="1">
            <a:spLocks noGrp="1"/>
          </p:cNvSpPr>
          <p:nvPr>
            <p:ph type="title" idx="2"/>
          </p:nvPr>
        </p:nvSpPr>
        <p:spPr>
          <a:xfrm>
            <a:off x="255975" y="1547275"/>
            <a:ext cx="1881600" cy="189600"/>
          </a:xfrm>
          <a:prstGeom prst="rect">
            <a:avLst/>
          </a:prstGeom>
        </p:spPr>
        <p:txBody>
          <a:bodyPr spcFirstLastPara="1" wrap="square" lIns="0" tIns="0" rIns="0" bIns="0" anchor="t" anchorCtr="0">
            <a:noAutofit/>
          </a:bodyPr>
          <a:lstStyle>
            <a:lvl1pPr lvl="0">
              <a:lnSpc>
                <a:spcPct val="90000"/>
              </a:lnSpc>
              <a:spcBef>
                <a:spcPts val="0"/>
              </a:spcBef>
              <a:spcAft>
                <a:spcPts val="0"/>
              </a:spcAft>
              <a:buNone/>
              <a:defRPr sz="1200">
                <a:latin typeface="Montserrat"/>
                <a:ea typeface="Montserrat"/>
                <a:cs typeface="Montserrat"/>
                <a:sym typeface="Montserrat"/>
              </a:defRPr>
            </a:lvl1pPr>
            <a:lvl2pPr lvl="1">
              <a:lnSpc>
                <a:spcPct val="115000"/>
              </a:lnSpc>
              <a:spcBef>
                <a:spcPts val="0"/>
              </a:spcBef>
              <a:spcAft>
                <a:spcPts val="0"/>
              </a:spcAft>
              <a:buNone/>
              <a:defRPr sz="1200">
                <a:latin typeface="Montserrat"/>
                <a:ea typeface="Montserrat"/>
                <a:cs typeface="Montserrat"/>
                <a:sym typeface="Montserrat"/>
              </a:defRPr>
            </a:lvl2pPr>
            <a:lvl3pPr lvl="2">
              <a:lnSpc>
                <a:spcPct val="115000"/>
              </a:lnSpc>
              <a:spcBef>
                <a:spcPts val="0"/>
              </a:spcBef>
              <a:spcAft>
                <a:spcPts val="0"/>
              </a:spcAft>
              <a:buNone/>
              <a:defRPr sz="1200">
                <a:latin typeface="Montserrat"/>
                <a:ea typeface="Montserrat"/>
                <a:cs typeface="Montserrat"/>
                <a:sym typeface="Montserrat"/>
              </a:defRPr>
            </a:lvl3pPr>
            <a:lvl4pPr lvl="3">
              <a:lnSpc>
                <a:spcPct val="115000"/>
              </a:lnSpc>
              <a:spcBef>
                <a:spcPts val="0"/>
              </a:spcBef>
              <a:spcAft>
                <a:spcPts val="0"/>
              </a:spcAft>
              <a:buNone/>
              <a:defRPr sz="1200">
                <a:latin typeface="Montserrat"/>
                <a:ea typeface="Montserrat"/>
                <a:cs typeface="Montserrat"/>
                <a:sym typeface="Montserrat"/>
              </a:defRPr>
            </a:lvl4pPr>
            <a:lvl5pPr lvl="4">
              <a:lnSpc>
                <a:spcPct val="115000"/>
              </a:lnSpc>
              <a:spcBef>
                <a:spcPts val="0"/>
              </a:spcBef>
              <a:spcAft>
                <a:spcPts val="0"/>
              </a:spcAft>
              <a:buNone/>
              <a:defRPr sz="1200">
                <a:latin typeface="Montserrat"/>
                <a:ea typeface="Montserrat"/>
                <a:cs typeface="Montserrat"/>
                <a:sym typeface="Montserrat"/>
              </a:defRPr>
            </a:lvl5pPr>
            <a:lvl6pPr lvl="5">
              <a:lnSpc>
                <a:spcPct val="115000"/>
              </a:lnSpc>
              <a:spcBef>
                <a:spcPts val="0"/>
              </a:spcBef>
              <a:spcAft>
                <a:spcPts val="0"/>
              </a:spcAft>
              <a:buNone/>
              <a:defRPr sz="1200">
                <a:latin typeface="Montserrat"/>
                <a:ea typeface="Montserrat"/>
                <a:cs typeface="Montserrat"/>
                <a:sym typeface="Montserrat"/>
              </a:defRPr>
            </a:lvl6pPr>
            <a:lvl7pPr lvl="6">
              <a:lnSpc>
                <a:spcPct val="115000"/>
              </a:lnSpc>
              <a:spcBef>
                <a:spcPts val="0"/>
              </a:spcBef>
              <a:spcAft>
                <a:spcPts val="0"/>
              </a:spcAft>
              <a:buNone/>
              <a:defRPr sz="1200">
                <a:latin typeface="Montserrat"/>
                <a:ea typeface="Montserrat"/>
                <a:cs typeface="Montserrat"/>
                <a:sym typeface="Montserrat"/>
              </a:defRPr>
            </a:lvl7pPr>
            <a:lvl8pPr lvl="7">
              <a:lnSpc>
                <a:spcPct val="115000"/>
              </a:lnSpc>
              <a:spcBef>
                <a:spcPts val="0"/>
              </a:spcBef>
              <a:spcAft>
                <a:spcPts val="0"/>
              </a:spcAft>
              <a:buNone/>
              <a:defRPr sz="1200">
                <a:latin typeface="Montserrat"/>
                <a:ea typeface="Montserrat"/>
                <a:cs typeface="Montserrat"/>
                <a:sym typeface="Montserrat"/>
              </a:defRPr>
            </a:lvl8pPr>
            <a:lvl9pPr lvl="8">
              <a:lnSpc>
                <a:spcPct val="115000"/>
              </a:lnSpc>
              <a:spcBef>
                <a:spcPts val="0"/>
              </a:spcBef>
              <a:spcAft>
                <a:spcPts val="0"/>
              </a:spcAft>
              <a:buNone/>
              <a:defRPr sz="1200">
                <a:latin typeface="Montserrat"/>
                <a:ea typeface="Montserrat"/>
                <a:cs typeface="Montserrat"/>
                <a:sym typeface="Montserrat"/>
              </a:defRPr>
            </a:lvl9pPr>
          </a:lstStyle>
          <a:p>
            <a:endParaRPr/>
          </a:p>
        </p:txBody>
      </p:sp>
      <p:sp>
        <p:nvSpPr>
          <p:cNvPr id="81" name="Google Shape;81;p17"/>
          <p:cNvSpPr txBox="1">
            <a:spLocks noGrp="1"/>
          </p:cNvSpPr>
          <p:nvPr>
            <p:ph type="body" idx="3"/>
          </p:nvPr>
        </p:nvSpPr>
        <p:spPr>
          <a:xfrm>
            <a:off x="2506125" y="1836350"/>
            <a:ext cx="1881600" cy="775800"/>
          </a:xfrm>
          <a:prstGeom prst="rect">
            <a:avLst/>
          </a:prstGeom>
        </p:spPr>
        <p:txBody>
          <a:bodyPr spcFirstLastPara="1" wrap="square" lIns="0" tIns="0" rIns="0" bIns="0" anchor="t" anchorCtr="0">
            <a:spAutoFit/>
          </a:bodyPr>
          <a:lstStyle>
            <a:lvl1pPr marL="457200" lvl="0" indent="-285750">
              <a:lnSpc>
                <a:spcPct val="115000"/>
              </a:lnSpc>
              <a:spcBef>
                <a:spcPts val="0"/>
              </a:spcBef>
              <a:spcAft>
                <a:spcPts val="0"/>
              </a:spcAft>
              <a:buClr>
                <a:schemeClr val="lt2"/>
              </a:buClr>
              <a:buSzPts val="900"/>
              <a:buFont typeface="Montserrat"/>
              <a:buChar char="●"/>
              <a:defRPr/>
            </a:lvl1pPr>
            <a:lvl2pPr marL="914400" lvl="1" indent="-285750">
              <a:lnSpc>
                <a:spcPct val="115000"/>
              </a:lnSpc>
              <a:spcBef>
                <a:spcPts val="0"/>
              </a:spcBef>
              <a:spcAft>
                <a:spcPts val="0"/>
              </a:spcAft>
              <a:buClr>
                <a:schemeClr val="lt2"/>
              </a:buClr>
              <a:buSzPts val="900"/>
              <a:buFont typeface="Montserrat"/>
              <a:buChar char="○"/>
              <a:defRPr/>
            </a:lvl2pPr>
            <a:lvl3pPr marL="1371600" lvl="2" indent="-285750">
              <a:lnSpc>
                <a:spcPct val="115000"/>
              </a:lnSpc>
              <a:spcBef>
                <a:spcPts val="0"/>
              </a:spcBef>
              <a:spcAft>
                <a:spcPts val="0"/>
              </a:spcAft>
              <a:buClr>
                <a:schemeClr val="lt2"/>
              </a:buClr>
              <a:buSzPts val="900"/>
              <a:buFont typeface="Montserrat"/>
              <a:buChar char="■"/>
              <a:defRPr/>
            </a:lvl3pPr>
            <a:lvl4pPr marL="1828800" lvl="3" indent="-285750">
              <a:lnSpc>
                <a:spcPct val="115000"/>
              </a:lnSpc>
              <a:spcBef>
                <a:spcPts val="0"/>
              </a:spcBef>
              <a:spcAft>
                <a:spcPts val="0"/>
              </a:spcAft>
              <a:buClr>
                <a:schemeClr val="lt2"/>
              </a:buClr>
              <a:buSzPts val="900"/>
              <a:buFont typeface="Montserrat"/>
              <a:buChar char="●"/>
              <a:defRPr/>
            </a:lvl4pPr>
            <a:lvl5pPr marL="2286000" lvl="4" indent="-285750">
              <a:lnSpc>
                <a:spcPct val="115000"/>
              </a:lnSpc>
              <a:spcBef>
                <a:spcPts val="0"/>
              </a:spcBef>
              <a:spcAft>
                <a:spcPts val="0"/>
              </a:spcAft>
              <a:buClr>
                <a:schemeClr val="lt2"/>
              </a:buClr>
              <a:buSzPts val="900"/>
              <a:buFont typeface="Montserrat"/>
              <a:buChar char="○"/>
              <a:defRPr/>
            </a:lvl5pPr>
            <a:lvl6pPr marL="2743200" lvl="5" indent="-285750">
              <a:lnSpc>
                <a:spcPct val="115000"/>
              </a:lnSpc>
              <a:spcBef>
                <a:spcPts val="0"/>
              </a:spcBef>
              <a:spcAft>
                <a:spcPts val="0"/>
              </a:spcAft>
              <a:buClr>
                <a:schemeClr val="lt2"/>
              </a:buClr>
              <a:buSzPts val="900"/>
              <a:buFont typeface="Montserrat"/>
              <a:buChar char="■"/>
              <a:defRPr/>
            </a:lvl6pPr>
            <a:lvl7pPr marL="3200400" lvl="6" indent="-285750">
              <a:lnSpc>
                <a:spcPct val="115000"/>
              </a:lnSpc>
              <a:spcBef>
                <a:spcPts val="0"/>
              </a:spcBef>
              <a:spcAft>
                <a:spcPts val="0"/>
              </a:spcAft>
              <a:buClr>
                <a:schemeClr val="lt2"/>
              </a:buClr>
              <a:buSzPts val="900"/>
              <a:buFont typeface="Montserrat"/>
              <a:buChar char="●"/>
              <a:defRPr/>
            </a:lvl7pPr>
            <a:lvl8pPr marL="3657600" lvl="7" indent="-285750">
              <a:lnSpc>
                <a:spcPct val="115000"/>
              </a:lnSpc>
              <a:spcBef>
                <a:spcPts val="0"/>
              </a:spcBef>
              <a:spcAft>
                <a:spcPts val="0"/>
              </a:spcAft>
              <a:buClr>
                <a:schemeClr val="lt2"/>
              </a:buClr>
              <a:buSzPts val="900"/>
              <a:buFont typeface="Montserrat"/>
              <a:buChar char="○"/>
              <a:defRPr/>
            </a:lvl8pPr>
            <a:lvl9pPr marL="4114800" lvl="8" indent="-285750">
              <a:lnSpc>
                <a:spcPct val="115000"/>
              </a:lnSpc>
              <a:spcBef>
                <a:spcPts val="0"/>
              </a:spcBef>
              <a:spcAft>
                <a:spcPts val="0"/>
              </a:spcAft>
              <a:buClr>
                <a:schemeClr val="lt2"/>
              </a:buClr>
              <a:buSzPts val="900"/>
              <a:buFont typeface="Montserrat"/>
              <a:buChar char="■"/>
              <a:defRPr/>
            </a:lvl9pPr>
          </a:lstStyle>
          <a:p>
            <a:endParaRPr/>
          </a:p>
        </p:txBody>
      </p:sp>
      <p:sp>
        <p:nvSpPr>
          <p:cNvPr id="82" name="Google Shape;82;p17"/>
          <p:cNvSpPr txBox="1">
            <a:spLocks noGrp="1"/>
          </p:cNvSpPr>
          <p:nvPr>
            <p:ph type="title" idx="4"/>
          </p:nvPr>
        </p:nvSpPr>
        <p:spPr>
          <a:xfrm>
            <a:off x="2506125" y="1547275"/>
            <a:ext cx="1881600" cy="189600"/>
          </a:xfrm>
          <a:prstGeom prst="rect">
            <a:avLst/>
          </a:prstGeom>
        </p:spPr>
        <p:txBody>
          <a:bodyPr spcFirstLastPara="1" wrap="square" lIns="0" tIns="0" rIns="0" bIns="0" anchor="t" anchorCtr="0">
            <a:noAutofit/>
          </a:bodyPr>
          <a:lstStyle>
            <a:lvl1pPr lvl="0">
              <a:lnSpc>
                <a:spcPct val="90000"/>
              </a:lnSpc>
              <a:spcBef>
                <a:spcPts val="0"/>
              </a:spcBef>
              <a:spcAft>
                <a:spcPts val="0"/>
              </a:spcAft>
              <a:buNone/>
              <a:defRPr sz="1200">
                <a:latin typeface="Montserrat"/>
                <a:ea typeface="Montserrat"/>
                <a:cs typeface="Montserrat"/>
                <a:sym typeface="Montserrat"/>
              </a:defRPr>
            </a:lvl1pPr>
            <a:lvl2pPr lvl="1">
              <a:lnSpc>
                <a:spcPct val="115000"/>
              </a:lnSpc>
              <a:spcBef>
                <a:spcPts val="0"/>
              </a:spcBef>
              <a:spcAft>
                <a:spcPts val="0"/>
              </a:spcAft>
              <a:buNone/>
              <a:defRPr sz="1200">
                <a:latin typeface="Montserrat"/>
                <a:ea typeface="Montserrat"/>
                <a:cs typeface="Montserrat"/>
                <a:sym typeface="Montserrat"/>
              </a:defRPr>
            </a:lvl2pPr>
            <a:lvl3pPr lvl="2">
              <a:lnSpc>
                <a:spcPct val="115000"/>
              </a:lnSpc>
              <a:spcBef>
                <a:spcPts val="0"/>
              </a:spcBef>
              <a:spcAft>
                <a:spcPts val="0"/>
              </a:spcAft>
              <a:buNone/>
              <a:defRPr sz="1200">
                <a:latin typeface="Montserrat"/>
                <a:ea typeface="Montserrat"/>
                <a:cs typeface="Montserrat"/>
                <a:sym typeface="Montserrat"/>
              </a:defRPr>
            </a:lvl3pPr>
            <a:lvl4pPr lvl="3">
              <a:lnSpc>
                <a:spcPct val="115000"/>
              </a:lnSpc>
              <a:spcBef>
                <a:spcPts val="0"/>
              </a:spcBef>
              <a:spcAft>
                <a:spcPts val="0"/>
              </a:spcAft>
              <a:buNone/>
              <a:defRPr sz="1200">
                <a:latin typeface="Montserrat"/>
                <a:ea typeface="Montserrat"/>
                <a:cs typeface="Montserrat"/>
                <a:sym typeface="Montserrat"/>
              </a:defRPr>
            </a:lvl4pPr>
            <a:lvl5pPr lvl="4">
              <a:lnSpc>
                <a:spcPct val="115000"/>
              </a:lnSpc>
              <a:spcBef>
                <a:spcPts val="0"/>
              </a:spcBef>
              <a:spcAft>
                <a:spcPts val="0"/>
              </a:spcAft>
              <a:buNone/>
              <a:defRPr sz="1200">
                <a:latin typeface="Montserrat"/>
                <a:ea typeface="Montserrat"/>
                <a:cs typeface="Montserrat"/>
                <a:sym typeface="Montserrat"/>
              </a:defRPr>
            </a:lvl5pPr>
            <a:lvl6pPr lvl="5">
              <a:lnSpc>
                <a:spcPct val="115000"/>
              </a:lnSpc>
              <a:spcBef>
                <a:spcPts val="0"/>
              </a:spcBef>
              <a:spcAft>
                <a:spcPts val="0"/>
              </a:spcAft>
              <a:buNone/>
              <a:defRPr sz="1200">
                <a:latin typeface="Montserrat"/>
                <a:ea typeface="Montserrat"/>
                <a:cs typeface="Montserrat"/>
                <a:sym typeface="Montserrat"/>
              </a:defRPr>
            </a:lvl6pPr>
            <a:lvl7pPr lvl="6">
              <a:lnSpc>
                <a:spcPct val="115000"/>
              </a:lnSpc>
              <a:spcBef>
                <a:spcPts val="0"/>
              </a:spcBef>
              <a:spcAft>
                <a:spcPts val="0"/>
              </a:spcAft>
              <a:buNone/>
              <a:defRPr sz="1200">
                <a:latin typeface="Montserrat"/>
                <a:ea typeface="Montserrat"/>
                <a:cs typeface="Montserrat"/>
                <a:sym typeface="Montserrat"/>
              </a:defRPr>
            </a:lvl7pPr>
            <a:lvl8pPr lvl="7">
              <a:lnSpc>
                <a:spcPct val="115000"/>
              </a:lnSpc>
              <a:spcBef>
                <a:spcPts val="0"/>
              </a:spcBef>
              <a:spcAft>
                <a:spcPts val="0"/>
              </a:spcAft>
              <a:buNone/>
              <a:defRPr sz="1200">
                <a:latin typeface="Montserrat"/>
                <a:ea typeface="Montserrat"/>
                <a:cs typeface="Montserrat"/>
                <a:sym typeface="Montserrat"/>
              </a:defRPr>
            </a:lvl8pPr>
            <a:lvl9pPr lvl="8">
              <a:lnSpc>
                <a:spcPct val="115000"/>
              </a:lnSpc>
              <a:spcBef>
                <a:spcPts val="0"/>
              </a:spcBef>
              <a:spcAft>
                <a:spcPts val="0"/>
              </a:spcAft>
              <a:buNone/>
              <a:defRPr sz="1200">
                <a:latin typeface="Montserrat"/>
                <a:ea typeface="Montserrat"/>
                <a:cs typeface="Montserrat"/>
                <a:sym typeface="Montserrat"/>
              </a:defRPr>
            </a:lvl9pPr>
          </a:lstStyle>
          <a:p>
            <a:endParaRPr/>
          </a:p>
        </p:txBody>
      </p:sp>
      <p:sp>
        <p:nvSpPr>
          <p:cNvPr id="83" name="Google Shape;83;p17"/>
          <p:cNvSpPr txBox="1">
            <a:spLocks noGrp="1"/>
          </p:cNvSpPr>
          <p:nvPr>
            <p:ph type="body" idx="5"/>
          </p:nvPr>
        </p:nvSpPr>
        <p:spPr>
          <a:xfrm>
            <a:off x="4756275" y="1836350"/>
            <a:ext cx="1881600" cy="775800"/>
          </a:xfrm>
          <a:prstGeom prst="rect">
            <a:avLst/>
          </a:prstGeom>
        </p:spPr>
        <p:txBody>
          <a:bodyPr spcFirstLastPara="1" wrap="square" lIns="0" tIns="0" rIns="0" bIns="0" anchor="t" anchorCtr="0">
            <a:spAutoFit/>
          </a:bodyPr>
          <a:lstStyle>
            <a:lvl1pPr marL="457200" lvl="0" indent="-285750">
              <a:lnSpc>
                <a:spcPct val="115000"/>
              </a:lnSpc>
              <a:spcBef>
                <a:spcPts val="0"/>
              </a:spcBef>
              <a:spcAft>
                <a:spcPts val="0"/>
              </a:spcAft>
              <a:buClr>
                <a:schemeClr val="lt2"/>
              </a:buClr>
              <a:buSzPts val="900"/>
              <a:buFont typeface="Montserrat"/>
              <a:buChar char="●"/>
              <a:defRPr/>
            </a:lvl1pPr>
            <a:lvl2pPr marL="914400" lvl="1" indent="-285750">
              <a:lnSpc>
                <a:spcPct val="115000"/>
              </a:lnSpc>
              <a:spcBef>
                <a:spcPts val="0"/>
              </a:spcBef>
              <a:spcAft>
                <a:spcPts val="0"/>
              </a:spcAft>
              <a:buClr>
                <a:schemeClr val="lt2"/>
              </a:buClr>
              <a:buSzPts val="900"/>
              <a:buFont typeface="Montserrat"/>
              <a:buChar char="○"/>
              <a:defRPr/>
            </a:lvl2pPr>
            <a:lvl3pPr marL="1371600" lvl="2" indent="-285750">
              <a:lnSpc>
                <a:spcPct val="115000"/>
              </a:lnSpc>
              <a:spcBef>
                <a:spcPts val="0"/>
              </a:spcBef>
              <a:spcAft>
                <a:spcPts val="0"/>
              </a:spcAft>
              <a:buClr>
                <a:schemeClr val="lt2"/>
              </a:buClr>
              <a:buSzPts val="900"/>
              <a:buFont typeface="Montserrat"/>
              <a:buChar char="■"/>
              <a:defRPr/>
            </a:lvl3pPr>
            <a:lvl4pPr marL="1828800" lvl="3" indent="-285750">
              <a:lnSpc>
                <a:spcPct val="115000"/>
              </a:lnSpc>
              <a:spcBef>
                <a:spcPts val="0"/>
              </a:spcBef>
              <a:spcAft>
                <a:spcPts val="0"/>
              </a:spcAft>
              <a:buClr>
                <a:schemeClr val="lt2"/>
              </a:buClr>
              <a:buSzPts val="900"/>
              <a:buFont typeface="Montserrat"/>
              <a:buChar char="●"/>
              <a:defRPr/>
            </a:lvl4pPr>
            <a:lvl5pPr marL="2286000" lvl="4" indent="-285750">
              <a:lnSpc>
                <a:spcPct val="115000"/>
              </a:lnSpc>
              <a:spcBef>
                <a:spcPts val="0"/>
              </a:spcBef>
              <a:spcAft>
                <a:spcPts val="0"/>
              </a:spcAft>
              <a:buClr>
                <a:schemeClr val="lt2"/>
              </a:buClr>
              <a:buSzPts val="900"/>
              <a:buFont typeface="Montserrat"/>
              <a:buChar char="○"/>
              <a:defRPr/>
            </a:lvl5pPr>
            <a:lvl6pPr marL="2743200" lvl="5" indent="-285750">
              <a:lnSpc>
                <a:spcPct val="115000"/>
              </a:lnSpc>
              <a:spcBef>
                <a:spcPts val="0"/>
              </a:spcBef>
              <a:spcAft>
                <a:spcPts val="0"/>
              </a:spcAft>
              <a:buClr>
                <a:schemeClr val="lt2"/>
              </a:buClr>
              <a:buSzPts val="900"/>
              <a:buFont typeface="Montserrat"/>
              <a:buChar char="■"/>
              <a:defRPr/>
            </a:lvl6pPr>
            <a:lvl7pPr marL="3200400" lvl="6" indent="-285750">
              <a:lnSpc>
                <a:spcPct val="115000"/>
              </a:lnSpc>
              <a:spcBef>
                <a:spcPts val="0"/>
              </a:spcBef>
              <a:spcAft>
                <a:spcPts val="0"/>
              </a:spcAft>
              <a:buClr>
                <a:schemeClr val="lt2"/>
              </a:buClr>
              <a:buSzPts val="900"/>
              <a:buFont typeface="Montserrat"/>
              <a:buChar char="●"/>
              <a:defRPr/>
            </a:lvl7pPr>
            <a:lvl8pPr marL="3657600" lvl="7" indent="-285750">
              <a:lnSpc>
                <a:spcPct val="115000"/>
              </a:lnSpc>
              <a:spcBef>
                <a:spcPts val="0"/>
              </a:spcBef>
              <a:spcAft>
                <a:spcPts val="0"/>
              </a:spcAft>
              <a:buClr>
                <a:schemeClr val="lt2"/>
              </a:buClr>
              <a:buSzPts val="900"/>
              <a:buFont typeface="Montserrat"/>
              <a:buChar char="○"/>
              <a:defRPr/>
            </a:lvl8pPr>
            <a:lvl9pPr marL="4114800" lvl="8" indent="-285750">
              <a:lnSpc>
                <a:spcPct val="115000"/>
              </a:lnSpc>
              <a:spcBef>
                <a:spcPts val="0"/>
              </a:spcBef>
              <a:spcAft>
                <a:spcPts val="0"/>
              </a:spcAft>
              <a:buClr>
                <a:schemeClr val="lt2"/>
              </a:buClr>
              <a:buSzPts val="900"/>
              <a:buFont typeface="Montserrat"/>
              <a:buChar char="■"/>
              <a:defRPr/>
            </a:lvl9pPr>
          </a:lstStyle>
          <a:p>
            <a:endParaRPr/>
          </a:p>
        </p:txBody>
      </p:sp>
      <p:sp>
        <p:nvSpPr>
          <p:cNvPr id="84" name="Google Shape;84;p17"/>
          <p:cNvSpPr txBox="1">
            <a:spLocks noGrp="1"/>
          </p:cNvSpPr>
          <p:nvPr>
            <p:ph type="title" idx="6"/>
          </p:nvPr>
        </p:nvSpPr>
        <p:spPr>
          <a:xfrm>
            <a:off x="4756275" y="1547275"/>
            <a:ext cx="1881600" cy="189600"/>
          </a:xfrm>
          <a:prstGeom prst="rect">
            <a:avLst/>
          </a:prstGeom>
        </p:spPr>
        <p:txBody>
          <a:bodyPr spcFirstLastPara="1" wrap="square" lIns="0" tIns="0" rIns="0" bIns="0" anchor="t" anchorCtr="0">
            <a:noAutofit/>
          </a:bodyPr>
          <a:lstStyle>
            <a:lvl1pPr lvl="0">
              <a:lnSpc>
                <a:spcPct val="90000"/>
              </a:lnSpc>
              <a:spcBef>
                <a:spcPts val="0"/>
              </a:spcBef>
              <a:spcAft>
                <a:spcPts val="0"/>
              </a:spcAft>
              <a:buNone/>
              <a:defRPr sz="1200">
                <a:latin typeface="Montserrat"/>
                <a:ea typeface="Montserrat"/>
                <a:cs typeface="Montserrat"/>
                <a:sym typeface="Montserrat"/>
              </a:defRPr>
            </a:lvl1pPr>
            <a:lvl2pPr lvl="1">
              <a:lnSpc>
                <a:spcPct val="115000"/>
              </a:lnSpc>
              <a:spcBef>
                <a:spcPts val="0"/>
              </a:spcBef>
              <a:spcAft>
                <a:spcPts val="0"/>
              </a:spcAft>
              <a:buNone/>
              <a:defRPr sz="1200">
                <a:latin typeface="Montserrat"/>
                <a:ea typeface="Montserrat"/>
                <a:cs typeface="Montserrat"/>
                <a:sym typeface="Montserrat"/>
              </a:defRPr>
            </a:lvl2pPr>
            <a:lvl3pPr lvl="2">
              <a:lnSpc>
                <a:spcPct val="115000"/>
              </a:lnSpc>
              <a:spcBef>
                <a:spcPts val="0"/>
              </a:spcBef>
              <a:spcAft>
                <a:spcPts val="0"/>
              </a:spcAft>
              <a:buNone/>
              <a:defRPr sz="1200">
                <a:latin typeface="Montserrat"/>
                <a:ea typeface="Montserrat"/>
                <a:cs typeface="Montserrat"/>
                <a:sym typeface="Montserrat"/>
              </a:defRPr>
            </a:lvl3pPr>
            <a:lvl4pPr lvl="3">
              <a:lnSpc>
                <a:spcPct val="115000"/>
              </a:lnSpc>
              <a:spcBef>
                <a:spcPts val="0"/>
              </a:spcBef>
              <a:spcAft>
                <a:spcPts val="0"/>
              </a:spcAft>
              <a:buNone/>
              <a:defRPr sz="1200">
                <a:latin typeface="Montserrat"/>
                <a:ea typeface="Montserrat"/>
                <a:cs typeface="Montserrat"/>
                <a:sym typeface="Montserrat"/>
              </a:defRPr>
            </a:lvl4pPr>
            <a:lvl5pPr lvl="4">
              <a:lnSpc>
                <a:spcPct val="115000"/>
              </a:lnSpc>
              <a:spcBef>
                <a:spcPts val="0"/>
              </a:spcBef>
              <a:spcAft>
                <a:spcPts val="0"/>
              </a:spcAft>
              <a:buNone/>
              <a:defRPr sz="1200">
                <a:latin typeface="Montserrat"/>
                <a:ea typeface="Montserrat"/>
                <a:cs typeface="Montserrat"/>
                <a:sym typeface="Montserrat"/>
              </a:defRPr>
            </a:lvl5pPr>
            <a:lvl6pPr lvl="5">
              <a:lnSpc>
                <a:spcPct val="115000"/>
              </a:lnSpc>
              <a:spcBef>
                <a:spcPts val="0"/>
              </a:spcBef>
              <a:spcAft>
                <a:spcPts val="0"/>
              </a:spcAft>
              <a:buNone/>
              <a:defRPr sz="1200">
                <a:latin typeface="Montserrat"/>
                <a:ea typeface="Montserrat"/>
                <a:cs typeface="Montserrat"/>
                <a:sym typeface="Montserrat"/>
              </a:defRPr>
            </a:lvl6pPr>
            <a:lvl7pPr lvl="6">
              <a:lnSpc>
                <a:spcPct val="115000"/>
              </a:lnSpc>
              <a:spcBef>
                <a:spcPts val="0"/>
              </a:spcBef>
              <a:spcAft>
                <a:spcPts val="0"/>
              </a:spcAft>
              <a:buNone/>
              <a:defRPr sz="1200">
                <a:latin typeface="Montserrat"/>
                <a:ea typeface="Montserrat"/>
                <a:cs typeface="Montserrat"/>
                <a:sym typeface="Montserrat"/>
              </a:defRPr>
            </a:lvl7pPr>
            <a:lvl8pPr lvl="7">
              <a:lnSpc>
                <a:spcPct val="115000"/>
              </a:lnSpc>
              <a:spcBef>
                <a:spcPts val="0"/>
              </a:spcBef>
              <a:spcAft>
                <a:spcPts val="0"/>
              </a:spcAft>
              <a:buNone/>
              <a:defRPr sz="1200">
                <a:latin typeface="Montserrat"/>
                <a:ea typeface="Montserrat"/>
                <a:cs typeface="Montserrat"/>
                <a:sym typeface="Montserrat"/>
              </a:defRPr>
            </a:lvl8pPr>
            <a:lvl9pPr lvl="8">
              <a:lnSpc>
                <a:spcPct val="115000"/>
              </a:lnSpc>
              <a:spcBef>
                <a:spcPts val="0"/>
              </a:spcBef>
              <a:spcAft>
                <a:spcPts val="0"/>
              </a:spcAft>
              <a:buNone/>
              <a:defRPr sz="1200">
                <a:latin typeface="Montserrat"/>
                <a:ea typeface="Montserrat"/>
                <a:cs typeface="Montserrat"/>
                <a:sym typeface="Montserrat"/>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Activity 1">
  <p:cSld name="BLANK_1_1_1_1_1_1_1_1_1_1_1_4">
    <p:spTree>
      <p:nvGrpSpPr>
        <p:cNvPr id="1" name="Shape 85"/>
        <p:cNvGrpSpPr/>
        <p:nvPr/>
      </p:nvGrpSpPr>
      <p:grpSpPr>
        <a:xfrm>
          <a:off x="0" y="0"/>
          <a:ext cx="0" cy="0"/>
          <a:chOff x="0" y="0"/>
          <a:chExt cx="0" cy="0"/>
        </a:xfrm>
      </p:grpSpPr>
      <p:sp>
        <p:nvSpPr>
          <p:cNvPr id="86" name="Google Shape;86;p18"/>
          <p:cNvSpPr/>
          <p:nvPr/>
        </p:nvSpPr>
        <p:spPr>
          <a:xfrm>
            <a:off x="-75" y="100"/>
            <a:ext cx="65658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87" name="Google Shape;87;p18"/>
          <p:cNvSpPr txBox="1">
            <a:spLocks noGrp="1"/>
          </p:cNvSpPr>
          <p:nvPr>
            <p:ph type="body" idx="1"/>
          </p:nvPr>
        </p:nvSpPr>
        <p:spPr>
          <a:xfrm>
            <a:off x="6821675" y="1272000"/>
            <a:ext cx="2066400" cy="2239800"/>
          </a:xfrm>
          <a:prstGeom prst="rect">
            <a:avLst/>
          </a:prstGeom>
        </p:spPr>
        <p:txBody>
          <a:bodyPr spcFirstLastPara="1" wrap="square" lIns="0" tIns="0" rIns="0" bIns="0" anchor="t" anchorCtr="0">
            <a:spAutoFit/>
          </a:bodyPr>
          <a:lstStyle>
            <a:lvl1pPr marL="457200" lvl="0" indent="-285750">
              <a:spcBef>
                <a:spcPts val="0"/>
              </a:spcBef>
              <a:spcAft>
                <a:spcPts val="0"/>
              </a:spcAft>
              <a:buClr>
                <a:schemeClr val="lt2"/>
              </a:buClr>
              <a:buSzPts val="900"/>
              <a:buFont typeface="Montserrat"/>
              <a:buChar char="●"/>
              <a:defRPr/>
            </a:lvl1pPr>
            <a:lvl2pPr marL="914400" lvl="1" indent="-285750">
              <a:spcBef>
                <a:spcPts val="0"/>
              </a:spcBef>
              <a:spcAft>
                <a:spcPts val="0"/>
              </a:spcAft>
              <a:buClr>
                <a:schemeClr val="lt2"/>
              </a:buClr>
              <a:buSzPts val="900"/>
              <a:buFont typeface="Montserrat"/>
              <a:buChar char="○"/>
              <a:defRPr/>
            </a:lvl2pPr>
            <a:lvl3pPr marL="1371600" lvl="2" indent="-285750">
              <a:spcBef>
                <a:spcPts val="0"/>
              </a:spcBef>
              <a:spcAft>
                <a:spcPts val="0"/>
              </a:spcAft>
              <a:buClr>
                <a:schemeClr val="lt2"/>
              </a:buClr>
              <a:buSzPts val="900"/>
              <a:buFont typeface="Montserrat"/>
              <a:buChar char="■"/>
              <a:defRPr/>
            </a:lvl3pPr>
            <a:lvl4pPr marL="1828800" lvl="3" indent="-285750">
              <a:spcBef>
                <a:spcPts val="0"/>
              </a:spcBef>
              <a:spcAft>
                <a:spcPts val="0"/>
              </a:spcAft>
              <a:buClr>
                <a:schemeClr val="lt2"/>
              </a:buClr>
              <a:buSzPts val="900"/>
              <a:buFont typeface="Montserrat"/>
              <a:buChar char="●"/>
              <a:defRPr/>
            </a:lvl4pPr>
            <a:lvl5pPr marL="2286000" lvl="4" indent="-285750">
              <a:spcBef>
                <a:spcPts val="0"/>
              </a:spcBef>
              <a:spcAft>
                <a:spcPts val="0"/>
              </a:spcAft>
              <a:buClr>
                <a:schemeClr val="lt2"/>
              </a:buClr>
              <a:buSzPts val="900"/>
              <a:buFont typeface="Montserrat"/>
              <a:buChar char="○"/>
              <a:defRPr/>
            </a:lvl5pPr>
            <a:lvl6pPr marL="2743200" lvl="5" indent="-285750">
              <a:spcBef>
                <a:spcPts val="0"/>
              </a:spcBef>
              <a:spcAft>
                <a:spcPts val="0"/>
              </a:spcAft>
              <a:buClr>
                <a:schemeClr val="lt2"/>
              </a:buClr>
              <a:buSzPts val="900"/>
              <a:buFont typeface="Montserrat"/>
              <a:buChar char="■"/>
              <a:defRPr/>
            </a:lvl6pPr>
            <a:lvl7pPr marL="3200400" lvl="6" indent="-285750">
              <a:spcBef>
                <a:spcPts val="0"/>
              </a:spcBef>
              <a:spcAft>
                <a:spcPts val="0"/>
              </a:spcAft>
              <a:buClr>
                <a:schemeClr val="lt2"/>
              </a:buClr>
              <a:buSzPts val="900"/>
              <a:buFont typeface="Montserrat"/>
              <a:buChar char="●"/>
              <a:defRPr/>
            </a:lvl7pPr>
            <a:lvl8pPr marL="3657600" lvl="7" indent="-285750">
              <a:spcBef>
                <a:spcPts val="0"/>
              </a:spcBef>
              <a:spcAft>
                <a:spcPts val="0"/>
              </a:spcAft>
              <a:buClr>
                <a:schemeClr val="lt2"/>
              </a:buClr>
              <a:buSzPts val="900"/>
              <a:buFont typeface="Montserrat"/>
              <a:buChar char="○"/>
              <a:defRPr/>
            </a:lvl8pPr>
            <a:lvl9pPr marL="4114800" lvl="8" indent="-285750">
              <a:spcBef>
                <a:spcPts val="0"/>
              </a:spcBef>
              <a:spcAft>
                <a:spcPts val="0"/>
              </a:spcAft>
              <a:buClr>
                <a:schemeClr val="lt2"/>
              </a:buClr>
              <a:buSzPts val="900"/>
              <a:buFont typeface="Montserrat"/>
              <a:buChar char="■"/>
              <a:defRPr/>
            </a:lvl9pPr>
          </a:lstStyle>
          <a:p>
            <a:endParaRPr/>
          </a:p>
        </p:txBody>
      </p:sp>
      <p:sp>
        <p:nvSpPr>
          <p:cNvPr id="88" name="Google Shape;88;p18"/>
          <p:cNvSpPr txBox="1">
            <a:spLocks noGrp="1"/>
          </p:cNvSpPr>
          <p:nvPr>
            <p:ph type="title"/>
          </p:nvPr>
        </p:nvSpPr>
        <p:spPr>
          <a:xfrm>
            <a:off x="4517150" y="4764350"/>
            <a:ext cx="1792800" cy="123000"/>
          </a:xfrm>
          <a:prstGeom prst="rect">
            <a:avLst/>
          </a:prstGeom>
        </p:spPr>
        <p:txBody>
          <a:bodyPr spcFirstLastPara="1" wrap="square" lIns="0" tIns="0" rIns="0" bIns="0" anchor="t" anchorCtr="0">
            <a:spAutoFit/>
          </a:bodyPr>
          <a:lstStyle>
            <a:lvl1pPr lvl="0"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1pPr>
            <a:lvl2pPr lvl="1"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2pPr>
            <a:lvl3pPr lvl="2"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3pPr>
            <a:lvl4pPr lvl="3"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4pPr>
            <a:lvl5pPr lvl="4"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5pPr>
            <a:lvl6pPr lvl="5"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6pPr>
            <a:lvl7pPr lvl="6"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7pPr>
            <a:lvl8pPr lvl="7"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8pPr>
            <a:lvl9pPr lvl="8"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9pPr>
          </a:lstStyle>
          <a:p>
            <a:endParaRPr/>
          </a:p>
        </p:txBody>
      </p:sp>
      <p:sp>
        <p:nvSpPr>
          <p:cNvPr id="89" name="Google Shape;89;p18"/>
          <p:cNvSpPr txBox="1">
            <a:spLocks noGrp="1"/>
          </p:cNvSpPr>
          <p:nvPr>
            <p:ph type="title" idx="2"/>
          </p:nvPr>
        </p:nvSpPr>
        <p:spPr>
          <a:xfrm>
            <a:off x="256025" y="213150"/>
            <a:ext cx="5750100" cy="5118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3000">
                <a:solidFill>
                  <a:schemeClr val="accent3"/>
                </a:solidFill>
              </a:defRPr>
            </a:lvl1pPr>
            <a:lvl2pPr lvl="1">
              <a:lnSpc>
                <a:spcPct val="115000"/>
              </a:lnSpc>
              <a:spcBef>
                <a:spcPts val="0"/>
              </a:spcBef>
              <a:spcAft>
                <a:spcPts val="0"/>
              </a:spcAft>
              <a:buNone/>
              <a:defRPr sz="3000">
                <a:solidFill>
                  <a:schemeClr val="accent3"/>
                </a:solidFill>
              </a:defRPr>
            </a:lvl2pPr>
            <a:lvl3pPr lvl="2">
              <a:lnSpc>
                <a:spcPct val="115000"/>
              </a:lnSpc>
              <a:spcBef>
                <a:spcPts val="0"/>
              </a:spcBef>
              <a:spcAft>
                <a:spcPts val="0"/>
              </a:spcAft>
              <a:buNone/>
              <a:defRPr sz="3000">
                <a:solidFill>
                  <a:schemeClr val="accent3"/>
                </a:solidFill>
              </a:defRPr>
            </a:lvl3pPr>
            <a:lvl4pPr lvl="3">
              <a:lnSpc>
                <a:spcPct val="115000"/>
              </a:lnSpc>
              <a:spcBef>
                <a:spcPts val="0"/>
              </a:spcBef>
              <a:spcAft>
                <a:spcPts val="0"/>
              </a:spcAft>
              <a:buNone/>
              <a:defRPr sz="3000">
                <a:solidFill>
                  <a:schemeClr val="accent3"/>
                </a:solidFill>
              </a:defRPr>
            </a:lvl4pPr>
            <a:lvl5pPr lvl="4">
              <a:lnSpc>
                <a:spcPct val="115000"/>
              </a:lnSpc>
              <a:spcBef>
                <a:spcPts val="0"/>
              </a:spcBef>
              <a:spcAft>
                <a:spcPts val="0"/>
              </a:spcAft>
              <a:buNone/>
              <a:defRPr sz="3000">
                <a:solidFill>
                  <a:schemeClr val="accent3"/>
                </a:solidFill>
              </a:defRPr>
            </a:lvl5pPr>
            <a:lvl6pPr lvl="5">
              <a:lnSpc>
                <a:spcPct val="115000"/>
              </a:lnSpc>
              <a:spcBef>
                <a:spcPts val="0"/>
              </a:spcBef>
              <a:spcAft>
                <a:spcPts val="0"/>
              </a:spcAft>
              <a:buNone/>
              <a:defRPr sz="3000">
                <a:solidFill>
                  <a:schemeClr val="accent3"/>
                </a:solidFill>
              </a:defRPr>
            </a:lvl6pPr>
            <a:lvl7pPr lvl="6">
              <a:lnSpc>
                <a:spcPct val="115000"/>
              </a:lnSpc>
              <a:spcBef>
                <a:spcPts val="0"/>
              </a:spcBef>
              <a:spcAft>
                <a:spcPts val="0"/>
              </a:spcAft>
              <a:buNone/>
              <a:defRPr sz="3000">
                <a:solidFill>
                  <a:schemeClr val="accent3"/>
                </a:solidFill>
              </a:defRPr>
            </a:lvl7pPr>
            <a:lvl8pPr lvl="7">
              <a:lnSpc>
                <a:spcPct val="115000"/>
              </a:lnSpc>
              <a:spcBef>
                <a:spcPts val="0"/>
              </a:spcBef>
              <a:spcAft>
                <a:spcPts val="0"/>
              </a:spcAft>
              <a:buNone/>
              <a:defRPr sz="3000">
                <a:solidFill>
                  <a:schemeClr val="accent3"/>
                </a:solidFill>
              </a:defRPr>
            </a:lvl8pPr>
            <a:lvl9pPr lvl="8">
              <a:lnSpc>
                <a:spcPct val="115000"/>
              </a:lnSpc>
              <a:spcBef>
                <a:spcPts val="0"/>
              </a:spcBef>
              <a:spcAft>
                <a:spcPts val="0"/>
              </a:spcAft>
              <a:buNone/>
              <a:defRPr sz="3000">
                <a:solidFill>
                  <a:schemeClr val="accent3"/>
                </a:solidFill>
              </a:defRPr>
            </a:lvl9pPr>
          </a:lstStyle>
          <a:p>
            <a:endParaRPr/>
          </a:p>
        </p:txBody>
      </p:sp>
      <p:sp>
        <p:nvSpPr>
          <p:cNvPr id="90" name="Google Shape;90;p18"/>
          <p:cNvSpPr txBox="1">
            <a:spLocks noGrp="1"/>
          </p:cNvSpPr>
          <p:nvPr>
            <p:ph type="subTitle" idx="3"/>
          </p:nvPr>
        </p:nvSpPr>
        <p:spPr>
          <a:xfrm>
            <a:off x="7657750" y="256025"/>
            <a:ext cx="1230300" cy="2757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800"/>
              <a:buFont typeface="Montserrat"/>
              <a:buNone/>
              <a:defRPr>
                <a:solidFill>
                  <a:schemeClr val="dk1"/>
                </a:solidFill>
              </a:defRPr>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Activity 2">
  <p:cSld name="BLANK_1_1_1_1_1_1_1_1_1_1_1_4_2">
    <p:spTree>
      <p:nvGrpSpPr>
        <p:cNvPr id="1" name="Shape 91"/>
        <p:cNvGrpSpPr/>
        <p:nvPr/>
      </p:nvGrpSpPr>
      <p:grpSpPr>
        <a:xfrm>
          <a:off x="0" y="0"/>
          <a:ext cx="0" cy="0"/>
          <a:chOff x="0" y="0"/>
          <a:chExt cx="0" cy="0"/>
        </a:xfrm>
      </p:grpSpPr>
      <p:sp>
        <p:nvSpPr>
          <p:cNvPr id="92" name="Google Shape;92;p19"/>
          <p:cNvSpPr/>
          <p:nvPr/>
        </p:nvSpPr>
        <p:spPr>
          <a:xfrm flipH="1">
            <a:off x="-25" y="0"/>
            <a:ext cx="65658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93" name="Google Shape;93;p19"/>
          <p:cNvSpPr txBox="1">
            <a:spLocks noGrp="1"/>
          </p:cNvSpPr>
          <p:nvPr>
            <p:ph type="title"/>
          </p:nvPr>
        </p:nvSpPr>
        <p:spPr>
          <a:xfrm>
            <a:off x="256025" y="213150"/>
            <a:ext cx="6054000" cy="5118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3000">
                <a:solidFill>
                  <a:schemeClr val="accent3"/>
                </a:solidFill>
              </a:defRPr>
            </a:lvl1pPr>
            <a:lvl2pPr lvl="1">
              <a:lnSpc>
                <a:spcPct val="115000"/>
              </a:lnSpc>
              <a:spcBef>
                <a:spcPts val="0"/>
              </a:spcBef>
              <a:spcAft>
                <a:spcPts val="0"/>
              </a:spcAft>
              <a:buNone/>
              <a:defRPr sz="3000">
                <a:solidFill>
                  <a:schemeClr val="accent3"/>
                </a:solidFill>
              </a:defRPr>
            </a:lvl2pPr>
            <a:lvl3pPr lvl="2">
              <a:lnSpc>
                <a:spcPct val="115000"/>
              </a:lnSpc>
              <a:spcBef>
                <a:spcPts val="0"/>
              </a:spcBef>
              <a:spcAft>
                <a:spcPts val="0"/>
              </a:spcAft>
              <a:buNone/>
              <a:defRPr sz="3000">
                <a:solidFill>
                  <a:schemeClr val="accent3"/>
                </a:solidFill>
              </a:defRPr>
            </a:lvl3pPr>
            <a:lvl4pPr lvl="3">
              <a:lnSpc>
                <a:spcPct val="115000"/>
              </a:lnSpc>
              <a:spcBef>
                <a:spcPts val="0"/>
              </a:spcBef>
              <a:spcAft>
                <a:spcPts val="0"/>
              </a:spcAft>
              <a:buNone/>
              <a:defRPr sz="3000">
                <a:solidFill>
                  <a:schemeClr val="accent3"/>
                </a:solidFill>
              </a:defRPr>
            </a:lvl4pPr>
            <a:lvl5pPr lvl="4">
              <a:lnSpc>
                <a:spcPct val="115000"/>
              </a:lnSpc>
              <a:spcBef>
                <a:spcPts val="0"/>
              </a:spcBef>
              <a:spcAft>
                <a:spcPts val="0"/>
              </a:spcAft>
              <a:buNone/>
              <a:defRPr sz="3000">
                <a:solidFill>
                  <a:schemeClr val="accent3"/>
                </a:solidFill>
              </a:defRPr>
            </a:lvl5pPr>
            <a:lvl6pPr lvl="5">
              <a:lnSpc>
                <a:spcPct val="115000"/>
              </a:lnSpc>
              <a:spcBef>
                <a:spcPts val="0"/>
              </a:spcBef>
              <a:spcAft>
                <a:spcPts val="0"/>
              </a:spcAft>
              <a:buNone/>
              <a:defRPr sz="3000">
                <a:solidFill>
                  <a:schemeClr val="accent3"/>
                </a:solidFill>
              </a:defRPr>
            </a:lvl6pPr>
            <a:lvl7pPr lvl="6">
              <a:lnSpc>
                <a:spcPct val="115000"/>
              </a:lnSpc>
              <a:spcBef>
                <a:spcPts val="0"/>
              </a:spcBef>
              <a:spcAft>
                <a:spcPts val="0"/>
              </a:spcAft>
              <a:buNone/>
              <a:defRPr sz="3000">
                <a:solidFill>
                  <a:schemeClr val="accent3"/>
                </a:solidFill>
              </a:defRPr>
            </a:lvl7pPr>
            <a:lvl8pPr lvl="7">
              <a:lnSpc>
                <a:spcPct val="115000"/>
              </a:lnSpc>
              <a:spcBef>
                <a:spcPts val="0"/>
              </a:spcBef>
              <a:spcAft>
                <a:spcPts val="0"/>
              </a:spcAft>
              <a:buNone/>
              <a:defRPr sz="3000">
                <a:solidFill>
                  <a:schemeClr val="accent3"/>
                </a:solidFill>
              </a:defRPr>
            </a:lvl8pPr>
            <a:lvl9pPr lvl="8">
              <a:lnSpc>
                <a:spcPct val="115000"/>
              </a:lnSpc>
              <a:spcBef>
                <a:spcPts val="0"/>
              </a:spcBef>
              <a:spcAft>
                <a:spcPts val="0"/>
              </a:spcAft>
              <a:buNone/>
              <a:defRPr sz="3000">
                <a:solidFill>
                  <a:schemeClr val="accent3"/>
                </a:solidFill>
              </a:defRPr>
            </a:lvl9pPr>
          </a:lstStyle>
          <a:p>
            <a:endParaRPr/>
          </a:p>
        </p:txBody>
      </p:sp>
      <p:sp>
        <p:nvSpPr>
          <p:cNvPr id="94" name="Google Shape;94;p19"/>
          <p:cNvSpPr txBox="1">
            <a:spLocks noGrp="1"/>
          </p:cNvSpPr>
          <p:nvPr>
            <p:ph type="body" idx="1"/>
          </p:nvPr>
        </p:nvSpPr>
        <p:spPr>
          <a:xfrm>
            <a:off x="6821675" y="1272000"/>
            <a:ext cx="2066400" cy="2239800"/>
          </a:xfrm>
          <a:prstGeom prst="rect">
            <a:avLst/>
          </a:prstGeom>
        </p:spPr>
        <p:txBody>
          <a:bodyPr spcFirstLastPara="1" wrap="square" lIns="0" tIns="0" rIns="0" bIns="0" anchor="t" anchorCtr="0">
            <a:spAutoFit/>
          </a:bodyPr>
          <a:lstStyle>
            <a:lvl1pPr marL="457200" lvl="0" indent="-285750">
              <a:spcBef>
                <a:spcPts val="0"/>
              </a:spcBef>
              <a:spcAft>
                <a:spcPts val="0"/>
              </a:spcAft>
              <a:buClr>
                <a:schemeClr val="lt2"/>
              </a:buClr>
              <a:buSzPts val="900"/>
              <a:buFont typeface="Montserrat"/>
              <a:buChar char="●"/>
              <a:defRPr/>
            </a:lvl1pPr>
            <a:lvl2pPr marL="914400" lvl="1" indent="-285750">
              <a:spcBef>
                <a:spcPts val="0"/>
              </a:spcBef>
              <a:spcAft>
                <a:spcPts val="0"/>
              </a:spcAft>
              <a:buClr>
                <a:schemeClr val="lt2"/>
              </a:buClr>
              <a:buSzPts val="900"/>
              <a:buFont typeface="Montserrat"/>
              <a:buChar char="○"/>
              <a:defRPr/>
            </a:lvl2pPr>
            <a:lvl3pPr marL="1371600" lvl="2" indent="-285750">
              <a:spcBef>
                <a:spcPts val="0"/>
              </a:spcBef>
              <a:spcAft>
                <a:spcPts val="0"/>
              </a:spcAft>
              <a:buClr>
                <a:schemeClr val="lt2"/>
              </a:buClr>
              <a:buSzPts val="900"/>
              <a:buFont typeface="Montserrat"/>
              <a:buChar char="■"/>
              <a:defRPr/>
            </a:lvl3pPr>
            <a:lvl4pPr marL="1828800" lvl="3" indent="-285750">
              <a:spcBef>
                <a:spcPts val="0"/>
              </a:spcBef>
              <a:spcAft>
                <a:spcPts val="0"/>
              </a:spcAft>
              <a:buClr>
                <a:schemeClr val="lt2"/>
              </a:buClr>
              <a:buSzPts val="900"/>
              <a:buFont typeface="Montserrat"/>
              <a:buChar char="●"/>
              <a:defRPr/>
            </a:lvl4pPr>
            <a:lvl5pPr marL="2286000" lvl="4" indent="-285750">
              <a:spcBef>
                <a:spcPts val="0"/>
              </a:spcBef>
              <a:spcAft>
                <a:spcPts val="0"/>
              </a:spcAft>
              <a:buClr>
                <a:schemeClr val="lt2"/>
              </a:buClr>
              <a:buSzPts val="900"/>
              <a:buFont typeface="Montserrat"/>
              <a:buChar char="○"/>
              <a:defRPr/>
            </a:lvl5pPr>
            <a:lvl6pPr marL="2743200" lvl="5" indent="-285750">
              <a:spcBef>
                <a:spcPts val="0"/>
              </a:spcBef>
              <a:spcAft>
                <a:spcPts val="0"/>
              </a:spcAft>
              <a:buClr>
                <a:schemeClr val="lt2"/>
              </a:buClr>
              <a:buSzPts val="900"/>
              <a:buFont typeface="Montserrat"/>
              <a:buChar char="■"/>
              <a:defRPr/>
            </a:lvl6pPr>
            <a:lvl7pPr marL="3200400" lvl="6" indent="-285750">
              <a:spcBef>
                <a:spcPts val="0"/>
              </a:spcBef>
              <a:spcAft>
                <a:spcPts val="0"/>
              </a:spcAft>
              <a:buClr>
                <a:schemeClr val="lt2"/>
              </a:buClr>
              <a:buSzPts val="900"/>
              <a:buFont typeface="Montserrat"/>
              <a:buChar char="●"/>
              <a:defRPr/>
            </a:lvl7pPr>
            <a:lvl8pPr marL="3657600" lvl="7" indent="-285750">
              <a:spcBef>
                <a:spcPts val="0"/>
              </a:spcBef>
              <a:spcAft>
                <a:spcPts val="0"/>
              </a:spcAft>
              <a:buClr>
                <a:schemeClr val="lt2"/>
              </a:buClr>
              <a:buSzPts val="900"/>
              <a:buFont typeface="Montserrat"/>
              <a:buChar char="○"/>
              <a:defRPr/>
            </a:lvl8pPr>
            <a:lvl9pPr marL="4114800" lvl="8" indent="-285750">
              <a:spcBef>
                <a:spcPts val="0"/>
              </a:spcBef>
              <a:spcAft>
                <a:spcPts val="0"/>
              </a:spcAft>
              <a:buClr>
                <a:schemeClr val="lt2"/>
              </a:buClr>
              <a:buSzPts val="900"/>
              <a:buFont typeface="Montserrat"/>
              <a:buChar char="■"/>
              <a:defRPr/>
            </a:lvl9pPr>
          </a:lstStyle>
          <a:p>
            <a:endParaRPr/>
          </a:p>
        </p:txBody>
      </p:sp>
      <p:sp>
        <p:nvSpPr>
          <p:cNvPr id="95" name="Google Shape;95;p19"/>
          <p:cNvSpPr txBox="1">
            <a:spLocks noGrp="1"/>
          </p:cNvSpPr>
          <p:nvPr>
            <p:ph type="title" idx="2"/>
          </p:nvPr>
        </p:nvSpPr>
        <p:spPr>
          <a:xfrm>
            <a:off x="4517150" y="4764350"/>
            <a:ext cx="1792800" cy="123000"/>
          </a:xfrm>
          <a:prstGeom prst="rect">
            <a:avLst/>
          </a:prstGeom>
        </p:spPr>
        <p:txBody>
          <a:bodyPr spcFirstLastPara="1" wrap="square" lIns="0" tIns="0" rIns="0" bIns="0" anchor="t" anchorCtr="0">
            <a:spAutoFit/>
          </a:bodyPr>
          <a:lstStyle>
            <a:lvl1pPr lvl="0"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1pPr>
            <a:lvl2pPr lvl="1"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2pPr>
            <a:lvl3pPr lvl="2"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3pPr>
            <a:lvl4pPr lvl="3"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4pPr>
            <a:lvl5pPr lvl="4"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5pPr>
            <a:lvl6pPr lvl="5"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6pPr>
            <a:lvl7pPr lvl="6"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7pPr>
            <a:lvl8pPr lvl="7"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8pPr>
            <a:lvl9pPr lvl="8"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9pPr>
          </a:lstStyle>
          <a:p>
            <a:endParaRPr/>
          </a:p>
        </p:txBody>
      </p:sp>
      <p:sp>
        <p:nvSpPr>
          <p:cNvPr id="96" name="Google Shape;96;p19"/>
          <p:cNvSpPr txBox="1">
            <a:spLocks noGrp="1"/>
          </p:cNvSpPr>
          <p:nvPr>
            <p:ph type="subTitle" idx="3"/>
          </p:nvPr>
        </p:nvSpPr>
        <p:spPr>
          <a:xfrm>
            <a:off x="7657750" y="256025"/>
            <a:ext cx="1230300" cy="2757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800"/>
              <a:buFont typeface="Montserrat"/>
              <a:buNone/>
              <a:defRPr>
                <a:solidFill>
                  <a:schemeClr val="dk1"/>
                </a:solidFill>
              </a:defRPr>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Activity sub-section 3">
  <p:cSld name="BLANK_1_1_1_1_1_1_1_1_1_1_1_4_1_1_1">
    <p:bg>
      <p:bgPr>
        <a:solidFill>
          <a:schemeClr val="dk1"/>
        </a:solidFill>
        <a:effectLst/>
      </p:bgPr>
    </p:bg>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256025" y="213150"/>
            <a:ext cx="5583600" cy="5118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3000">
                <a:solidFill>
                  <a:schemeClr val="accent3"/>
                </a:solidFill>
              </a:defRPr>
            </a:lvl1pPr>
            <a:lvl2pPr lvl="1">
              <a:lnSpc>
                <a:spcPct val="115000"/>
              </a:lnSpc>
              <a:spcBef>
                <a:spcPts val="0"/>
              </a:spcBef>
              <a:spcAft>
                <a:spcPts val="0"/>
              </a:spcAft>
              <a:buNone/>
              <a:defRPr sz="3000">
                <a:solidFill>
                  <a:schemeClr val="accent3"/>
                </a:solidFill>
              </a:defRPr>
            </a:lvl2pPr>
            <a:lvl3pPr lvl="2">
              <a:lnSpc>
                <a:spcPct val="115000"/>
              </a:lnSpc>
              <a:spcBef>
                <a:spcPts val="0"/>
              </a:spcBef>
              <a:spcAft>
                <a:spcPts val="0"/>
              </a:spcAft>
              <a:buNone/>
              <a:defRPr sz="3000">
                <a:solidFill>
                  <a:schemeClr val="accent3"/>
                </a:solidFill>
              </a:defRPr>
            </a:lvl3pPr>
            <a:lvl4pPr lvl="3">
              <a:lnSpc>
                <a:spcPct val="115000"/>
              </a:lnSpc>
              <a:spcBef>
                <a:spcPts val="0"/>
              </a:spcBef>
              <a:spcAft>
                <a:spcPts val="0"/>
              </a:spcAft>
              <a:buNone/>
              <a:defRPr sz="3000">
                <a:solidFill>
                  <a:schemeClr val="accent3"/>
                </a:solidFill>
              </a:defRPr>
            </a:lvl4pPr>
            <a:lvl5pPr lvl="4">
              <a:lnSpc>
                <a:spcPct val="115000"/>
              </a:lnSpc>
              <a:spcBef>
                <a:spcPts val="0"/>
              </a:spcBef>
              <a:spcAft>
                <a:spcPts val="0"/>
              </a:spcAft>
              <a:buNone/>
              <a:defRPr sz="3000">
                <a:solidFill>
                  <a:schemeClr val="accent3"/>
                </a:solidFill>
              </a:defRPr>
            </a:lvl5pPr>
            <a:lvl6pPr lvl="5">
              <a:lnSpc>
                <a:spcPct val="115000"/>
              </a:lnSpc>
              <a:spcBef>
                <a:spcPts val="0"/>
              </a:spcBef>
              <a:spcAft>
                <a:spcPts val="0"/>
              </a:spcAft>
              <a:buNone/>
              <a:defRPr sz="3000">
                <a:solidFill>
                  <a:schemeClr val="accent3"/>
                </a:solidFill>
              </a:defRPr>
            </a:lvl6pPr>
            <a:lvl7pPr lvl="6">
              <a:lnSpc>
                <a:spcPct val="115000"/>
              </a:lnSpc>
              <a:spcBef>
                <a:spcPts val="0"/>
              </a:spcBef>
              <a:spcAft>
                <a:spcPts val="0"/>
              </a:spcAft>
              <a:buNone/>
              <a:defRPr sz="3000">
                <a:solidFill>
                  <a:schemeClr val="accent3"/>
                </a:solidFill>
              </a:defRPr>
            </a:lvl7pPr>
            <a:lvl8pPr lvl="7">
              <a:lnSpc>
                <a:spcPct val="115000"/>
              </a:lnSpc>
              <a:spcBef>
                <a:spcPts val="0"/>
              </a:spcBef>
              <a:spcAft>
                <a:spcPts val="0"/>
              </a:spcAft>
              <a:buNone/>
              <a:defRPr sz="3000">
                <a:solidFill>
                  <a:schemeClr val="accent3"/>
                </a:solidFill>
              </a:defRPr>
            </a:lvl8pPr>
            <a:lvl9pPr lvl="8">
              <a:lnSpc>
                <a:spcPct val="115000"/>
              </a:lnSpc>
              <a:spcBef>
                <a:spcPts val="0"/>
              </a:spcBef>
              <a:spcAft>
                <a:spcPts val="0"/>
              </a:spcAft>
              <a:buNone/>
              <a:defRPr sz="3000">
                <a:solidFill>
                  <a:schemeClr val="accent3"/>
                </a:solidFill>
              </a:defRPr>
            </a:lvl9pPr>
          </a:lstStyle>
          <a:p>
            <a:endParaRPr/>
          </a:p>
        </p:txBody>
      </p:sp>
      <p:sp>
        <p:nvSpPr>
          <p:cNvPr id="99" name="Google Shape;99;p20"/>
          <p:cNvSpPr/>
          <p:nvPr/>
        </p:nvSpPr>
        <p:spPr>
          <a:xfrm>
            <a:off x="0" y="1218975"/>
            <a:ext cx="9144000" cy="39246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100" name="Google Shape;100;p20"/>
          <p:cNvSpPr txBox="1">
            <a:spLocks noGrp="1"/>
          </p:cNvSpPr>
          <p:nvPr>
            <p:ph type="body" idx="1"/>
          </p:nvPr>
        </p:nvSpPr>
        <p:spPr>
          <a:xfrm>
            <a:off x="255975" y="1876725"/>
            <a:ext cx="1881600" cy="618300"/>
          </a:xfrm>
          <a:prstGeom prst="rect">
            <a:avLst/>
          </a:prstGeom>
        </p:spPr>
        <p:txBody>
          <a:bodyPr spcFirstLastPara="1" wrap="square" lIns="0" tIns="0" rIns="0" bIns="0" anchor="t" anchorCtr="0">
            <a:spAutoFit/>
          </a:bodyPr>
          <a:lstStyle>
            <a:lvl1pPr marL="457200" lvl="0" indent="-285750">
              <a:spcBef>
                <a:spcPts val="0"/>
              </a:spcBef>
              <a:spcAft>
                <a:spcPts val="0"/>
              </a:spcAft>
              <a:buClr>
                <a:schemeClr val="lt2"/>
              </a:buClr>
              <a:buSzPts val="900"/>
              <a:buFont typeface="Montserrat"/>
              <a:buChar char="●"/>
              <a:defRPr i="1"/>
            </a:lvl1pPr>
            <a:lvl2pPr marL="914400" lvl="1" indent="-285750">
              <a:spcBef>
                <a:spcPts val="0"/>
              </a:spcBef>
              <a:spcAft>
                <a:spcPts val="0"/>
              </a:spcAft>
              <a:buClr>
                <a:schemeClr val="lt2"/>
              </a:buClr>
              <a:buSzPts val="900"/>
              <a:buFont typeface="Montserrat"/>
              <a:buChar char="○"/>
              <a:defRPr i="1"/>
            </a:lvl2pPr>
            <a:lvl3pPr marL="1371600" lvl="2" indent="-285750">
              <a:spcBef>
                <a:spcPts val="0"/>
              </a:spcBef>
              <a:spcAft>
                <a:spcPts val="0"/>
              </a:spcAft>
              <a:buClr>
                <a:schemeClr val="lt2"/>
              </a:buClr>
              <a:buSzPts val="900"/>
              <a:buFont typeface="Montserrat"/>
              <a:buChar char="■"/>
              <a:defRPr i="1"/>
            </a:lvl3pPr>
            <a:lvl4pPr marL="1828800" lvl="3" indent="-285750">
              <a:spcBef>
                <a:spcPts val="0"/>
              </a:spcBef>
              <a:spcAft>
                <a:spcPts val="0"/>
              </a:spcAft>
              <a:buClr>
                <a:schemeClr val="lt2"/>
              </a:buClr>
              <a:buSzPts val="900"/>
              <a:buFont typeface="Montserrat"/>
              <a:buChar char="●"/>
              <a:defRPr i="1"/>
            </a:lvl4pPr>
            <a:lvl5pPr marL="2286000" lvl="4" indent="-285750">
              <a:spcBef>
                <a:spcPts val="0"/>
              </a:spcBef>
              <a:spcAft>
                <a:spcPts val="0"/>
              </a:spcAft>
              <a:buClr>
                <a:schemeClr val="lt2"/>
              </a:buClr>
              <a:buSzPts val="900"/>
              <a:buFont typeface="Montserrat"/>
              <a:buChar char="○"/>
              <a:defRPr i="1"/>
            </a:lvl5pPr>
            <a:lvl6pPr marL="2743200" lvl="5" indent="-285750">
              <a:spcBef>
                <a:spcPts val="0"/>
              </a:spcBef>
              <a:spcAft>
                <a:spcPts val="0"/>
              </a:spcAft>
              <a:buClr>
                <a:schemeClr val="lt2"/>
              </a:buClr>
              <a:buSzPts val="900"/>
              <a:buFont typeface="Montserrat"/>
              <a:buChar char="■"/>
              <a:defRPr i="1"/>
            </a:lvl6pPr>
            <a:lvl7pPr marL="3200400" lvl="6" indent="-285750">
              <a:spcBef>
                <a:spcPts val="0"/>
              </a:spcBef>
              <a:spcAft>
                <a:spcPts val="0"/>
              </a:spcAft>
              <a:buClr>
                <a:schemeClr val="lt2"/>
              </a:buClr>
              <a:buSzPts val="900"/>
              <a:buFont typeface="Montserrat"/>
              <a:buChar char="●"/>
              <a:defRPr i="1"/>
            </a:lvl7pPr>
            <a:lvl8pPr marL="3657600" lvl="7" indent="-285750">
              <a:spcBef>
                <a:spcPts val="0"/>
              </a:spcBef>
              <a:spcAft>
                <a:spcPts val="0"/>
              </a:spcAft>
              <a:buClr>
                <a:schemeClr val="lt2"/>
              </a:buClr>
              <a:buSzPts val="900"/>
              <a:buFont typeface="Montserrat"/>
              <a:buChar char="○"/>
              <a:defRPr i="1"/>
            </a:lvl8pPr>
            <a:lvl9pPr marL="4114800" lvl="8" indent="-285750">
              <a:spcBef>
                <a:spcPts val="0"/>
              </a:spcBef>
              <a:spcAft>
                <a:spcPts val="0"/>
              </a:spcAft>
              <a:buClr>
                <a:schemeClr val="lt2"/>
              </a:buClr>
              <a:buSzPts val="900"/>
              <a:buFont typeface="Montserrat"/>
              <a:buChar char="■"/>
              <a:defRPr i="1"/>
            </a:lvl9pPr>
          </a:lstStyle>
          <a:p>
            <a:endParaRPr/>
          </a:p>
        </p:txBody>
      </p:sp>
      <p:sp>
        <p:nvSpPr>
          <p:cNvPr id="101" name="Google Shape;101;p20"/>
          <p:cNvSpPr txBox="1">
            <a:spLocks noGrp="1"/>
          </p:cNvSpPr>
          <p:nvPr>
            <p:ph type="body" idx="2"/>
          </p:nvPr>
        </p:nvSpPr>
        <p:spPr>
          <a:xfrm>
            <a:off x="2506175" y="1876725"/>
            <a:ext cx="1881600" cy="618300"/>
          </a:xfrm>
          <a:prstGeom prst="rect">
            <a:avLst/>
          </a:prstGeom>
        </p:spPr>
        <p:txBody>
          <a:bodyPr spcFirstLastPara="1" wrap="square" lIns="0" tIns="0" rIns="0" bIns="0" anchor="t" anchorCtr="0">
            <a:noAutofit/>
          </a:bodyPr>
          <a:lstStyle>
            <a:lvl1pPr marL="457200" lvl="0" indent="-285750">
              <a:lnSpc>
                <a:spcPct val="115000"/>
              </a:lnSpc>
              <a:spcBef>
                <a:spcPts val="0"/>
              </a:spcBef>
              <a:spcAft>
                <a:spcPts val="0"/>
              </a:spcAft>
              <a:buClr>
                <a:schemeClr val="lt2"/>
              </a:buClr>
              <a:buSzPts val="900"/>
              <a:buFont typeface="Montserrat"/>
              <a:buChar char="●"/>
              <a:defRPr i="1"/>
            </a:lvl1pPr>
            <a:lvl2pPr marL="914400" lvl="1" indent="-285750">
              <a:lnSpc>
                <a:spcPct val="115000"/>
              </a:lnSpc>
              <a:spcBef>
                <a:spcPts val="0"/>
              </a:spcBef>
              <a:spcAft>
                <a:spcPts val="0"/>
              </a:spcAft>
              <a:buClr>
                <a:schemeClr val="lt2"/>
              </a:buClr>
              <a:buSzPts val="900"/>
              <a:buFont typeface="Montserrat"/>
              <a:buChar char="○"/>
              <a:defRPr i="1"/>
            </a:lvl2pPr>
            <a:lvl3pPr marL="1371600" lvl="2" indent="-285750">
              <a:lnSpc>
                <a:spcPct val="115000"/>
              </a:lnSpc>
              <a:spcBef>
                <a:spcPts val="0"/>
              </a:spcBef>
              <a:spcAft>
                <a:spcPts val="0"/>
              </a:spcAft>
              <a:buClr>
                <a:schemeClr val="lt2"/>
              </a:buClr>
              <a:buSzPts val="900"/>
              <a:buFont typeface="Montserrat"/>
              <a:buChar char="■"/>
              <a:defRPr i="1"/>
            </a:lvl3pPr>
            <a:lvl4pPr marL="1828800" lvl="3" indent="-285750">
              <a:lnSpc>
                <a:spcPct val="115000"/>
              </a:lnSpc>
              <a:spcBef>
                <a:spcPts val="0"/>
              </a:spcBef>
              <a:spcAft>
                <a:spcPts val="0"/>
              </a:spcAft>
              <a:buClr>
                <a:schemeClr val="lt2"/>
              </a:buClr>
              <a:buSzPts val="900"/>
              <a:buFont typeface="Montserrat"/>
              <a:buChar char="●"/>
              <a:defRPr i="1"/>
            </a:lvl4pPr>
            <a:lvl5pPr marL="2286000" lvl="4" indent="-285750">
              <a:lnSpc>
                <a:spcPct val="115000"/>
              </a:lnSpc>
              <a:spcBef>
                <a:spcPts val="0"/>
              </a:spcBef>
              <a:spcAft>
                <a:spcPts val="0"/>
              </a:spcAft>
              <a:buClr>
                <a:schemeClr val="lt2"/>
              </a:buClr>
              <a:buSzPts val="900"/>
              <a:buFont typeface="Montserrat"/>
              <a:buChar char="○"/>
              <a:defRPr i="1"/>
            </a:lvl5pPr>
            <a:lvl6pPr marL="2743200" lvl="5" indent="-285750">
              <a:lnSpc>
                <a:spcPct val="115000"/>
              </a:lnSpc>
              <a:spcBef>
                <a:spcPts val="0"/>
              </a:spcBef>
              <a:spcAft>
                <a:spcPts val="0"/>
              </a:spcAft>
              <a:buClr>
                <a:schemeClr val="lt2"/>
              </a:buClr>
              <a:buSzPts val="900"/>
              <a:buFont typeface="Montserrat"/>
              <a:buChar char="■"/>
              <a:defRPr i="1"/>
            </a:lvl6pPr>
            <a:lvl7pPr marL="3200400" lvl="6" indent="-285750">
              <a:lnSpc>
                <a:spcPct val="115000"/>
              </a:lnSpc>
              <a:spcBef>
                <a:spcPts val="0"/>
              </a:spcBef>
              <a:spcAft>
                <a:spcPts val="0"/>
              </a:spcAft>
              <a:buClr>
                <a:schemeClr val="lt2"/>
              </a:buClr>
              <a:buSzPts val="900"/>
              <a:buFont typeface="Montserrat"/>
              <a:buChar char="●"/>
              <a:defRPr i="1"/>
            </a:lvl7pPr>
            <a:lvl8pPr marL="3657600" lvl="7" indent="-285750">
              <a:lnSpc>
                <a:spcPct val="115000"/>
              </a:lnSpc>
              <a:spcBef>
                <a:spcPts val="0"/>
              </a:spcBef>
              <a:spcAft>
                <a:spcPts val="0"/>
              </a:spcAft>
              <a:buClr>
                <a:schemeClr val="lt2"/>
              </a:buClr>
              <a:buSzPts val="900"/>
              <a:buFont typeface="Montserrat"/>
              <a:buChar char="○"/>
              <a:defRPr i="1"/>
            </a:lvl8pPr>
            <a:lvl9pPr marL="4114800" lvl="8" indent="-285750">
              <a:lnSpc>
                <a:spcPct val="115000"/>
              </a:lnSpc>
              <a:spcBef>
                <a:spcPts val="0"/>
              </a:spcBef>
              <a:spcAft>
                <a:spcPts val="0"/>
              </a:spcAft>
              <a:buClr>
                <a:schemeClr val="lt2"/>
              </a:buClr>
              <a:buSzPts val="900"/>
              <a:buFont typeface="Montserrat"/>
              <a:buChar char="■"/>
              <a:defRPr i="1"/>
            </a:lvl9pPr>
          </a:lstStyle>
          <a:p>
            <a:endParaRPr/>
          </a:p>
        </p:txBody>
      </p:sp>
      <p:sp>
        <p:nvSpPr>
          <p:cNvPr id="102" name="Google Shape;102;p20"/>
          <p:cNvSpPr txBox="1">
            <a:spLocks noGrp="1"/>
          </p:cNvSpPr>
          <p:nvPr>
            <p:ph type="body" idx="3"/>
          </p:nvPr>
        </p:nvSpPr>
        <p:spPr>
          <a:xfrm>
            <a:off x="4756375" y="1876725"/>
            <a:ext cx="1881600" cy="618300"/>
          </a:xfrm>
          <a:prstGeom prst="rect">
            <a:avLst/>
          </a:prstGeom>
        </p:spPr>
        <p:txBody>
          <a:bodyPr spcFirstLastPara="1" wrap="square" lIns="0" tIns="0" rIns="0" bIns="0" anchor="t" anchorCtr="0">
            <a:noAutofit/>
          </a:bodyPr>
          <a:lstStyle>
            <a:lvl1pPr marL="457200" lvl="0" indent="-285750">
              <a:lnSpc>
                <a:spcPct val="115000"/>
              </a:lnSpc>
              <a:spcBef>
                <a:spcPts val="0"/>
              </a:spcBef>
              <a:spcAft>
                <a:spcPts val="0"/>
              </a:spcAft>
              <a:buClr>
                <a:schemeClr val="lt2"/>
              </a:buClr>
              <a:buSzPts val="900"/>
              <a:buFont typeface="Montserrat"/>
              <a:buChar char="●"/>
              <a:defRPr i="1"/>
            </a:lvl1pPr>
            <a:lvl2pPr marL="914400" lvl="1" indent="-285750">
              <a:lnSpc>
                <a:spcPct val="115000"/>
              </a:lnSpc>
              <a:spcBef>
                <a:spcPts val="0"/>
              </a:spcBef>
              <a:spcAft>
                <a:spcPts val="0"/>
              </a:spcAft>
              <a:buClr>
                <a:schemeClr val="lt2"/>
              </a:buClr>
              <a:buSzPts val="900"/>
              <a:buFont typeface="Montserrat"/>
              <a:buChar char="○"/>
              <a:defRPr i="1"/>
            </a:lvl2pPr>
            <a:lvl3pPr marL="1371600" lvl="2" indent="-285750">
              <a:lnSpc>
                <a:spcPct val="115000"/>
              </a:lnSpc>
              <a:spcBef>
                <a:spcPts val="0"/>
              </a:spcBef>
              <a:spcAft>
                <a:spcPts val="0"/>
              </a:spcAft>
              <a:buClr>
                <a:schemeClr val="lt2"/>
              </a:buClr>
              <a:buSzPts val="900"/>
              <a:buFont typeface="Montserrat"/>
              <a:buChar char="■"/>
              <a:defRPr i="1"/>
            </a:lvl3pPr>
            <a:lvl4pPr marL="1828800" lvl="3" indent="-285750">
              <a:lnSpc>
                <a:spcPct val="115000"/>
              </a:lnSpc>
              <a:spcBef>
                <a:spcPts val="0"/>
              </a:spcBef>
              <a:spcAft>
                <a:spcPts val="0"/>
              </a:spcAft>
              <a:buClr>
                <a:schemeClr val="lt2"/>
              </a:buClr>
              <a:buSzPts val="900"/>
              <a:buFont typeface="Montserrat"/>
              <a:buChar char="●"/>
              <a:defRPr i="1"/>
            </a:lvl4pPr>
            <a:lvl5pPr marL="2286000" lvl="4" indent="-285750">
              <a:lnSpc>
                <a:spcPct val="115000"/>
              </a:lnSpc>
              <a:spcBef>
                <a:spcPts val="0"/>
              </a:spcBef>
              <a:spcAft>
                <a:spcPts val="0"/>
              </a:spcAft>
              <a:buClr>
                <a:schemeClr val="lt2"/>
              </a:buClr>
              <a:buSzPts val="900"/>
              <a:buFont typeface="Montserrat"/>
              <a:buChar char="○"/>
              <a:defRPr i="1"/>
            </a:lvl5pPr>
            <a:lvl6pPr marL="2743200" lvl="5" indent="-285750">
              <a:lnSpc>
                <a:spcPct val="115000"/>
              </a:lnSpc>
              <a:spcBef>
                <a:spcPts val="0"/>
              </a:spcBef>
              <a:spcAft>
                <a:spcPts val="0"/>
              </a:spcAft>
              <a:buClr>
                <a:schemeClr val="lt2"/>
              </a:buClr>
              <a:buSzPts val="900"/>
              <a:buFont typeface="Montserrat"/>
              <a:buChar char="■"/>
              <a:defRPr i="1"/>
            </a:lvl6pPr>
            <a:lvl7pPr marL="3200400" lvl="6" indent="-285750">
              <a:lnSpc>
                <a:spcPct val="115000"/>
              </a:lnSpc>
              <a:spcBef>
                <a:spcPts val="0"/>
              </a:spcBef>
              <a:spcAft>
                <a:spcPts val="0"/>
              </a:spcAft>
              <a:buClr>
                <a:schemeClr val="lt2"/>
              </a:buClr>
              <a:buSzPts val="900"/>
              <a:buFont typeface="Montserrat"/>
              <a:buChar char="●"/>
              <a:defRPr i="1"/>
            </a:lvl7pPr>
            <a:lvl8pPr marL="3657600" lvl="7" indent="-285750">
              <a:lnSpc>
                <a:spcPct val="115000"/>
              </a:lnSpc>
              <a:spcBef>
                <a:spcPts val="0"/>
              </a:spcBef>
              <a:spcAft>
                <a:spcPts val="0"/>
              </a:spcAft>
              <a:buClr>
                <a:schemeClr val="lt2"/>
              </a:buClr>
              <a:buSzPts val="900"/>
              <a:buFont typeface="Montserrat"/>
              <a:buChar char="○"/>
              <a:defRPr i="1"/>
            </a:lvl8pPr>
            <a:lvl9pPr marL="4114800" lvl="8" indent="-285750">
              <a:lnSpc>
                <a:spcPct val="115000"/>
              </a:lnSpc>
              <a:spcBef>
                <a:spcPts val="0"/>
              </a:spcBef>
              <a:spcAft>
                <a:spcPts val="0"/>
              </a:spcAft>
              <a:buClr>
                <a:schemeClr val="lt2"/>
              </a:buClr>
              <a:buSzPts val="900"/>
              <a:buFont typeface="Montserrat"/>
              <a:buChar char="■"/>
              <a:defRPr i="1"/>
            </a:lvl9pPr>
          </a:lstStyle>
          <a:p>
            <a:endParaRPr/>
          </a:p>
        </p:txBody>
      </p:sp>
      <p:sp>
        <p:nvSpPr>
          <p:cNvPr id="103" name="Google Shape;103;p20"/>
          <p:cNvSpPr txBox="1">
            <a:spLocks noGrp="1"/>
          </p:cNvSpPr>
          <p:nvPr>
            <p:ph type="subTitle" idx="4"/>
          </p:nvPr>
        </p:nvSpPr>
        <p:spPr>
          <a:xfrm>
            <a:off x="255975" y="1548360"/>
            <a:ext cx="4131900" cy="254400"/>
          </a:xfrm>
          <a:prstGeom prst="rect">
            <a:avLst/>
          </a:prstGeom>
        </p:spPr>
        <p:txBody>
          <a:bodyPr spcFirstLastPara="1" wrap="square" lIns="0" tIns="0" rIns="0" bIns="0" anchor="t" anchorCtr="0">
            <a:noAutofit/>
          </a:bodyPr>
          <a:lstStyle>
            <a:lvl1pPr lvl="0" algn="l">
              <a:spcBef>
                <a:spcPts val="0"/>
              </a:spcBef>
              <a:spcAft>
                <a:spcPts val="0"/>
              </a:spcAft>
              <a:buSzPts val="800"/>
              <a:buNone/>
              <a:defRPr sz="1400"/>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a:endParaRPr/>
          </a:p>
        </p:txBody>
      </p:sp>
      <p:cxnSp>
        <p:nvCxnSpPr>
          <p:cNvPr id="104" name="Google Shape;104;p20"/>
          <p:cNvCxnSpPr>
            <a:stCxn id="105" idx="2"/>
            <a:endCxn id="106" idx="6"/>
          </p:cNvCxnSpPr>
          <p:nvPr/>
        </p:nvCxnSpPr>
        <p:spPr>
          <a:xfrm>
            <a:off x="7312308" y="609469"/>
            <a:ext cx="1831500" cy="0"/>
          </a:xfrm>
          <a:prstGeom prst="straightConnector1">
            <a:avLst/>
          </a:prstGeom>
          <a:noFill/>
          <a:ln w="9525" cap="flat" cmpd="sng">
            <a:solidFill>
              <a:schemeClr val="accent1"/>
            </a:solidFill>
            <a:prstDash val="solid"/>
            <a:round/>
            <a:headEnd type="none" w="med" len="med"/>
            <a:tailEnd type="none" w="med" len="med"/>
          </a:ln>
        </p:spPr>
      </p:cxnSp>
      <p:sp>
        <p:nvSpPr>
          <p:cNvPr id="106" name="Google Shape;106;p20"/>
          <p:cNvSpPr/>
          <p:nvPr/>
        </p:nvSpPr>
        <p:spPr>
          <a:xfrm>
            <a:off x="7925052" y="0"/>
            <a:ext cx="1218900" cy="1218900"/>
          </a:xfrm>
          <a:prstGeom prst="ellipse">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107" name="Google Shape;107;p20"/>
          <p:cNvSpPr/>
          <p:nvPr/>
        </p:nvSpPr>
        <p:spPr>
          <a:xfrm>
            <a:off x="7503454" y="189104"/>
            <a:ext cx="840900" cy="840900"/>
          </a:xfrm>
          <a:prstGeom prst="ellipse">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105" name="Google Shape;105;p20"/>
          <p:cNvSpPr/>
          <p:nvPr/>
        </p:nvSpPr>
        <p:spPr>
          <a:xfrm>
            <a:off x="7312308" y="403669"/>
            <a:ext cx="411600" cy="411600"/>
          </a:xfrm>
          <a:prstGeom prst="ellipse">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meline">
  <p:cSld name="BLANK_1_1_1_1_1_1_1_1_1_1_1_3_1">
    <p:spTree>
      <p:nvGrpSpPr>
        <p:cNvPr id="1" name="Shape 108"/>
        <p:cNvGrpSpPr/>
        <p:nvPr/>
      </p:nvGrpSpPr>
      <p:grpSpPr>
        <a:xfrm>
          <a:off x="0" y="0"/>
          <a:ext cx="0" cy="0"/>
          <a:chOff x="0" y="0"/>
          <a:chExt cx="0" cy="0"/>
        </a:xfrm>
      </p:grpSpPr>
      <p:sp>
        <p:nvSpPr>
          <p:cNvPr id="109" name="Google Shape;109;p21"/>
          <p:cNvSpPr txBox="1">
            <a:spLocks noGrp="1"/>
          </p:cNvSpPr>
          <p:nvPr>
            <p:ph type="body" idx="1"/>
          </p:nvPr>
        </p:nvSpPr>
        <p:spPr>
          <a:xfrm>
            <a:off x="255975" y="2020075"/>
            <a:ext cx="1881600" cy="618300"/>
          </a:xfrm>
          <a:prstGeom prst="rect">
            <a:avLst/>
          </a:prstGeom>
        </p:spPr>
        <p:txBody>
          <a:bodyPr spcFirstLastPara="1" wrap="square" lIns="0" tIns="0" rIns="0" bIns="0" anchor="t" anchorCtr="0">
            <a:spAutoFit/>
          </a:bodyPr>
          <a:lstStyle>
            <a:lvl1pPr marL="457200" lvl="0" indent="-285750">
              <a:spcBef>
                <a:spcPts val="0"/>
              </a:spcBef>
              <a:spcAft>
                <a:spcPts val="0"/>
              </a:spcAft>
              <a:buClr>
                <a:schemeClr val="lt2"/>
              </a:buClr>
              <a:buSzPts val="900"/>
              <a:buFont typeface="Montserrat"/>
              <a:buChar char="●"/>
              <a:defRPr/>
            </a:lvl1pPr>
            <a:lvl2pPr marL="914400" lvl="1" indent="-285750">
              <a:spcBef>
                <a:spcPts val="0"/>
              </a:spcBef>
              <a:spcAft>
                <a:spcPts val="0"/>
              </a:spcAft>
              <a:buClr>
                <a:schemeClr val="lt2"/>
              </a:buClr>
              <a:buSzPts val="900"/>
              <a:buFont typeface="Montserrat"/>
              <a:buChar char="○"/>
              <a:defRPr/>
            </a:lvl2pPr>
            <a:lvl3pPr marL="1371600" lvl="2" indent="-285750">
              <a:spcBef>
                <a:spcPts val="0"/>
              </a:spcBef>
              <a:spcAft>
                <a:spcPts val="0"/>
              </a:spcAft>
              <a:buClr>
                <a:schemeClr val="lt2"/>
              </a:buClr>
              <a:buSzPts val="900"/>
              <a:buFont typeface="Montserrat"/>
              <a:buChar char="■"/>
              <a:defRPr/>
            </a:lvl3pPr>
            <a:lvl4pPr marL="1828800" lvl="3" indent="-285750">
              <a:spcBef>
                <a:spcPts val="0"/>
              </a:spcBef>
              <a:spcAft>
                <a:spcPts val="0"/>
              </a:spcAft>
              <a:buClr>
                <a:schemeClr val="lt2"/>
              </a:buClr>
              <a:buSzPts val="900"/>
              <a:buFont typeface="Montserrat"/>
              <a:buChar char="●"/>
              <a:defRPr/>
            </a:lvl4pPr>
            <a:lvl5pPr marL="2286000" lvl="4" indent="-285750">
              <a:spcBef>
                <a:spcPts val="0"/>
              </a:spcBef>
              <a:spcAft>
                <a:spcPts val="0"/>
              </a:spcAft>
              <a:buClr>
                <a:schemeClr val="lt2"/>
              </a:buClr>
              <a:buSzPts val="900"/>
              <a:buFont typeface="Montserrat"/>
              <a:buChar char="○"/>
              <a:defRPr/>
            </a:lvl5pPr>
            <a:lvl6pPr marL="2743200" lvl="5" indent="-285750">
              <a:spcBef>
                <a:spcPts val="0"/>
              </a:spcBef>
              <a:spcAft>
                <a:spcPts val="0"/>
              </a:spcAft>
              <a:buClr>
                <a:schemeClr val="lt2"/>
              </a:buClr>
              <a:buSzPts val="900"/>
              <a:buFont typeface="Montserrat"/>
              <a:buChar char="■"/>
              <a:defRPr/>
            </a:lvl6pPr>
            <a:lvl7pPr marL="3200400" lvl="6" indent="-285750">
              <a:spcBef>
                <a:spcPts val="0"/>
              </a:spcBef>
              <a:spcAft>
                <a:spcPts val="0"/>
              </a:spcAft>
              <a:buClr>
                <a:schemeClr val="lt2"/>
              </a:buClr>
              <a:buSzPts val="900"/>
              <a:buFont typeface="Montserrat"/>
              <a:buChar char="●"/>
              <a:defRPr/>
            </a:lvl7pPr>
            <a:lvl8pPr marL="3657600" lvl="7" indent="-285750">
              <a:spcBef>
                <a:spcPts val="0"/>
              </a:spcBef>
              <a:spcAft>
                <a:spcPts val="0"/>
              </a:spcAft>
              <a:buClr>
                <a:schemeClr val="lt2"/>
              </a:buClr>
              <a:buSzPts val="900"/>
              <a:buFont typeface="Montserrat"/>
              <a:buChar char="○"/>
              <a:defRPr/>
            </a:lvl8pPr>
            <a:lvl9pPr marL="4114800" lvl="8" indent="-285750">
              <a:spcBef>
                <a:spcPts val="0"/>
              </a:spcBef>
              <a:spcAft>
                <a:spcPts val="0"/>
              </a:spcAft>
              <a:buClr>
                <a:schemeClr val="lt2"/>
              </a:buClr>
              <a:buSzPts val="900"/>
              <a:buFont typeface="Montserrat"/>
              <a:buChar char="■"/>
              <a:defRPr/>
            </a:lvl9pPr>
          </a:lstStyle>
          <a:p>
            <a:endParaRPr/>
          </a:p>
        </p:txBody>
      </p:sp>
      <p:sp>
        <p:nvSpPr>
          <p:cNvPr id="110" name="Google Shape;110;p21"/>
          <p:cNvSpPr txBox="1">
            <a:spLocks noGrp="1"/>
          </p:cNvSpPr>
          <p:nvPr>
            <p:ph type="subTitle" idx="2"/>
          </p:nvPr>
        </p:nvSpPr>
        <p:spPr>
          <a:xfrm>
            <a:off x="255975" y="1718725"/>
            <a:ext cx="1881600" cy="254400"/>
          </a:xfrm>
          <a:prstGeom prst="rect">
            <a:avLst/>
          </a:prstGeom>
        </p:spPr>
        <p:txBody>
          <a:bodyPr spcFirstLastPara="1" wrap="square" lIns="0" tIns="0" rIns="0" bIns="0" anchor="ctr" anchorCtr="0">
            <a:noAutofit/>
          </a:bodyPr>
          <a:lstStyle>
            <a:lvl1pPr lvl="0" algn="l">
              <a:spcBef>
                <a:spcPts val="0"/>
              </a:spcBef>
              <a:spcAft>
                <a:spcPts val="0"/>
              </a:spcAft>
              <a:buSzPts val="800"/>
              <a:buNone/>
              <a:defRPr sz="1200"/>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a:endParaRPr/>
          </a:p>
        </p:txBody>
      </p:sp>
      <p:sp>
        <p:nvSpPr>
          <p:cNvPr id="111" name="Google Shape;111;p21"/>
          <p:cNvSpPr/>
          <p:nvPr/>
        </p:nvSpPr>
        <p:spPr>
          <a:xfrm rot="10800000" flipH="1">
            <a:off x="6692400" y="2691600"/>
            <a:ext cx="2451900" cy="2451900"/>
          </a:xfrm>
          <a:prstGeom prst="rect">
            <a:avLst/>
          </a:prstGeom>
          <a:gradFill>
            <a:gsLst>
              <a:gs pos="0">
                <a:schemeClr val="accent1"/>
              </a:gs>
              <a:gs pos="72000">
                <a:schemeClr val="accent3"/>
              </a:gs>
              <a:gs pos="100000">
                <a:schemeClr val="accent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112" name="Google Shape;112;p21"/>
          <p:cNvSpPr txBox="1">
            <a:spLocks noGrp="1"/>
          </p:cNvSpPr>
          <p:nvPr>
            <p:ph type="title"/>
          </p:nvPr>
        </p:nvSpPr>
        <p:spPr>
          <a:xfrm>
            <a:off x="256025" y="213150"/>
            <a:ext cx="5750100" cy="5118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a:endParaRPr/>
          </a:p>
        </p:txBody>
      </p:sp>
      <p:sp>
        <p:nvSpPr>
          <p:cNvPr id="113" name="Google Shape;113;p21"/>
          <p:cNvSpPr txBox="1">
            <a:spLocks noGrp="1"/>
          </p:cNvSpPr>
          <p:nvPr>
            <p:ph type="subTitle" idx="3"/>
          </p:nvPr>
        </p:nvSpPr>
        <p:spPr>
          <a:xfrm>
            <a:off x="7657750" y="256025"/>
            <a:ext cx="1230300" cy="2757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800"/>
              <a:buFont typeface="Montserrat"/>
              <a:buNone/>
              <a:defRPr>
                <a:solidFill>
                  <a:schemeClr val="dk1"/>
                </a:solidFill>
              </a:defRPr>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a:endParaRPr/>
          </a:p>
        </p:txBody>
      </p:sp>
      <p:sp>
        <p:nvSpPr>
          <p:cNvPr id="114" name="Google Shape;114;p21"/>
          <p:cNvSpPr txBox="1">
            <a:spLocks noGrp="1"/>
          </p:cNvSpPr>
          <p:nvPr>
            <p:ph type="body" idx="4"/>
          </p:nvPr>
        </p:nvSpPr>
        <p:spPr>
          <a:xfrm>
            <a:off x="2558625" y="2020075"/>
            <a:ext cx="1881600" cy="618300"/>
          </a:xfrm>
          <a:prstGeom prst="rect">
            <a:avLst/>
          </a:prstGeom>
        </p:spPr>
        <p:txBody>
          <a:bodyPr spcFirstLastPara="1" wrap="square" lIns="0" tIns="0" rIns="0" bIns="0" anchor="t" anchorCtr="0">
            <a:noAutofit/>
          </a:bodyPr>
          <a:lstStyle>
            <a:lvl1pPr marL="457200" lvl="0" indent="-285750">
              <a:lnSpc>
                <a:spcPct val="115000"/>
              </a:lnSpc>
              <a:spcBef>
                <a:spcPts val="0"/>
              </a:spcBef>
              <a:spcAft>
                <a:spcPts val="0"/>
              </a:spcAft>
              <a:buClr>
                <a:schemeClr val="lt2"/>
              </a:buClr>
              <a:buSzPts val="900"/>
              <a:buFont typeface="Montserrat"/>
              <a:buChar char="●"/>
              <a:defRPr/>
            </a:lvl1pPr>
            <a:lvl2pPr marL="914400" lvl="1" indent="-285750">
              <a:lnSpc>
                <a:spcPct val="115000"/>
              </a:lnSpc>
              <a:spcBef>
                <a:spcPts val="0"/>
              </a:spcBef>
              <a:spcAft>
                <a:spcPts val="0"/>
              </a:spcAft>
              <a:buClr>
                <a:schemeClr val="lt2"/>
              </a:buClr>
              <a:buSzPts val="900"/>
              <a:buFont typeface="Montserrat"/>
              <a:buChar char="○"/>
              <a:defRPr/>
            </a:lvl2pPr>
            <a:lvl3pPr marL="1371600" lvl="2" indent="-285750">
              <a:lnSpc>
                <a:spcPct val="115000"/>
              </a:lnSpc>
              <a:spcBef>
                <a:spcPts val="0"/>
              </a:spcBef>
              <a:spcAft>
                <a:spcPts val="0"/>
              </a:spcAft>
              <a:buClr>
                <a:schemeClr val="lt2"/>
              </a:buClr>
              <a:buSzPts val="900"/>
              <a:buFont typeface="Montserrat"/>
              <a:buChar char="■"/>
              <a:defRPr/>
            </a:lvl3pPr>
            <a:lvl4pPr marL="1828800" lvl="3" indent="-285750">
              <a:lnSpc>
                <a:spcPct val="115000"/>
              </a:lnSpc>
              <a:spcBef>
                <a:spcPts val="0"/>
              </a:spcBef>
              <a:spcAft>
                <a:spcPts val="0"/>
              </a:spcAft>
              <a:buClr>
                <a:schemeClr val="lt2"/>
              </a:buClr>
              <a:buSzPts val="900"/>
              <a:buFont typeface="Montserrat"/>
              <a:buChar char="●"/>
              <a:defRPr/>
            </a:lvl4pPr>
            <a:lvl5pPr marL="2286000" lvl="4" indent="-285750">
              <a:lnSpc>
                <a:spcPct val="115000"/>
              </a:lnSpc>
              <a:spcBef>
                <a:spcPts val="0"/>
              </a:spcBef>
              <a:spcAft>
                <a:spcPts val="0"/>
              </a:spcAft>
              <a:buClr>
                <a:schemeClr val="lt2"/>
              </a:buClr>
              <a:buSzPts val="900"/>
              <a:buFont typeface="Montserrat"/>
              <a:buChar char="○"/>
              <a:defRPr/>
            </a:lvl5pPr>
            <a:lvl6pPr marL="2743200" lvl="5" indent="-285750">
              <a:lnSpc>
                <a:spcPct val="115000"/>
              </a:lnSpc>
              <a:spcBef>
                <a:spcPts val="0"/>
              </a:spcBef>
              <a:spcAft>
                <a:spcPts val="0"/>
              </a:spcAft>
              <a:buClr>
                <a:schemeClr val="lt2"/>
              </a:buClr>
              <a:buSzPts val="900"/>
              <a:buFont typeface="Montserrat"/>
              <a:buChar char="■"/>
              <a:defRPr/>
            </a:lvl6pPr>
            <a:lvl7pPr marL="3200400" lvl="6" indent="-285750">
              <a:lnSpc>
                <a:spcPct val="115000"/>
              </a:lnSpc>
              <a:spcBef>
                <a:spcPts val="0"/>
              </a:spcBef>
              <a:spcAft>
                <a:spcPts val="0"/>
              </a:spcAft>
              <a:buClr>
                <a:schemeClr val="lt2"/>
              </a:buClr>
              <a:buSzPts val="900"/>
              <a:buFont typeface="Montserrat"/>
              <a:buChar char="●"/>
              <a:defRPr/>
            </a:lvl7pPr>
            <a:lvl8pPr marL="3657600" lvl="7" indent="-285750">
              <a:lnSpc>
                <a:spcPct val="115000"/>
              </a:lnSpc>
              <a:spcBef>
                <a:spcPts val="0"/>
              </a:spcBef>
              <a:spcAft>
                <a:spcPts val="0"/>
              </a:spcAft>
              <a:buClr>
                <a:schemeClr val="lt2"/>
              </a:buClr>
              <a:buSzPts val="900"/>
              <a:buFont typeface="Montserrat"/>
              <a:buChar char="○"/>
              <a:defRPr/>
            </a:lvl8pPr>
            <a:lvl9pPr marL="4114800" lvl="8" indent="-285750">
              <a:lnSpc>
                <a:spcPct val="115000"/>
              </a:lnSpc>
              <a:spcBef>
                <a:spcPts val="0"/>
              </a:spcBef>
              <a:spcAft>
                <a:spcPts val="0"/>
              </a:spcAft>
              <a:buClr>
                <a:schemeClr val="lt2"/>
              </a:buClr>
              <a:buSzPts val="900"/>
              <a:buFont typeface="Montserrat"/>
              <a:buChar char="■"/>
              <a:defRPr/>
            </a:lvl9pPr>
          </a:lstStyle>
          <a:p>
            <a:endParaRPr/>
          </a:p>
        </p:txBody>
      </p:sp>
      <p:sp>
        <p:nvSpPr>
          <p:cNvPr id="115" name="Google Shape;115;p21"/>
          <p:cNvSpPr txBox="1">
            <a:spLocks noGrp="1"/>
          </p:cNvSpPr>
          <p:nvPr>
            <p:ph type="subTitle" idx="5"/>
          </p:nvPr>
        </p:nvSpPr>
        <p:spPr>
          <a:xfrm>
            <a:off x="2558625" y="1718725"/>
            <a:ext cx="1881600" cy="254400"/>
          </a:xfrm>
          <a:prstGeom prst="rect">
            <a:avLst/>
          </a:prstGeom>
        </p:spPr>
        <p:txBody>
          <a:bodyPr spcFirstLastPara="1" wrap="square" lIns="0" tIns="0" rIns="0" bIns="0" anchor="ctr" anchorCtr="0">
            <a:noAutofit/>
          </a:bodyPr>
          <a:lstStyle>
            <a:lvl1pPr lvl="0" algn="l">
              <a:spcBef>
                <a:spcPts val="0"/>
              </a:spcBef>
              <a:spcAft>
                <a:spcPts val="0"/>
              </a:spcAft>
              <a:buSzPts val="800"/>
              <a:buNone/>
              <a:defRPr sz="1200"/>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a:endParaRPr/>
          </a:p>
        </p:txBody>
      </p:sp>
      <p:sp>
        <p:nvSpPr>
          <p:cNvPr id="116" name="Google Shape;116;p21"/>
          <p:cNvSpPr txBox="1">
            <a:spLocks noGrp="1"/>
          </p:cNvSpPr>
          <p:nvPr>
            <p:ph type="body" idx="6"/>
          </p:nvPr>
        </p:nvSpPr>
        <p:spPr>
          <a:xfrm>
            <a:off x="4808775" y="2020075"/>
            <a:ext cx="1881600" cy="618300"/>
          </a:xfrm>
          <a:prstGeom prst="rect">
            <a:avLst/>
          </a:prstGeom>
        </p:spPr>
        <p:txBody>
          <a:bodyPr spcFirstLastPara="1" wrap="square" lIns="0" tIns="0" rIns="0" bIns="0" anchor="t" anchorCtr="0">
            <a:noAutofit/>
          </a:bodyPr>
          <a:lstStyle>
            <a:lvl1pPr marL="457200" lvl="0" indent="-285750">
              <a:lnSpc>
                <a:spcPct val="115000"/>
              </a:lnSpc>
              <a:spcBef>
                <a:spcPts val="0"/>
              </a:spcBef>
              <a:spcAft>
                <a:spcPts val="0"/>
              </a:spcAft>
              <a:buClr>
                <a:schemeClr val="lt2"/>
              </a:buClr>
              <a:buSzPts val="900"/>
              <a:buFont typeface="Montserrat"/>
              <a:buChar char="●"/>
              <a:defRPr/>
            </a:lvl1pPr>
            <a:lvl2pPr marL="914400" lvl="1" indent="-285750">
              <a:lnSpc>
                <a:spcPct val="115000"/>
              </a:lnSpc>
              <a:spcBef>
                <a:spcPts val="0"/>
              </a:spcBef>
              <a:spcAft>
                <a:spcPts val="0"/>
              </a:spcAft>
              <a:buClr>
                <a:schemeClr val="lt2"/>
              </a:buClr>
              <a:buSzPts val="900"/>
              <a:buFont typeface="Montserrat"/>
              <a:buChar char="○"/>
              <a:defRPr/>
            </a:lvl2pPr>
            <a:lvl3pPr marL="1371600" lvl="2" indent="-285750">
              <a:lnSpc>
                <a:spcPct val="115000"/>
              </a:lnSpc>
              <a:spcBef>
                <a:spcPts val="0"/>
              </a:spcBef>
              <a:spcAft>
                <a:spcPts val="0"/>
              </a:spcAft>
              <a:buClr>
                <a:schemeClr val="lt2"/>
              </a:buClr>
              <a:buSzPts val="900"/>
              <a:buFont typeface="Montserrat"/>
              <a:buChar char="■"/>
              <a:defRPr/>
            </a:lvl3pPr>
            <a:lvl4pPr marL="1828800" lvl="3" indent="-285750">
              <a:lnSpc>
                <a:spcPct val="115000"/>
              </a:lnSpc>
              <a:spcBef>
                <a:spcPts val="0"/>
              </a:spcBef>
              <a:spcAft>
                <a:spcPts val="0"/>
              </a:spcAft>
              <a:buClr>
                <a:schemeClr val="lt2"/>
              </a:buClr>
              <a:buSzPts val="900"/>
              <a:buFont typeface="Montserrat"/>
              <a:buChar char="●"/>
              <a:defRPr/>
            </a:lvl4pPr>
            <a:lvl5pPr marL="2286000" lvl="4" indent="-285750">
              <a:lnSpc>
                <a:spcPct val="115000"/>
              </a:lnSpc>
              <a:spcBef>
                <a:spcPts val="0"/>
              </a:spcBef>
              <a:spcAft>
                <a:spcPts val="0"/>
              </a:spcAft>
              <a:buClr>
                <a:schemeClr val="lt2"/>
              </a:buClr>
              <a:buSzPts val="900"/>
              <a:buFont typeface="Montserrat"/>
              <a:buChar char="○"/>
              <a:defRPr/>
            </a:lvl5pPr>
            <a:lvl6pPr marL="2743200" lvl="5" indent="-285750">
              <a:lnSpc>
                <a:spcPct val="115000"/>
              </a:lnSpc>
              <a:spcBef>
                <a:spcPts val="0"/>
              </a:spcBef>
              <a:spcAft>
                <a:spcPts val="0"/>
              </a:spcAft>
              <a:buClr>
                <a:schemeClr val="lt2"/>
              </a:buClr>
              <a:buSzPts val="900"/>
              <a:buFont typeface="Montserrat"/>
              <a:buChar char="■"/>
              <a:defRPr/>
            </a:lvl6pPr>
            <a:lvl7pPr marL="3200400" lvl="6" indent="-285750">
              <a:lnSpc>
                <a:spcPct val="115000"/>
              </a:lnSpc>
              <a:spcBef>
                <a:spcPts val="0"/>
              </a:spcBef>
              <a:spcAft>
                <a:spcPts val="0"/>
              </a:spcAft>
              <a:buClr>
                <a:schemeClr val="lt2"/>
              </a:buClr>
              <a:buSzPts val="900"/>
              <a:buFont typeface="Montserrat"/>
              <a:buChar char="●"/>
              <a:defRPr/>
            </a:lvl7pPr>
            <a:lvl8pPr marL="3657600" lvl="7" indent="-285750">
              <a:lnSpc>
                <a:spcPct val="115000"/>
              </a:lnSpc>
              <a:spcBef>
                <a:spcPts val="0"/>
              </a:spcBef>
              <a:spcAft>
                <a:spcPts val="0"/>
              </a:spcAft>
              <a:buClr>
                <a:schemeClr val="lt2"/>
              </a:buClr>
              <a:buSzPts val="900"/>
              <a:buFont typeface="Montserrat"/>
              <a:buChar char="○"/>
              <a:defRPr/>
            </a:lvl8pPr>
            <a:lvl9pPr marL="4114800" lvl="8" indent="-285750">
              <a:lnSpc>
                <a:spcPct val="115000"/>
              </a:lnSpc>
              <a:spcBef>
                <a:spcPts val="0"/>
              </a:spcBef>
              <a:spcAft>
                <a:spcPts val="0"/>
              </a:spcAft>
              <a:buClr>
                <a:schemeClr val="lt2"/>
              </a:buClr>
              <a:buSzPts val="900"/>
              <a:buFont typeface="Montserrat"/>
              <a:buChar char="■"/>
              <a:defRPr/>
            </a:lvl9pPr>
          </a:lstStyle>
          <a:p>
            <a:endParaRPr/>
          </a:p>
        </p:txBody>
      </p:sp>
      <p:sp>
        <p:nvSpPr>
          <p:cNvPr id="117" name="Google Shape;117;p21"/>
          <p:cNvSpPr txBox="1">
            <a:spLocks noGrp="1"/>
          </p:cNvSpPr>
          <p:nvPr>
            <p:ph type="subTitle" idx="7"/>
          </p:nvPr>
        </p:nvSpPr>
        <p:spPr>
          <a:xfrm>
            <a:off x="4808775" y="1718725"/>
            <a:ext cx="1881600" cy="254400"/>
          </a:xfrm>
          <a:prstGeom prst="rect">
            <a:avLst/>
          </a:prstGeom>
        </p:spPr>
        <p:txBody>
          <a:bodyPr spcFirstLastPara="1" wrap="square" lIns="0" tIns="0" rIns="0" bIns="0" anchor="ctr" anchorCtr="0">
            <a:noAutofit/>
          </a:bodyPr>
          <a:lstStyle>
            <a:lvl1pPr lvl="0" algn="l">
              <a:spcBef>
                <a:spcPts val="0"/>
              </a:spcBef>
              <a:spcAft>
                <a:spcPts val="0"/>
              </a:spcAft>
              <a:buSzPts val="800"/>
              <a:buNone/>
              <a:defRPr sz="1200"/>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a:endParaRPr/>
          </a:p>
        </p:txBody>
      </p:sp>
      <p:sp>
        <p:nvSpPr>
          <p:cNvPr id="118" name="Google Shape;118;p21"/>
          <p:cNvSpPr txBox="1">
            <a:spLocks noGrp="1"/>
          </p:cNvSpPr>
          <p:nvPr>
            <p:ph type="body" idx="8"/>
          </p:nvPr>
        </p:nvSpPr>
        <p:spPr>
          <a:xfrm>
            <a:off x="6821675" y="2023213"/>
            <a:ext cx="1881600" cy="618300"/>
          </a:xfrm>
          <a:prstGeom prst="rect">
            <a:avLst/>
          </a:prstGeom>
        </p:spPr>
        <p:txBody>
          <a:bodyPr spcFirstLastPara="1" wrap="square" lIns="0" tIns="0" rIns="0" bIns="0" anchor="t" anchorCtr="0">
            <a:noAutofit/>
          </a:bodyPr>
          <a:lstStyle>
            <a:lvl1pPr marL="457200" lvl="0" indent="-285750">
              <a:lnSpc>
                <a:spcPct val="115000"/>
              </a:lnSpc>
              <a:spcBef>
                <a:spcPts val="0"/>
              </a:spcBef>
              <a:spcAft>
                <a:spcPts val="0"/>
              </a:spcAft>
              <a:buClr>
                <a:schemeClr val="lt2"/>
              </a:buClr>
              <a:buSzPts val="900"/>
              <a:buFont typeface="Montserrat"/>
              <a:buChar char="●"/>
              <a:defRPr/>
            </a:lvl1pPr>
            <a:lvl2pPr marL="914400" lvl="1" indent="-285750">
              <a:lnSpc>
                <a:spcPct val="115000"/>
              </a:lnSpc>
              <a:spcBef>
                <a:spcPts val="0"/>
              </a:spcBef>
              <a:spcAft>
                <a:spcPts val="0"/>
              </a:spcAft>
              <a:buClr>
                <a:schemeClr val="lt2"/>
              </a:buClr>
              <a:buSzPts val="900"/>
              <a:buFont typeface="Montserrat"/>
              <a:buChar char="○"/>
              <a:defRPr/>
            </a:lvl2pPr>
            <a:lvl3pPr marL="1371600" lvl="2" indent="-285750">
              <a:lnSpc>
                <a:spcPct val="115000"/>
              </a:lnSpc>
              <a:spcBef>
                <a:spcPts val="0"/>
              </a:spcBef>
              <a:spcAft>
                <a:spcPts val="0"/>
              </a:spcAft>
              <a:buClr>
                <a:schemeClr val="lt2"/>
              </a:buClr>
              <a:buSzPts val="900"/>
              <a:buFont typeface="Montserrat"/>
              <a:buChar char="■"/>
              <a:defRPr/>
            </a:lvl3pPr>
            <a:lvl4pPr marL="1828800" lvl="3" indent="-285750">
              <a:lnSpc>
                <a:spcPct val="115000"/>
              </a:lnSpc>
              <a:spcBef>
                <a:spcPts val="0"/>
              </a:spcBef>
              <a:spcAft>
                <a:spcPts val="0"/>
              </a:spcAft>
              <a:buClr>
                <a:schemeClr val="lt2"/>
              </a:buClr>
              <a:buSzPts val="900"/>
              <a:buFont typeface="Montserrat"/>
              <a:buChar char="●"/>
              <a:defRPr/>
            </a:lvl4pPr>
            <a:lvl5pPr marL="2286000" lvl="4" indent="-285750">
              <a:lnSpc>
                <a:spcPct val="115000"/>
              </a:lnSpc>
              <a:spcBef>
                <a:spcPts val="0"/>
              </a:spcBef>
              <a:spcAft>
                <a:spcPts val="0"/>
              </a:spcAft>
              <a:buClr>
                <a:schemeClr val="lt2"/>
              </a:buClr>
              <a:buSzPts val="900"/>
              <a:buFont typeface="Montserrat"/>
              <a:buChar char="○"/>
              <a:defRPr/>
            </a:lvl5pPr>
            <a:lvl6pPr marL="2743200" lvl="5" indent="-285750">
              <a:lnSpc>
                <a:spcPct val="115000"/>
              </a:lnSpc>
              <a:spcBef>
                <a:spcPts val="0"/>
              </a:spcBef>
              <a:spcAft>
                <a:spcPts val="0"/>
              </a:spcAft>
              <a:buClr>
                <a:schemeClr val="lt2"/>
              </a:buClr>
              <a:buSzPts val="900"/>
              <a:buFont typeface="Montserrat"/>
              <a:buChar char="■"/>
              <a:defRPr/>
            </a:lvl6pPr>
            <a:lvl7pPr marL="3200400" lvl="6" indent="-285750">
              <a:lnSpc>
                <a:spcPct val="115000"/>
              </a:lnSpc>
              <a:spcBef>
                <a:spcPts val="0"/>
              </a:spcBef>
              <a:spcAft>
                <a:spcPts val="0"/>
              </a:spcAft>
              <a:buClr>
                <a:schemeClr val="lt2"/>
              </a:buClr>
              <a:buSzPts val="900"/>
              <a:buFont typeface="Montserrat"/>
              <a:buChar char="●"/>
              <a:defRPr/>
            </a:lvl7pPr>
            <a:lvl8pPr marL="3657600" lvl="7" indent="-285750">
              <a:lnSpc>
                <a:spcPct val="115000"/>
              </a:lnSpc>
              <a:spcBef>
                <a:spcPts val="0"/>
              </a:spcBef>
              <a:spcAft>
                <a:spcPts val="0"/>
              </a:spcAft>
              <a:buClr>
                <a:schemeClr val="lt2"/>
              </a:buClr>
              <a:buSzPts val="900"/>
              <a:buFont typeface="Montserrat"/>
              <a:buChar char="○"/>
              <a:defRPr/>
            </a:lvl8pPr>
            <a:lvl9pPr marL="4114800" lvl="8" indent="-285750">
              <a:lnSpc>
                <a:spcPct val="115000"/>
              </a:lnSpc>
              <a:spcBef>
                <a:spcPts val="0"/>
              </a:spcBef>
              <a:spcAft>
                <a:spcPts val="0"/>
              </a:spcAft>
              <a:buClr>
                <a:schemeClr val="lt2"/>
              </a:buClr>
              <a:buSzPts val="900"/>
              <a:buFont typeface="Montserrat"/>
              <a:buChar char="■"/>
              <a:defRPr/>
            </a:lvl9pPr>
          </a:lstStyle>
          <a:p>
            <a:endParaRPr/>
          </a:p>
        </p:txBody>
      </p:sp>
      <p:sp>
        <p:nvSpPr>
          <p:cNvPr id="119" name="Google Shape;119;p21"/>
          <p:cNvSpPr txBox="1">
            <a:spLocks noGrp="1"/>
          </p:cNvSpPr>
          <p:nvPr>
            <p:ph type="subTitle" idx="9"/>
          </p:nvPr>
        </p:nvSpPr>
        <p:spPr>
          <a:xfrm>
            <a:off x="7058925" y="1718725"/>
            <a:ext cx="1881600" cy="254400"/>
          </a:xfrm>
          <a:prstGeom prst="rect">
            <a:avLst/>
          </a:prstGeom>
        </p:spPr>
        <p:txBody>
          <a:bodyPr spcFirstLastPara="1" wrap="square" lIns="0" tIns="0" rIns="0" bIns="0" anchor="ctr" anchorCtr="0">
            <a:noAutofit/>
          </a:bodyPr>
          <a:lstStyle>
            <a:lvl1pPr lvl="0" algn="l">
              <a:spcBef>
                <a:spcPts val="0"/>
              </a:spcBef>
              <a:spcAft>
                <a:spcPts val="0"/>
              </a:spcAft>
              <a:buSzPts val="800"/>
              <a:buNone/>
              <a:defRPr sz="1200"/>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a:endParaRPr/>
          </a:p>
        </p:txBody>
      </p:sp>
      <p:sp>
        <p:nvSpPr>
          <p:cNvPr id="120" name="Google Shape;120;p21"/>
          <p:cNvSpPr txBox="1">
            <a:spLocks noGrp="1"/>
          </p:cNvSpPr>
          <p:nvPr>
            <p:ph type="subTitle" idx="13"/>
          </p:nvPr>
        </p:nvSpPr>
        <p:spPr>
          <a:xfrm>
            <a:off x="255975" y="1132938"/>
            <a:ext cx="1881600" cy="145500"/>
          </a:xfrm>
          <a:prstGeom prst="rect">
            <a:avLst/>
          </a:prstGeom>
        </p:spPr>
        <p:txBody>
          <a:bodyPr spcFirstLastPara="1" wrap="square" lIns="0" tIns="0" rIns="0" bIns="0" anchor="ctr" anchorCtr="0">
            <a:noAutofit/>
          </a:bodyPr>
          <a:lstStyle>
            <a:lvl1pPr lvl="0" algn="l">
              <a:spcBef>
                <a:spcPts val="0"/>
              </a:spcBef>
              <a:spcAft>
                <a:spcPts val="0"/>
              </a:spcAft>
              <a:buSzPts val="800"/>
              <a:buNone/>
              <a:defRPr sz="1000" i="1">
                <a:latin typeface="Source Serif 4"/>
                <a:ea typeface="Source Serif 4"/>
                <a:cs typeface="Source Serif 4"/>
                <a:sym typeface="Source Serif 4"/>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a:endParaRPr/>
          </a:p>
        </p:txBody>
      </p:sp>
      <p:sp>
        <p:nvSpPr>
          <p:cNvPr id="121" name="Google Shape;121;p21"/>
          <p:cNvSpPr txBox="1">
            <a:spLocks noGrp="1"/>
          </p:cNvSpPr>
          <p:nvPr>
            <p:ph type="subTitle" idx="14"/>
          </p:nvPr>
        </p:nvSpPr>
        <p:spPr>
          <a:xfrm>
            <a:off x="2558625" y="1132938"/>
            <a:ext cx="1881600" cy="145500"/>
          </a:xfrm>
          <a:prstGeom prst="rect">
            <a:avLst/>
          </a:prstGeom>
        </p:spPr>
        <p:txBody>
          <a:bodyPr spcFirstLastPara="1" wrap="square" lIns="0" tIns="0" rIns="0" bIns="0" anchor="ctr" anchorCtr="0">
            <a:noAutofit/>
          </a:bodyPr>
          <a:lstStyle>
            <a:lvl1pPr lvl="0" algn="l">
              <a:spcBef>
                <a:spcPts val="0"/>
              </a:spcBef>
              <a:spcAft>
                <a:spcPts val="0"/>
              </a:spcAft>
              <a:buSzPts val="800"/>
              <a:buNone/>
              <a:defRPr sz="1000" i="1">
                <a:latin typeface="Source Serif 4"/>
                <a:ea typeface="Source Serif 4"/>
                <a:cs typeface="Source Serif 4"/>
                <a:sym typeface="Source Serif 4"/>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a:endParaRPr/>
          </a:p>
        </p:txBody>
      </p:sp>
      <p:sp>
        <p:nvSpPr>
          <p:cNvPr id="122" name="Google Shape;122;p21"/>
          <p:cNvSpPr txBox="1">
            <a:spLocks noGrp="1"/>
          </p:cNvSpPr>
          <p:nvPr>
            <p:ph type="subTitle" idx="15"/>
          </p:nvPr>
        </p:nvSpPr>
        <p:spPr>
          <a:xfrm>
            <a:off x="4808775" y="1132938"/>
            <a:ext cx="1881600" cy="145500"/>
          </a:xfrm>
          <a:prstGeom prst="rect">
            <a:avLst/>
          </a:prstGeom>
        </p:spPr>
        <p:txBody>
          <a:bodyPr spcFirstLastPara="1" wrap="square" lIns="0" tIns="0" rIns="0" bIns="0" anchor="ctr" anchorCtr="0">
            <a:noAutofit/>
          </a:bodyPr>
          <a:lstStyle>
            <a:lvl1pPr lvl="0" algn="l">
              <a:spcBef>
                <a:spcPts val="0"/>
              </a:spcBef>
              <a:spcAft>
                <a:spcPts val="0"/>
              </a:spcAft>
              <a:buSzPts val="800"/>
              <a:buNone/>
              <a:defRPr sz="1000" i="1">
                <a:latin typeface="Source Serif 4"/>
                <a:ea typeface="Source Serif 4"/>
                <a:cs typeface="Source Serif 4"/>
                <a:sym typeface="Source Serif 4"/>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a:endParaRPr/>
          </a:p>
        </p:txBody>
      </p:sp>
      <p:sp>
        <p:nvSpPr>
          <p:cNvPr id="123" name="Google Shape;123;p21"/>
          <p:cNvSpPr txBox="1">
            <a:spLocks noGrp="1"/>
          </p:cNvSpPr>
          <p:nvPr>
            <p:ph type="subTitle" idx="16"/>
          </p:nvPr>
        </p:nvSpPr>
        <p:spPr>
          <a:xfrm>
            <a:off x="7058925" y="1132938"/>
            <a:ext cx="1881600" cy="145500"/>
          </a:xfrm>
          <a:prstGeom prst="rect">
            <a:avLst/>
          </a:prstGeom>
        </p:spPr>
        <p:txBody>
          <a:bodyPr spcFirstLastPara="1" wrap="square" lIns="0" tIns="0" rIns="0" bIns="0" anchor="ctr" anchorCtr="0">
            <a:noAutofit/>
          </a:bodyPr>
          <a:lstStyle>
            <a:lvl1pPr lvl="0" algn="l">
              <a:spcBef>
                <a:spcPts val="0"/>
              </a:spcBef>
              <a:spcAft>
                <a:spcPts val="0"/>
              </a:spcAft>
              <a:buSzPts val="800"/>
              <a:buNone/>
              <a:defRPr sz="1000" i="1">
                <a:latin typeface="Source Serif 4"/>
                <a:ea typeface="Source Serif 4"/>
                <a:cs typeface="Source Serif 4"/>
                <a:sym typeface="Source Serif 4"/>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ub-section 2 content display">
  <p:cSld name="BLANK_1_1_1_1_1_1_1_1_1_1_1_2_1_4">
    <p:bg>
      <p:bgPr>
        <a:solidFill>
          <a:schemeClr val="lt1"/>
        </a:solidFill>
        <a:effectLst/>
      </p:bgPr>
    </p:bg>
    <p:spTree>
      <p:nvGrpSpPr>
        <p:cNvPr id="1" name="Shape 124"/>
        <p:cNvGrpSpPr/>
        <p:nvPr/>
      </p:nvGrpSpPr>
      <p:grpSpPr>
        <a:xfrm>
          <a:off x="0" y="0"/>
          <a:ext cx="0" cy="0"/>
          <a:chOff x="0" y="0"/>
          <a:chExt cx="0" cy="0"/>
        </a:xfrm>
      </p:grpSpPr>
      <p:sp>
        <p:nvSpPr>
          <p:cNvPr id="125" name="Google Shape;125;p22"/>
          <p:cNvSpPr/>
          <p:nvPr/>
        </p:nvSpPr>
        <p:spPr>
          <a:xfrm>
            <a:off x="8141300" y="200278"/>
            <a:ext cx="823800" cy="198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6" name="Google Shape;126;p22"/>
          <p:cNvSpPr/>
          <p:nvPr/>
        </p:nvSpPr>
        <p:spPr>
          <a:xfrm>
            <a:off x="0" y="1218975"/>
            <a:ext cx="9144000" cy="39246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127" name="Google Shape;127;p22"/>
          <p:cNvSpPr txBox="1">
            <a:spLocks noGrp="1"/>
          </p:cNvSpPr>
          <p:nvPr>
            <p:ph type="title"/>
          </p:nvPr>
        </p:nvSpPr>
        <p:spPr>
          <a:xfrm>
            <a:off x="256025" y="213150"/>
            <a:ext cx="5750100" cy="5118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a:endParaRPr/>
          </a:p>
        </p:txBody>
      </p:sp>
      <p:sp>
        <p:nvSpPr>
          <p:cNvPr id="128" name="Google Shape;128;p22"/>
          <p:cNvSpPr/>
          <p:nvPr/>
        </p:nvSpPr>
        <p:spPr>
          <a:xfrm>
            <a:off x="7643840" y="0"/>
            <a:ext cx="658800" cy="658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129" name="Google Shape;129;p22"/>
          <p:cNvSpPr/>
          <p:nvPr/>
        </p:nvSpPr>
        <p:spPr>
          <a:xfrm>
            <a:off x="7312266" y="887434"/>
            <a:ext cx="331500" cy="33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130" name="Google Shape;130;p22"/>
          <p:cNvSpPr/>
          <p:nvPr/>
        </p:nvSpPr>
        <p:spPr>
          <a:xfrm>
            <a:off x="8302516" y="377490"/>
            <a:ext cx="841500" cy="84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131" name="Google Shape;131;p22"/>
          <p:cNvSpPr/>
          <p:nvPr/>
        </p:nvSpPr>
        <p:spPr>
          <a:xfrm>
            <a:off x="8676264" y="751239"/>
            <a:ext cx="94200" cy="942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cxnSp>
        <p:nvCxnSpPr>
          <p:cNvPr id="132" name="Google Shape;132;p22"/>
          <p:cNvCxnSpPr>
            <a:stCxn id="131" idx="7"/>
            <a:endCxn id="128" idx="7"/>
          </p:cNvCxnSpPr>
          <p:nvPr/>
        </p:nvCxnSpPr>
        <p:spPr>
          <a:xfrm rot="10800000">
            <a:off x="8206169" y="96334"/>
            <a:ext cx="550500" cy="668700"/>
          </a:xfrm>
          <a:prstGeom prst="straightConnector1">
            <a:avLst/>
          </a:prstGeom>
          <a:noFill/>
          <a:ln w="9525" cap="flat" cmpd="sng">
            <a:solidFill>
              <a:schemeClr val="dk1"/>
            </a:solidFill>
            <a:prstDash val="solid"/>
            <a:round/>
            <a:headEnd type="none" w="med" len="med"/>
            <a:tailEnd type="none" w="med" len="med"/>
          </a:ln>
        </p:spPr>
      </p:cxnSp>
      <p:cxnSp>
        <p:nvCxnSpPr>
          <p:cNvPr id="133" name="Google Shape;133;p22"/>
          <p:cNvCxnSpPr>
            <a:stCxn id="131" idx="4"/>
          </p:cNvCxnSpPr>
          <p:nvPr/>
        </p:nvCxnSpPr>
        <p:spPr>
          <a:xfrm flipH="1">
            <a:off x="7517364" y="845439"/>
            <a:ext cx="1206000" cy="369600"/>
          </a:xfrm>
          <a:prstGeom prst="straightConnector1">
            <a:avLst/>
          </a:prstGeom>
          <a:noFill/>
          <a:ln w="9525" cap="flat" cmpd="sng">
            <a:solidFill>
              <a:schemeClr val="dk1"/>
            </a:solidFill>
            <a:prstDash val="solid"/>
            <a:round/>
            <a:headEnd type="none" w="med" len="med"/>
            <a:tailEnd type="none" w="med" len="med"/>
          </a:ln>
        </p:spPr>
      </p:cxnSp>
      <p:cxnSp>
        <p:nvCxnSpPr>
          <p:cNvPr id="134" name="Google Shape;134;p22"/>
          <p:cNvCxnSpPr/>
          <p:nvPr/>
        </p:nvCxnSpPr>
        <p:spPr>
          <a:xfrm rot="10800000" flipH="1">
            <a:off x="7323426" y="233734"/>
            <a:ext cx="335400" cy="759900"/>
          </a:xfrm>
          <a:prstGeom prst="straightConnector1">
            <a:avLst/>
          </a:prstGeom>
          <a:noFill/>
          <a:ln w="9525" cap="flat" cmpd="sng">
            <a:solidFill>
              <a:schemeClr val="dk1"/>
            </a:solidFill>
            <a:prstDash val="solid"/>
            <a:round/>
            <a:headEnd type="none" w="med" len="med"/>
            <a:tailEnd type="none" w="med" len="med"/>
          </a:ln>
        </p:spPr>
      </p:cxnSp>
      <p:sp>
        <p:nvSpPr>
          <p:cNvPr id="135" name="Google Shape;135;p22"/>
          <p:cNvSpPr txBox="1">
            <a:spLocks noGrp="1"/>
          </p:cNvSpPr>
          <p:nvPr>
            <p:ph type="body" idx="1"/>
          </p:nvPr>
        </p:nvSpPr>
        <p:spPr>
          <a:xfrm>
            <a:off x="255975" y="1547275"/>
            <a:ext cx="3639600" cy="618300"/>
          </a:xfrm>
          <a:prstGeom prst="rect">
            <a:avLst/>
          </a:prstGeom>
        </p:spPr>
        <p:txBody>
          <a:bodyPr spcFirstLastPara="1" wrap="square" lIns="0" tIns="0" rIns="0" bIns="0" anchor="t" anchorCtr="0">
            <a:spAutoFit/>
          </a:bodyPr>
          <a:lstStyle>
            <a:lvl1pPr marL="457200" lvl="0" indent="-285750">
              <a:spcBef>
                <a:spcPts val="0"/>
              </a:spcBef>
              <a:spcAft>
                <a:spcPts val="0"/>
              </a:spcAft>
              <a:buClr>
                <a:schemeClr val="lt2"/>
              </a:buClr>
              <a:buSzPts val="900"/>
              <a:buFont typeface="Montserrat"/>
              <a:buChar char="●"/>
              <a:defRPr/>
            </a:lvl1pPr>
            <a:lvl2pPr marL="914400" lvl="1" indent="-285750">
              <a:spcBef>
                <a:spcPts val="0"/>
              </a:spcBef>
              <a:spcAft>
                <a:spcPts val="0"/>
              </a:spcAft>
              <a:buClr>
                <a:schemeClr val="lt2"/>
              </a:buClr>
              <a:buSzPts val="900"/>
              <a:buFont typeface="Montserrat"/>
              <a:buChar char="○"/>
              <a:defRPr/>
            </a:lvl2pPr>
            <a:lvl3pPr marL="1371600" lvl="2" indent="-285750">
              <a:spcBef>
                <a:spcPts val="0"/>
              </a:spcBef>
              <a:spcAft>
                <a:spcPts val="0"/>
              </a:spcAft>
              <a:buClr>
                <a:schemeClr val="lt2"/>
              </a:buClr>
              <a:buSzPts val="900"/>
              <a:buFont typeface="Montserrat"/>
              <a:buChar char="■"/>
              <a:defRPr/>
            </a:lvl3pPr>
            <a:lvl4pPr marL="1828800" lvl="3" indent="-285750">
              <a:spcBef>
                <a:spcPts val="0"/>
              </a:spcBef>
              <a:spcAft>
                <a:spcPts val="0"/>
              </a:spcAft>
              <a:buClr>
                <a:schemeClr val="lt2"/>
              </a:buClr>
              <a:buSzPts val="900"/>
              <a:buFont typeface="Montserrat"/>
              <a:buChar char="●"/>
              <a:defRPr/>
            </a:lvl4pPr>
            <a:lvl5pPr marL="2286000" lvl="4" indent="-285750">
              <a:spcBef>
                <a:spcPts val="0"/>
              </a:spcBef>
              <a:spcAft>
                <a:spcPts val="0"/>
              </a:spcAft>
              <a:buClr>
                <a:schemeClr val="lt2"/>
              </a:buClr>
              <a:buSzPts val="900"/>
              <a:buFont typeface="Montserrat"/>
              <a:buChar char="○"/>
              <a:defRPr/>
            </a:lvl5pPr>
            <a:lvl6pPr marL="2743200" lvl="5" indent="-285750">
              <a:spcBef>
                <a:spcPts val="0"/>
              </a:spcBef>
              <a:spcAft>
                <a:spcPts val="0"/>
              </a:spcAft>
              <a:buClr>
                <a:schemeClr val="lt2"/>
              </a:buClr>
              <a:buSzPts val="900"/>
              <a:buFont typeface="Montserrat"/>
              <a:buChar char="■"/>
              <a:defRPr/>
            </a:lvl6pPr>
            <a:lvl7pPr marL="3200400" lvl="6" indent="-285750">
              <a:spcBef>
                <a:spcPts val="0"/>
              </a:spcBef>
              <a:spcAft>
                <a:spcPts val="0"/>
              </a:spcAft>
              <a:buClr>
                <a:schemeClr val="lt2"/>
              </a:buClr>
              <a:buSzPts val="900"/>
              <a:buFont typeface="Montserrat"/>
              <a:buChar char="●"/>
              <a:defRPr/>
            </a:lvl7pPr>
            <a:lvl8pPr marL="3657600" lvl="7" indent="-285750">
              <a:spcBef>
                <a:spcPts val="0"/>
              </a:spcBef>
              <a:spcAft>
                <a:spcPts val="0"/>
              </a:spcAft>
              <a:buClr>
                <a:schemeClr val="lt2"/>
              </a:buClr>
              <a:buSzPts val="900"/>
              <a:buFont typeface="Montserrat"/>
              <a:buChar char="○"/>
              <a:defRPr/>
            </a:lvl8pPr>
            <a:lvl9pPr marL="4114800" lvl="8" indent="-285750">
              <a:spcBef>
                <a:spcPts val="0"/>
              </a:spcBef>
              <a:spcAft>
                <a:spcPts val="0"/>
              </a:spcAft>
              <a:buClr>
                <a:schemeClr val="lt2"/>
              </a:buClr>
              <a:buSzPts val="900"/>
              <a:buFont typeface="Montserrat"/>
              <a:buChar char="■"/>
              <a:defRPr/>
            </a:lvl9pPr>
          </a:lstStyle>
          <a:p>
            <a:endParaRPr/>
          </a:p>
        </p:txBody>
      </p:sp>
      <p:sp>
        <p:nvSpPr>
          <p:cNvPr id="136" name="Google Shape;136;p22"/>
          <p:cNvSpPr txBox="1">
            <a:spLocks noGrp="1"/>
          </p:cNvSpPr>
          <p:nvPr>
            <p:ph type="body" idx="2"/>
          </p:nvPr>
        </p:nvSpPr>
        <p:spPr>
          <a:xfrm>
            <a:off x="1994150" y="3231050"/>
            <a:ext cx="2458500" cy="1658100"/>
          </a:xfrm>
          <a:prstGeom prst="rect">
            <a:avLst/>
          </a:prstGeom>
        </p:spPr>
        <p:txBody>
          <a:bodyPr spcFirstLastPara="1" wrap="square" lIns="0" tIns="0" rIns="0" bIns="0" anchor="t" anchorCtr="0">
            <a:spAutoFit/>
          </a:bodyPr>
          <a:lstStyle>
            <a:lvl1pPr marL="457200" lvl="0" indent="-285750">
              <a:lnSpc>
                <a:spcPct val="115000"/>
              </a:lnSpc>
              <a:spcBef>
                <a:spcPts val="0"/>
              </a:spcBef>
              <a:spcAft>
                <a:spcPts val="0"/>
              </a:spcAft>
              <a:buClr>
                <a:schemeClr val="lt2"/>
              </a:buClr>
              <a:buSzPts val="900"/>
              <a:buFont typeface="Montserrat"/>
              <a:buChar char="●"/>
              <a:defRPr/>
            </a:lvl1pPr>
            <a:lvl2pPr marL="914400" lvl="1" indent="-285750">
              <a:lnSpc>
                <a:spcPct val="115000"/>
              </a:lnSpc>
              <a:spcBef>
                <a:spcPts val="0"/>
              </a:spcBef>
              <a:spcAft>
                <a:spcPts val="0"/>
              </a:spcAft>
              <a:buClr>
                <a:schemeClr val="lt2"/>
              </a:buClr>
              <a:buSzPts val="900"/>
              <a:buFont typeface="Montserrat"/>
              <a:buChar char="○"/>
              <a:defRPr/>
            </a:lvl2pPr>
            <a:lvl3pPr marL="1371600" lvl="2" indent="-285750">
              <a:lnSpc>
                <a:spcPct val="115000"/>
              </a:lnSpc>
              <a:spcBef>
                <a:spcPts val="0"/>
              </a:spcBef>
              <a:spcAft>
                <a:spcPts val="0"/>
              </a:spcAft>
              <a:buClr>
                <a:schemeClr val="lt2"/>
              </a:buClr>
              <a:buSzPts val="900"/>
              <a:buFont typeface="Montserrat"/>
              <a:buChar char="■"/>
              <a:defRPr/>
            </a:lvl3pPr>
            <a:lvl4pPr marL="1828800" lvl="3" indent="-285750">
              <a:lnSpc>
                <a:spcPct val="115000"/>
              </a:lnSpc>
              <a:spcBef>
                <a:spcPts val="0"/>
              </a:spcBef>
              <a:spcAft>
                <a:spcPts val="0"/>
              </a:spcAft>
              <a:buClr>
                <a:schemeClr val="lt2"/>
              </a:buClr>
              <a:buSzPts val="900"/>
              <a:buFont typeface="Montserrat"/>
              <a:buChar char="●"/>
              <a:defRPr/>
            </a:lvl4pPr>
            <a:lvl5pPr marL="2286000" lvl="4" indent="-285750">
              <a:lnSpc>
                <a:spcPct val="115000"/>
              </a:lnSpc>
              <a:spcBef>
                <a:spcPts val="0"/>
              </a:spcBef>
              <a:spcAft>
                <a:spcPts val="0"/>
              </a:spcAft>
              <a:buClr>
                <a:schemeClr val="lt2"/>
              </a:buClr>
              <a:buSzPts val="900"/>
              <a:buFont typeface="Montserrat"/>
              <a:buChar char="○"/>
              <a:defRPr/>
            </a:lvl5pPr>
            <a:lvl6pPr marL="2743200" lvl="5" indent="-285750">
              <a:lnSpc>
                <a:spcPct val="115000"/>
              </a:lnSpc>
              <a:spcBef>
                <a:spcPts val="0"/>
              </a:spcBef>
              <a:spcAft>
                <a:spcPts val="0"/>
              </a:spcAft>
              <a:buClr>
                <a:schemeClr val="lt2"/>
              </a:buClr>
              <a:buSzPts val="900"/>
              <a:buFont typeface="Montserrat"/>
              <a:buChar char="■"/>
              <a:defRPr/>
            </a:lvl6pPr>
            <a:lvl7pPr marL="3200400" lvl="6" indent="-285750">
              <a:lnSpc>
                <a:spcPct val="115000"/>
              </a:lnSpc>
              <a:spcBef>
                <a:spcPts val="0"/>
              </a:spcBef>
              <a:spcAft>
                <a:spcPts val="0"/>
              </a:spcAft>
              <a:buClr>
                <a:schemeClr val="lt2"/>
              </a:buClr>
              <a:buSzPts val="900"/>
              <a:buFont typeface="Montserrat"/>
              <a:buChar char="●"/>
              <a:defRPr/>
            </a:lvl7pPr>
            <a:lvl8pPr marL="3657600" lvl="7" indent="-285750">
              <a:lnSpc>
                <a:spcPct val="115000"/>
              </a:lnSpc>
              <a:spcBef>
                <a:spcPts val="0"/>
              </a:spcBef>
              <a:spcAft>
                <a:spcPts val="0"/>
              </a:spcAft>
              <a:buClr>
                <a:schemeClr val="lt2"/>
              </a:buClr>
              <a:buSzPts val="900"/>
              <a:buFont typeface="Montserrat"/>
              <a:buChar char="○"/>
              <a:defRPr/>
            </a:lvl8pPr>
            <a:lvl9pPr marL="4114800" lvl="8" indent="-285750">
              <a:lnSpc>
                <a:spcPct val="115000"/>
              </a:lnSpc>
              <a:spcBef>
                <a:spcPts val="0"/>
              </a:spcBef>
              <a:spcAft>
                <a:spcPts val="0"/>
              </a:spcAft>
              <a:buClr>
                <a:schemeClr val="lt2"/>
              </a:buClr>
              <a:buSzPts val="900"/>
              <a:buFont typeface="Montserrat"/>
              <a:buChar char="■"/>
              <a:defRPr/>
            </a:lvl9pPr>
          </a:lstStyle>
          <a:p>
            <a:endParaRPr/>
          </a:p>
        </p:txBody>
      </p:sp>
      <p:sp>
        <p:nvSpPr>
          <p:cNvPr id="137" name="Google Shape;137;p22"/>
          <p:cNvSpPr>
            <a:spLocks noGrp="1"/>
          </p:cNvSpPr>
          <p:nvPr>
            <p:ph type="pic" idx="3"/>
          </p:nvPr>
        </p:nvSpPr>
        <p:spPr>
          <a:xfrm>
            <a:off x="255950" y="2983150"/>
            <a:ext cx="1588200" cy="1904400"/>
          </a:xfrm>
          <a:prstGeom prst="rect">
            <a:avLst/>
          </a:prstGeom>
          <a:noFill/>
          <a:ln>
            <a:noFill/>
          </a:ln>
        </p:spPr>
      </p:sp>
      <p:sp>
        <p:nvSpPr>
          <p:cNvPr id="138" name="Google Shape;138;p22"/>
          <p:cNvSpPr txBox="1">
            <a:spLocks noGrp="1"/>
          </p:cNvSpPr>
          <p:nvPr>
            <p:ph type="subTitle" idx="4"/>
          </p:nvPr>
        </p:nvSpPr>
        <p:spPr>
          <a:xfrm>
            <a:off x="1994150" y="2994050"/>
            <a:ext cx="2458500" cy="164100"/>
          </a:xfrm>
          <a:prstGeom prst="rect">
            <a:avLst/>
          </a:prstGeom>
        </p:spPr>
        <p:txBody>
          <a:bodyPr spcFirstLastPara="1" wrap="square" lIns="0" tIns="0" rIns="0" bIns="0" anchor="ctr" anchorCtr="0">
            <a:noAutofit/>
          </a:bodyPr>
          <a:lstStyle>
            <a:lvl1pPr lvl="0" algn="l">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1pPr>
            <a:lvl2pPr lvl="1">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2pPr>
            <a:lvl3pPr lvl="2">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3pPr>
            <a:lvl4pPr lvl="3">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4pPr>
            <a:lvl5pPr lvl="4">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5pPr>
            <a:lvl6pPr lvl="5">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6pPr>
            <a:lvl7pPr lvl="6">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7pPr>
            <a:lvl8pPr lvl="7">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8pPr>
            <a:lvl9pPr lvl="8">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9pPr>
          </a:lstStyle>
          <a:p>
            <a:endParaRPr/>
          </a:p>
        </p:txBody>
      </p:sp>
      <p:sp>
        <p:nvSpPr>
          <p:cNvPr id="139" name="Google Shape;139;p22"/>
          <p:cNvSpPr txBox="1">
            <a:spLocks noGrp="1"/>
          </p:cNvSpPr>
          <p:nvPr>
            <p:ph type="body" idx="5"/>
          </p:nvPr>
        </p:nvSpPr>
        <p:spPr>
          <a:xfrm>
            <a:off x="6429400" y="3231850"/>
            <a:ext cx="2458500" cy="1658100"/>
          </a:xfrm>
          <a:prstGeom prst="rect">
            <a:avLst/>
          </a:prstGeom>
        </p:spPr>
        <p:txBody>
          <a:bodyPr spcFirstLastPara="1" wrap="square" lIns="0" tIns="0" rIns="0" bIns="0" anchor="t" anchorCtr="0">
            <a:spAutoFit/>
          </a:bodyPr>
          <a:lstStyle>
            <a:lvl1pPr marL="457200" lvl="0" indent="-285750">
              <a:lnSpc>
                <a:spcPct val="115000"/>
              </a:lnSpc>
              <a:spcBef>
                <a:spcPts val="0"/>
              </a:spcBef>
              <a:spcAft>
                <a:spcPts val="0"/>
              </a:spcAft>
              <a:buClr>
                <a:schemeClr val="lt2"/>
              </a:buClr>
              <a:buSzPts val="900"/>
              <a:buFont typeface="Montserrat"/>
              <a:buChar char="●"/>
              <a:defRPr/>
            </a:lvl1pPr>
            <a:lvl2pPr marL="914400" lvl="1" indent="-285750">
              <a:lnSpc>
                <a:spcPct val="115000"/>
              </a:lnSpc>
              <a:spcBef>
                <a:spcPts val="0"/>
              </a:spcBef>
              <a:spcAft>
                <a:spcPts val="0"/>
              </a:spcAft>
              <a:buClr>
                <a:schemeClr val="lt2"/>
              </a:buClr>
              <a:buSzPts val="900"/>
              <a:buFont typeface="Montserrat"/>
              <a:buChar char="○"/>
              <a:defRPr/>
            </a:lvl2pPr>
            <a:lvl3pPr marL="1371600" lvl="2" indent="-285750">
              <a:lnSpc>
                <a:spcPct val="115000"/>
              </a:lnSpc>
              <a:spcBef>
                <a:spcPts val="0"/>
              </a:spcBef>
              <a:spcAft>
                <a:spcPts val="0"/>
              </a:spcAft>
              <a:buClr>
                <a:schemeClr val="lt2"/>
              </a:buClr>
              <a:buSzPts val="900"/>
              <a:buFont typeface="Montserrat"/>
              <a:buChar char="■"/>
              <a:defRPr/>
            </a:lvl3pPr>
            <a:lvl4pPr marL="1828800" lvl="3" indent="-285750">
              <a:lnSpc>
                <a:spcPct val="115000"/>
              </a:lnSpc>
              <a:spcBef>
                <a:spcPts val="0"/>
              </a:spcBef>
              <a:spcAft>
                <a:spcPts val="0"/>
              </a:spcAft>
              <a:buClr>
                <a:schemeClr val="lt2"/>
              </a:buClr>
              <a:buSzPts val="900"/>
              <a:buFont typeface="Montserrat"/>
              <a:buChar char="●"/>
              <a:defRPr/>
            </a:lvl4pPr>
            <a:lvl5pPr marL="2286000" lvl="4" indent="-285750">
              <a:lnSpc>
                <a:spcPct val="115000"/>
              </a:lnSpc>
              <a:spcBef>
                <a:spcPts val="0"/>
              </a:spcBef>
              <a:spcAft>
                <a:spcPts val="0"/>
              </a:spcAft>
              <a:buClr>
                <a:schemeClr val="lt2"/>
              </a:buClr>
              <a:buSzPts val="900"/>
              <a:buFont typeface="Montserrat"/>
              <a:buChar char="○"/>
              <a:defRPr/>
            </a:lvl5pPr>
            <a:lvl6pPr marL="2743200" lvl="5" indent="-285750">
              <a:lnSpc>
                <a:spcPct val="115000"/>
              </a:lnSpc>
              <a:spcBef>
                <a:spcPts val="0"/>
              </a:spcBef>
              <a:spcAft>
                <a:spcPts val="0"/>
              </a:spcAft>
              <a:buClr>
                <a:schemeClr val="lt2"/>
              </a:buClr>
              <a:buSzPts val="900"/>
              <a:buFont typeface="Montserrat"/>
              <a:buChar char="■"/>
              <a:defRPr/>
            </a:lvl6pPr>
            <a:lvl7pPr marL="3200400" lvl="6" indent="-285750">
              <a:lnSpc>
                <a:spcPct val="115000"/>
              </a:lnSpc>
              <a:spcBef>
                <a:spcPts val="0"/>
              </a:spcBef>
              <a:spcAft>
                <a:spcPts val="0"/>
              </a:spcAft>
              <a:buClr>
                <a:schemeClr val="lt2"/>
              </a:buClr>
              <a:buSzPts val="900"/>
              <a:buFont typeface="Montserrat"/>
              <a:buChar char="●"/>
              <a:defRPr/>
            </a:lvl7pPr>
            <a:lvl8pPr marL="3657600" lvl="7" indent="-285750">
              <a:lnSpc>
                <a:spcPct val="115000"/>
              </a:lnSpc>
              <a:spcBef>
                <a:spcPts val="0"/>
              </a:spcBef>
              <a:spcAft>
                <a:spcPts val="0"/>
              </a:spcAft>
              <a:buClr>
                <a:schemeClr val="lt2"/>
              </a:buClr>
              <a:buSzPts val="900"/>
              <a:buFont typeface="Montserrat"/>
              <a:buChar char="○"/>
              <a:defRPr/>
            </a:lvl8pPr>
            <a:lvl9pPr marL="4114800" lvl="8" indent="-285750">
              <a:lnSpc>
                <a:spcPct val="115000"/>
              </a:lnSpc>
              <a:spcBef>
                <a:spcPts val="0"/>
              </a:spcBef>
              <a:spcAft>
                <a:spcPts val="0"/>
              </a:spcAft>
              <a:buClr>
                <a:schemeClr val="lt2"/>
              </a:buClr>
              <a:buSzPts val="900"/>
              <a:buFont typeface="Montserrat"/>
              <a:buChar char="■"/>
              <a:defRPr/>
            </a:lvl9pPr>
          </a:lstStyle>
          <a:p>
            <a:endParaRPr/>
          </a:p>
        </p:txBody>
      </p:sp>
      <p:sp>
        <p:nvSpPr>
          <p:cNvPr id="140" name="Google Shape;140;p22"/>
          <p:cNvSpPr>
            <a:spLocks noGrp="1"/>
          </p:cNvSpPr>
          <p:nvPr>
            <p:ph type="pic" idx="6"/>
          </p:nvPr>
        </p:nvSpPr>
        <p:spPr>
          <a:xfrm>
            <a:off x="4691200" y="2983950"/>
            <a:ext cx="1588200" cy="1904400"/>
          </a:xfrm>
          <a:prstGeom prst="rect">
            <a:avLst/>
          </a:prstGeom>
          <a:noFill/>
          <a:ln>
            <a:noFill/>
          </a:ln>
        </p:spPr>
      </p:sp>
      <p:sp>
        <p:nvSpPr>
          <p:cNvPr id="141" name="Google Shape;141;p22"/>
          <p:cNvSpPr txBox="1">
            <a:spLocks noGrp="1"/>
          </p:cNvSpPr>
          <p:nvPr>
            <p:ph type="subTitle" idx="7"/>
          </p:nvPr>
        </p:nvSpPr>
        <p:spPr>
          <a:xfrm>
            <a:off x="6429400" y="2994850"/>
            <a:ext cx="2458500" cy="164100"/>
          </a:xfrm>
          <a:prstGeom prst="rect">
            <a:avLst/>
          </a:prstGeom>
        </p:spPr>
        <p:txBody>
          <a:bodyPr spcFirstLastPara="1" wrap="square" lIns="0" tIns="0" rIns="0" bIns="0" anchor="ctr" anchorCtr="0">
            <a:noAutofit/>
          </a:bodyPr>
          <a:lstStyle>
            <a:lvl1pPr lvl="0" algn="l">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1pPr>
            <a:lvl2pPr lvl="1">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2pPr>
            <a:lvl3pPr lvl="2">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3pPr>
            <a:lvl4pPr lvl="3">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4pPr>
            <a:lvl5pPr lvl="4">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5pPr>
            <a:lvl6pPr lvl="5">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6pPr>
            <a:lvl7pPr lvl="6">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7pPr>
            <a:lvl8pPr lvl="7">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8pPr>
            <a:lvl9pPr lvl="8">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9pPr>
          </a:lstStyle>
          <a:p>
            <a:endParaRPr/>
          </a:p>
        </p:txBody>
      </p:sp>
      <p:sp>
        <p:nvSpPr>
          <p:cNvPr id="142" name="Google Shape;142;p22"/>
          <p:cNvSpPr txBox="1">
            <a:spLocks noGrp="1"/>
          </p:cNvSpPr>
          <p:nvPr>
            <p:ph type="body" idx="8"/>
          </p:nvPr>
        </p:nvSpPr>
        <p:spPr>
          <a:xfrm>
            <a:off x="4882425" y="1547275"/>
            <a:ext cx="3639600" cy="618300"/>
          </a:xfrm>
          <a:prstGeom prst="rect">
            <a:avLst/>
          </a:prstGeom>
        </p:spPr>
        <p:txBody>
          <a:bodyPr spcFirstLastPara="1" wrap="square" lIns="0" tIns="0" rIns="0" bIns="0" anchor="t" anchorCtr="0">
            <a:spAutoFit/>
          </a:bodyPr>
          <a:lstStyle>
            <a:lvl1pPr marL="457200" lvl="0" indent="-285750">
              <a:lnSpc>
                <a:spcPct val="115000"/>
              </a:lnSpc>
              <a:spcBef>
                <a:spcPts val="0"/>
              </a:spcBef>
              <a:spcAft>
                <a:spcPts val="0"/>
              </a:spcAft>
              <a:buClr>
                <a:schemeClr val="lt2"/>
              </a:buClr>
              <a:buSzPts val="900"/>
              <a:buFont typeface="Montserrat"/>
              <a:buChar char="●"/>
              <a:defRPr/>
            </a:lvl1pPr>
            <a:lvl2pPr marL="914400" lvl="1" indent="-285750">
              <a:lnSpc>
                <a:spcPct val="115000"/>
              </a:lnSpc>
              <a:spcBef>
                <a:spcPts val="0"/>
              </a:spcBef>
              <a:spcAft>
                <a:spcPts val="0"/>
              </a:spcAft>
              <a:buClr>
                <a:schemeClr val="lt2"/>
              </a:buClr>
              <a:buSzPts val="900"/>
              <a:buFont typeface="Montserrat"/>
              <a:buChar char="○"/>
              <a:defRPr/>
            </a:lvl2pPr>
            <a:lvl3pPr marL="1371600" lvl="2" indent="-285750">
              <a:lnSpc>
                <a:spcPct val="115000"/>
              </a:lnSpc>
              <a:spcBef>
                <a:spcPts val="0"/>
              </a:spcBef>
              <a:spcAft>
                <a:spcPts val="0"/>
              </a:spcAft>
              <a:buClr>
                <a:schemeClr val="lt2"/>
              </a:buClr>
              <a:buSzPts val="900"/>
              <a:buFont typeface="Montserrat"/>
              <a:buChar char="■"/>
              <a:defRPr/>
            </a:lvl3pPr>
            <a:lvl4pPr marL="1828800" lvl="3" indent="-285750">
              <a:lnSpc>
                <a:spcPct val="115000"/>
              </a:lnSpc>
              <a:spcBef>
                <a:spcPts val="0"/>
              </a:spcBef>
              <a:spcAft>
                <a:spcPts val="0"/>
              </a:spcAft>
              <a:buClr>
                <a:schemeClr val="lt2"/>
              </a:buClr>
              <a:buSzPts val="900"/>
              <a:buFont typeface="Montserrat"/>
              <a:buChar char="●"/>
              <a:defRPr/>
            </a:lvl4pPr>
            <a:lvl5pPr marL="2286000" lvl="4" indent="-285750">
              <a:lnSpc>
                <a:spcPct val="115000"/>
              </a:lnSpc>
              <a:spcBef>
                <a:spcPts val="0"/>
              </a:spcBef>
              <a:spcAft>
                <a:spcPts val="0"/>
              </a:spcAft>
              <a:buClr>
                <a:schemeClr val="lt2"/>
              </a:buClr>
              <a:buSzPts val="900"/>
              <a:buFont typeface="Montserrat"/>
              <a:buChar char="○"/>
              <a:defRPr/>
            </a:lvl5pPr>
            <a:lvl6pPr marL="2743200" lvl="5" indent="-285750">
              <a:lnSpc>
                <a:spcPct val="115000"/>
              </a:lnSpc>
              <a:spcBef>
                <a:spcPts val="0"/>
              </a:spcBef>
              <a:spcAft>
                <a:spcPts val="0"/>
              </a:spcAft>
              <a:buClr>
                <a:schemeClr val="lt2"/>
              </a:buClr>
              <a:buSzPts val="900"/>
              <a:buFont typeface="Montserrat"/>
              <a:buChar char="■"/>
              <a:defRPr/>
            </a:lvl6pPr>
            <a:lvl7pPr marL="3200400" lvl="6" indent="-285750">
              <a:lnSpc>
                <a:spcPct val="115000"/>
              </a:lnSpc>
              <a:spcBef>
                <a:spcPts val="0"/>
              </a:spcBef>
              <a:spcAft>
                <a:spcPts val="0"/>
              </a:spcAft>
              <a:buClr>
                <a:schemeClr val="lt2"/>
              </a:buClr>
              <a:buSzPts val="900"/>
              <a:buFont typeface="Montserrat"/>
              <a:buChar char="●"/>
              <a:defRPr/>
            </a:lvl7pPr>
            <a:lvl8pPr marL="3657600" lvl="7" indent="-285750">
              <a:lnSpc>
                <a:spcPct val="115000"/>
              </a:lnSpc>
              <a:spcBef>
                <a:spcPts val="0"/>
              </a:spcBef>
              <a:spcAft>
                <a:spcPts val="0"/>
              </a:spcAft>
              <a:buClr>
                <a:schemeClr val="lt2"/>
              </a:buClr>
              <a:buSzPts val="900"/>
              <a:buFont typeface="Montserrat"/>
              <a:buChar char="○"/>
              <a:defRPr/>
            </a:lvl8pPr>
            <a:lvl9pPr marL="4114800" lvl="8" indent="-285750">
              <a:lnSpc>
                <a:spcPct val="115000"/>
              </a:lnSpc>
              <a:spcBef>
                <a:spcPts val="0"/>
              </a:spcBef>
              <a:spcAft>
                <a:spcPts val="0"/>
              </a:spcAft>
              <a:buClr>
                <a:schemeClr val="lt2"/>
              </a:buClr>
              <a:buSzPts val="900"/>
              <a:buFont typeface="Montserrat"/>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ub-section 3">
  <p:cSld name="BLANK_1_1_1_1_1_1_1_1_1_1_1_2_1_3">
    <p:bg>
      <p:bgPr>
        <a:solidFill>
          <a:schemeClr val="dk2"/>
        </a:solidFill>
        <a:effectLst/>
      </p:bgPr>
    </p:bg>
    <p:spTree>
      <p:nvGrpSpPr>
        <p:cNvPr id="1" name="Shape 143"/>
        <p:cNvGrpSpPr/>
        <p:nvPr/>
      </p:nvGrpSpPr>
      <p:grpSpPr>
        <a:xfrm>
          <a:off x="0" y="0"/>
          <a:ext cx="0" cy="0"/>
          <a:chOff x="0" y="0"/>
          <a:chExt cx="0" cy="0"/>
        </a:xfrm>
      </p:grpSpPr>
      <p:sp>
        <p:nvSpPr>
          <p:cNvPr id="144" name="Google Shape;144;p23"/>
          <p:cNvSpPr/>
          <p:nvPr/>
        </p:nvSpPr>
        <p:spPr>
          <a:xfrm>
            <a:off x="8141300" y="200278"/>
            <a:ext cx="823800" cy="1989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145" name="Google Shape;145;p23"/>
          <p:cNvSpPr/>
          <p:nvPr/>
        </p:nvSpPr>
        <p:spPr>
          <a:xfrm>
            <a:off x="0" y="1218975"/>
            <a:ext cx="9144000" cy="39246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2"/>
              </a:solidFill>
              <a:latin typeface="Montserrat"/>
              <a:ea typeface="Montserrat"/>
              <a:cs typeface="Montserrat"/>
              <a:sym typeface="Montserrat"/>
            </a:endParaRPr>
          </a:p>
        </p:txBody>
      </p:sp>
      <p:sp>
        <p:nvSpPr>
          <p:cNvPr id="146" name="Google Shape;146;p23"/>
          <p:cNvSpPr txBox="1">
            <a:spLocks noGrp="1"/>
          </p:cNvSpPr>
          <p:nvPr>
            <p:ph type="title"/>
          </p:nvPr>
        </p:nvSpPr>
        <p:spPr>
          <a:xfrm>
            <a:off x="256025" y="213150"/>
            <a:ext cx="5750100" cy="5118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a:endParaRPr/>
          </a:p>
        </p:txBody>
      </p:sp>
      <p:sp>
        <p:nvSpPr>
          <p:cNvPr id="147" name="Google Shape;147;p23"/>
          <p:cNvSpPr/>
          <p:nvPr/>
        </p:nvSpPr>
        <p:spPr>
          <a:xfrm flipH="1">
            <a:off x="7595967" y="280050"/>
            <a:ext cx="658800" cy="658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2"/>
              </a:solidFill>
              <a:latin typeface="Montserrat"/>
              <a:ea typeface="Montserrat"/>
              <a:cs typeface="Montserrat"/>
              <a:sym typeface="Montserrat"/>
            </a:endParaRPr>
          </a:p>
        </p:txBody>
      </p:sp>
      <p:sp>
        <p:nvSpPr>
          <p:cNvPr id="148" name="Google Shape;148;p23"/>
          <p:cNvSpPr/>
          <p:nvPr/>
        </p:nvSpPr>
        <p:spPr>
          <a:xfrm flipH="1">
            <a:off x="7759616" y="443699"/>
            <a:ext cx="331500" cy="33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2"/>
              </a:solidFill>
              <a:latin typeface="Montserrat"/>
              <a:ea typeface="Montserrat"/>
              <a:cs typeface="Montserrat"/>
              <a:sym typeface="Montserrat"/>
            </a:endParaRPr>
          </a:p>
        </p:txBody>
      </p:sp>
      <p:sp>
        <p:nvSpPr>
          <p:cNvPr id="149" name="Google Shape;149;p23"/>
          <p:cNvSpPr/>
          <p:nvPr/>
        </p:nvSpPr>
        <p:spPr>
          <a:xfrm flipH="1">
            <a:off x="7925104" y="4"/>
            <a:ext cx="1218900" cy="1218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2"/>
              </a:solidFill>
              <a:latin typeface="Montserrat"/>
              <a:ea typeface="Montserrat"/>
              <a:cs typeface="Montserrat"/>
              <a:sym typeface="Montserrat"/>
            </a:endParaRPr>
          </a:p>
        </p:txBody>
      </p:sp>
      <p:sp>
        <p:nvSpPr>
          <p:cNvPr id="150" name="Google Shape;150;p23"/>
          <p:cNvSpPr/>
          <p:nvPr/>
        </p:nvSpPr>
        <p:spPr>
          <a:xfrm flipH="1">
            <a:off x="7878268" y="562339"/>
            <a:ext cx="94200" cy="942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2"/>
              </a:solidFill>
              <a:latin typeface="Montserrat"/>
              <a:ea typeface="Montserrat"/>
              <a:cs typeface="Montserrat"/>
              <a:sym typeface="Montserrat"/>
            </a:endParaRPr>
          </a:p>
        </p:txBody>
      </p:sp>
      <p:sp>
        <p:nvSpPr>
          <p:cNvPr id="151" name="Google Shape;151;p23"/>
          <p:cNvSpPr txBox="1">
            <a:spLocks noGrp="1"/>
          </p:cNvSpPr>
          <p:nvPr>
            <p:ph type="body" idx="1"/>
          </p:nvPr>
        </p:nvSpPr>
        <p:spPr>
          <a:xfrm>
            <a:off x="255975" y="1547275"/>
            <a:ext cx="3639600" cy="618300"/>
          </a:xfrm>
          <a:prstGeom prst="rect">
            <a:avLst/>
          </a:prstGeom>
        </p:spPr>
        <p:txBody>
          <a:bodyPr spcFirstLastPara="1" wrap="square" lIns="0" tIns="0" rIns="0" bIns="0" anchor="t" anchorCtr="0">
            <a:spAutoFit/>
          </a:bodyPr>
          <a:lstStyle>
            <a:lvl1pPr marL="457200" lvl="0" indent="-285750">
              <a:spcBef>
                <a:spcPts val="0"/>
              </a:spcBef>
              <a:spcAft>
                <a:spcPts val="0"/>
              </a:spcAft>
              <a:buClr>
                <a:schemeClr val="lt2"/>
              </a:buClr>
              <a:buSzPts val="900"/>
              <a:buFont typeface="Montserrat"/>
              <a:buChar char="●"/>
              <a:defRPr/>
            </a:lvl1pPr>
            <a:lvl2pPr marL="914400" lvl="1" indent="-285750">
              <a:spcBef>
                <a:spcPts val="0"/>
              </a:spcBef>
              <a:spcAft>
                <a:spcPts val="0"/>
              </a:spcAft>
              <a:buClr>
                <a:schemeClr val="lt2"/>
              </a:buClr>
              <a:buSzPts val="900"/>
              <a:buFont typeface="Montserrat"/>
              <a:buChar char="○"/>
              <a:defRPr/>
            </a:lvl2pPr>
            <a:lvl3pPr marL="1371600" lvl="2" indent="-285750">
              <a:spcBef>
                <a:spcPts val="0"/>
              </a:spcBef>
              <a:spcAft>
                <a:spcPts val="0"/>
              </a:spcAft>
              <a:buClr>
                <a:schemeClr val="lt2"/>
              </a:buClr>
              <a:buSzPts val="900"/>
              <a:buFont typeface="Montserrat"/>
              <a:buChar char="■"/>
              <a:defRPr/>
            </a:lvl3pPr>
            <a:lvl4pPr marL="1828800" lvl="3" indent="-285750">
              <a:spcBef>
                <a:spcPts val="0"/>
              </a:spcBef>
              <a:spcAft>
                <a:spcPts val="0"/>
              </a:spcAft>
              <a:buClr>
                <a:schemeClr val="lt2"/>
              </a:buClr>
              <a:buSzPts val="900"/>
              <a:buFont typeface="Montserrat"/>
              <a:buChar char="●"/>
              <a:defRPr/>
            </a:lvl4pPr>
            <a:lvl5pPr marL="2286000" lvl="4" indent="-285750">
              <a:spcBef>
                <a:spcPts val="0"/>
              </a:spcBef>
              <a:spcAft>
                <a:spcPts val="0"/>
              </a:spcAft>
              <a:buClr>
                <a:schemeClr val="lt2"/>
              </a:buClr>
              <a:buSzPts val="900"/>
              <a:buFont typeface="Montserrat"/>
              <a:buChar char="○"/>
              <a:defRPr/>
            </a:lvl5pPr>
            <a:lvl6pPr marL="2743200" lvl="5" indent="-285750">
              <a:spcBef>
                <a:spcPts val="0"/>
              </a:spcBef>
              <a:spcAft>
                <a:spcPts val="0"/>
              </a:spcAft>
              <a:buClr>
                <a:schemeClr val="lt2"/>
              </a:buClr>
              <a:buSzPts val="900"/>
              <a:buFont typeface="Montserrat"/>
              <a:buChar char="■"/>
              <a:defRPr/>
            </a:lvl6pPr>
            <a:lvl7pPr marL="3200400" lvl="6" indent="-285750">
              <a:spcBef>
                <a:spcPts val="0"/>
              </a:spcBef>
              <a:spcAft>
                <a:spcPts val="0"/>
              </a:spcAft>
              <a:buClr>
                <a:schemeClr val="lt2"/>
              </a:buClr>
              <a:buSzPts val="900"/>
              <a:buFont typeface="Montserrat"/>
              <a:buChar char="●"/>
              <a:defRPr/>
            </a:lvl7pPr>
            <a:lvl8pPr marL="3657600" lvl="7" indent="-285750">
              <a:spcBef>
                <a:spcPts val="0"/>
              </a:spcBef>
              <a:spcAft>
                <a:spcPts val="0"/>
              </a:spcAft>
              <a:buClr>
                <a:schemeClr val="lt2"/>
              </a:buClr>
              <a:buSzPts val="900"/>
              <a:buFont typeface="Montserrat"/>
              <a:buChar char="○"/>
              <a:defRPr/>
            </a:lvl8pPr>
            <a:lvl9pPr marL="4114800" lvl="8" indent="-285750">
              <a:spcBef>
                <a:spcPts val="0"/>
              </a:spcBef>
              <a:spcAft>
                <a:spcPts val="0"/>
              </a:spcAft>
              <a:buClr>
                <a:schemeClr val="lt2"/>
              </a:buClr>
              <a:buSzPts val="900"/>
              <a:buFont typeface="Montserrat"/>
              <a:buChar char="■"/>
              <a:defRPr/>
            </a:lvl9pPr>
          </a:lstStyle>
          <a:p>
            <a:endParaRPr/>
          </a:p>
        </p:txBody>
      </p:sp>
      <p:sp>
        <p:nvSpPr>
          <p:cNvPr id="152" name="Google Shape;152;p23"/>
          <p:cNvSpPr txBox="1">
            <a:spLocks noGrp="1"/>
          </p:cNvSpPr>
          <p:nvPr>
            <p:ph type="body" idx="2"/>
          </p:nvPr>
        </p:nvSpPr>
        <p:spPr>
          <a:xfrm>
            <a:off x="4882425" y="1547275"/>
            <a:ext cx="3639600" cy="618300"/>
          </a:xfrm>
          <a:prstGeom prst="rect">
            <a:avLst/>
          </a:prstGeom>
        </p:spPr>
        <p:txBody>
          <a:bodyPr spcFirstLastPara="1" wrap="square" lIns="0" tIns="0" rIns="0" bIns="0" anchor="t" anchorCtr="0">
            <a:spAutoFit/>
          </a:bodyPr>
          <a:lstStyle>
            <a:lvl1pPr marL="457200" lvl="0" indent="-285750">
              <a:lnSpc>
                <a:spcPct val="115000"/>
              </a:lnSpc>
              <a:spcBef>
                <a:spcPts val="0"/>
              </a:spcBef>
              <a:spcAft>
                <a:spcPts val="0"/>
              </a:spcAft>
              <a:buClr>
                <a:schemeClr val="lt2"/>
              </a:buClr>
              <a:buSzPts val="900"/>
              <a:buFont typeface="Montserrat"/>
              <a:buChar char="●"/>
              <a:defRPr/>
            </a:lvl1pPr>
            <a:lvl2pPr marL="914400" lvl="1" indent="-285750">
              <a:lnSpc>
                <a:spcPct val="115000"/>
              </a:lnSpc>
              <a:spcBef>
                <a:spcPts val="0"/>
              </a:spcBef>
              <a:spcAft>
                <a:spcPts val="0"/>
              </a:spcAft>
              <a:buClr>
                <a:schemeClr val="lt2"/>
              </a:buClr>
              <a:buSzPts val="900"/>
              <a:buFont typeface="Montserrat"/>
              <a:buChar char="○"/>
              <a:defRPr/>
            </a:lvl2pPr>
            <a:lvl3pPr marL="1371600" lvl="2" indent="-285750">
              <a:lnSpc>
                <a:spcPct val="115000"/>
              </a:lnSpc>
              <a:spcBef>
                <a:spcPts val="0"/>
              </a:spcBef>
              <a:spcAft>
                <a:spcPts val="0"/>
              </a:spcAft>
              <a:buClr>
                <a:schemeClr val="lt2"/>
              </a:buClr>
              <a:buSzPts val="900"/>
              <a:buFont typeface="Montserrat"/>
              <a:buChar char="■"/>
              <a:defRPr/>
            </a:lvl3pPr>
            <a:lvl4pPr marL="1828800" lvl="3" indent="-285750">
              <a:lnSpc>
                <a:spcPct val="115000"/>
              </a:lnSpc>
              <a:spcBef>
                <a:spcPts val="0"/>
              </a:spcBef>
              <a:spcAft>
                <a:spcPts val="0"/>
              </a:spcAft>
              <a:buClr>
                <a:schemeClr val="lt2"/>
              </a:buClr>
              <a:buSzPts val="900"/>
              <a:buFont typeface="Montserrat"/>
              <a:buChar char="●"/>
              <a:defRPr/>
            </a:lvl4pPr>
            <a:lvl5pPr marL="2286000" lvl="4" indent="-285750">
              <a:lnSpc>
                <a:spcPct val="115000"/>
              </a:lnSpc>
              <a:spcBef>
                <a:spcPts val="0"/>
              </a:spcBef>
              <a:spcAft>
                <a:spcPts val="0"/>
              </a:spcAft>
              <a:buClr>
                <a:schemeClr val="lt2"/>
              </a:buClr>
              <a:buSzPts val="900"/>
              <a:buFont typeface="Montserrat"/>
              <a:buChar char="○"/>
              <a:defRPr/>
            </a:lvl5pPr>
            <a:lvl6pPr marL="2743200" lvl="5" indent="-285750">
              <a:lnSpc>
                <a:spcPct val="115000"/>
              </a:lnSpc>
              <a:spcBef>
                <a:spcPts val="0"/>
              </a:spcBef>
              <a:spcAft>
                <a:spcPts val="0"/>
              </a:spcAft>
              <a:buClr>
                <a:schemeClr val="lt2"/>
              </a:buClr>
              <a:buSzPts val="900"/>
              <a:buFont typeface="Montserrat"/>
              <a:buChar char="■"/>
              <a:defRPr/>
            </a:lvl6pPr>
            <a:lvl7pPr marL="3200400" lvl="6" indent="-285750">
              <a:lnSpc>
                <a:spcPct val="115000"/>
              </a:lnSpc>
              <a:spcBef>
                <a:spcPts val="0"/>
              </a:spcBef>
              <a:spcAft>
                <a:spcPts val="0"/>
              </a:spcAft>
              <a:buClr>
                <a:schemeClr val="lt2"/>
              </a:buClr>
              <a:buSzPts val="900"/>
              <a:buFont typeface="Montserrat"/>
              <a:buChar char="●"/>
              <a:defRPr/>
            </a:lvl7pPr>
            <a:lvl8pPr marL="3657600" lvl="7" indent="-285750">
              <a:lnSpc>
                <a:spcPct val="115000"/>
              </a:lnSpc>
              <a:spcBef>
                <a:spcPts val="0"/>
              </a:spcBef>
              <a:spcAft>
                <a:spcPts val="0"/>
              </a:spcAft>
              <a:buClr>
                <a:schemeClr val="lt2"/>
              </a:buClr>
              <a:buSzPts val="900"/>
              <a:buFont typeface="Montserrat"/>
              <a:buChar char="○"/>
              <a:defRPr/>
            </a:lvl8pPr>
            <a:lvl9pPr marL="4114800" lvl="8" indent="-285750">
              <a:lnSpc>
                <a:spcPct val="115000"/>
              </a:lnSpc>
              <a:spcBef>
                <a:spcPts val="0"/>
              </a:spcBef>
              <a:spcAft>
                <a:spcPts val="0"/>
              </a:spcAft>
              <a:buClr>
                <a:schemeClr val="lt2"/>
              </a:buClr>
              <a:buSzPts val="900"/>
              <a:buFont typeface="Montserrat"/>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ub-section 4">
  <p:cSld name="BLANK_1_1_1_1_1_1_1_1_1_1_1_2_1_3_1">
    <p:bg>
      <p:bgPr>
        <a:solidFill>
          <a:schemeClr val="dk2"/>
        </a:solidFill>
        <a:effectLst/>
      </p:bgPr>
    </p:bg>
    <p:spTree>
      <p:nvGrpSpPr>
        <p:cNvPr id="1" name="Shape 153"/>
        <p:cNvGrpSpPr/>
        <p:nvPr/>
      </p:nvGrpSpPr>
      <p:grpSpPr>
        <a:xfrm>
          <a:off x="0" y="0"/>
          <a:ext cx="0" cy="0"/>
          <a:chOff x="0" y="0"/>
          <a:chExt cx="0" cy="0"/>
        </a:xfrm>
      </p:grpSpPr>
      <p:sp>
        <p:nvSpPr>
          <p:cNvPr id="154" name="Google Shape;154;p24"/>
          <p:cNvSpPr/>
          <p:nvPr/>
        </p:nvSpPr>
        <p:spPr>
          <a:xfrm>
            <a:off x="0" y="1218975"/>
            <a:ext cx="9144000" cy="39246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2"/>
              </a:solidFill>
              <a:latin typeface="Montserrat"/>
              <a:ea typeface="Montserrat"/>
              <a:cs typeface="Montserrat"/>
              <a:sym typeface="Montserrat"/>
            </a:endParaRPr>
          </a:p>
        </p:txBody>
      </p:sp>
      <p:sp>
        <p:nvSpPr>
          <p:cNvPr id="155" name="Google Shape;155;p24"/>
          <p:cNvSpPr/>
          <p:nvPr/>
        </p:nvSpPr>
        <p:spPr>
          <a:xfrm>
            <a:off x="8141300" y="200278"/>
            <a:ext cx="823800" cy="1989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156" name="Google Shape;156;p24"/>
          <p:cNvSpPr txBox="1">
            <a:spLocks noGrp="1"/>
          </p:cNvSpPr>
          <p:nvPr>
            <p:ph type="title"/>
          </p:nvPr>
        </p:nvSpPr>
        <p:spPr>
          <a:xfrm>
            <a:off x="256025" y="213150"/>
            <a:ext cx="5750100" cy="5118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a:endParaRPr/>
          </a:p>
        </p:txBody>
      </p:sp>
      <p:sp>
        <p:nvSpPr>
          <p:cNvPr id="157" name="Google Shape;157;p24"/>
          <p:cNvSpPr/>
          <p:nvPr/>
        </p:nvSpPr>
        <p:spPr>
          <a:xfrm flipH="1">
            <a:off x="7595967" y="280050"/>
            <a:ext cx="658800" cy="658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2"/>
              </a:solidFill>
              <a:latin typeface="Montserrat"/>
              <a:ea typeface="Montserrat"/>
              <a:cs typeface="Montserrat"/>
              <a:sym typeface="Montserrat"/>
            </a:endParaRPr>
          </a:p>
        </p:txBody>
      </p:sp>
      <p:sp>
        <p:nvSpPr>
          <p:cNvPr id="158" name="Google Shape;158;p24"/>
          <p:cNvSpPr/>
          <p:nvPr/>
        </p:nvSpPr>
        <p:spPr>
          <a:xfrm flipH="1">
            <a:off x="7759616" y="443699"/>
            <a:ext cx="331500" cy="33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2"/>
              </a:solidFill>
              <a:latin typeface="Montserrat"/>
              <a:ea typeface="Montserrat"/>
              <a:cs typeface="Montserrat"/>
              <a:sym typeface="Montserrat"/>
            </a:endParaRPr>
          </a:p>
        </p:txBody>
      </p:sp>
      <p:sp>
        <p:nvSpPr>
          <p:cNvPr id="159" name="Google Shape;159;p24"/>
          <p:cNvSpPr/>
          <p:nvPr/>
        </p:nvSpPr>
        <p:spPr>
          <a:xfrm flipH="1">
            <a:off x="7925104" y="4"/>
            <a:ext cx="1218900" cy="1218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2"/>
              </a:solidFill>
              <a:latin typeface="Montserrat"/>
              <a:ea typeface="Montserrat"/>
              <a:cs typeface="Montserrat"/>
              <a:sym typeface="Montserrat"/>
            </a:endParaRPr>
          </a:p>
        </p:txBody>
      </p:sp>
      <p:sp>
        <p:nvSpPr>
          <p:cNvPr id="160" name="Google Shape;160;p24"/>
          <p:cNvSpPr/>
          <p:nvPr/>
        </p:nvSpPr>
        <p:spPr>
          <a:xfrm flipH="1">
            <a:off x="7878268" y="562339"/>
            <a:ext cx="94200" cy="942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2"/>
              </a:solidFill>
              <a:latin typeface="Montserrat"/>
              <a:ea typeface="Montserrat"/>
              <a:cs typeface="Montserrat"/>
              <a:sym typeface="Montserrat"/>
            </a:endParaRPr>
          </a:p>
        </p:txBody>
      </p:sp>
      <p:sp>
        <p:nvSpPr>
          <p:cNvPr id="161" name="Google Shape;161;p24"/>
          <p:cNvSpPr txBox="1">
            <a:spLocks noGrp="1"/>
          </p:cNvSpPr>
          <p:nvPr>
            <p:ph type="body" idx="1"/>
          </p:nvPr>
        </p:nvSpPr>
        <p:spPr>
          <a:xfrm>
            <a:off x="255975" y="1547275"/>
            <a:ext cx="3639600" cy="618300"/>
          </a:xfrm>
          <a:prstGeom prst="rect">
            <a:avLst/>
          </a:prstGeom>
        </p:spPr>
        <p:txBody>
          <a:bodyPr spcFirstLastPara="1" wrap="square" lIns="0" tIns="0" rIns="0" bIns="0" anchor="t" anchorCtr="0">
            <a:spAutoFit/>
          </a:bodyPr>
          <a:lstStyle>
            <a:lvl1pPr marL="457200" lvl="0" indent="-285750">
              <a:spcBef>
                <a:spcPts val="0"/>
              </a:spcBef>
              <a:spcAft>
                <a:spcPts val="0"/>
              </a:spcAft>
              <a:buClr>
                <a:schemeClr val="lt2"/>
              </a:buClr>
              <a:buSzPts val="900"/>
              <a:buFont typeface="Montserrat"/>
              <a:buChar char="●"/>
              <a:defRPr/>
            </a:lvl1pPr>
            <a:lvl2pPr marL="914400" lvl="1" indent="-285750">
              <a:spcBef>
                <a:spcPts val="0"/>
              </a:spcBef>
              <a:spcAft>
                <a:spcPts val="0"/>
              </a:spcAft>
              <a:buClr>
                <a:schemeClr val="lt2"/>
              </a:buClr>
              <a:buSzPts val="900"/>
              <a:buFont typeface="Montserrat"/>
              <a:buChar char="○"/>
              <a:defRPr/>
            </a:lvl2pPr>
            <a:lvl3pPr marL="1371600" lvl="2" indent="-285750">
              <a:spcBef>
                <a:spcPts val="0"/>
              </a:spcBef>
              <a:spcAft>
                <a:spcPts val="0"/>
              </a:spcAft>
              <a:buClr>
                <a:schemeClr val="lt2"/>
              </a:buClr>
              <a:buSzPts val="900"/>
              <a:buFont typeface="Montserrat"/>
              <a:buChar char="■"/>
              <a:defRPr/>
            </a:lvl3pPr>
            <a:lvl4pPr marL="1828800" lvl="3" indent="-285750">
              <a:spcBef>
                <a:spcPts val="0"/>
              </a:spcBef>
              <a:spcAft>
                <a:spcPts val="0"/>
              </a:spcAft>
              <a:buClr>
                <a:schemeClr val="lt2"/>
              </a:buClr>
              <a:buSzPts val="900"/>
              <a:buFont typeface="Montserrat"/>
              <a:buChar char="●"/>
              <a:defRPr/>
            </a:lvl4pPr>
            <a:lvl5pPr marL="2286000" lvl="4" indent="-285750">
              <a:spcBef>
                <a:spcPts val="0"/>
              </a:spcBef>
              <a:spcAft>
                <a:spcPts val="0"/>
              </a:spcAft>
              <a:buClr>
                <a:schemeClr val="lt2"/>
              </a:buClr>
              <a:buSzPts val="900"/>
              <a:buFont typeface="Montserrat"/>
              <a:buChar char="○"/>
              <a:defRPr/>
            </a:lvl5pPr>
            <a:lvl6pPr marL="2743200" lvl="5" indent="-285750">
              <a:spcBef>
                <a:spcPts val="0"/>
              </a:spcBef>
              <a:spcAft>
                <a:spcPts val="0"/>
              </a:spcAft>
              <a:buClr>
                <a:schemeClr val="lt2"/>
              </a:buClr>
              <a:buSzPts val="900"/>
              <a:buFont typeface="Montserrat"/>
              <a:buChar char="■"/>
              <a:defRPr/>
            </a:lvl6pPr>
            <a:lvl7pPr marL="3200400" lvl="6" indent="-285750">
              <a:spcBef>
                <a:spcPts val="0"/>
              </a:spcBef>
              <a:spcAft>
                <a:spcPts val="0"/>
              </a:spcAft>
              <a:buClr>
                <a:schemeClr val="lt2"/>
              </a:buClr>
              <a:buSzPts val="900"/>
              <a:buFont typeface="Montserrat"/>
              <a:buChar char="●"/>
              <a:defRPr/>
            </a:lvl7pPr>
            <a:lvl8pPr marL="3657600" lvl="7" indent="-285750">
              <a:spcBef>
                <a:spcPts val="0"/>
              </a:spcBef>
              <a:spcAft>
                <a:spcPts val="0"/>
              </a:spcAft>
              <a:buClr>
                <a:schemeClr val="lt2"/>
              </a:buClr>
              <a:buSzPts val="900"/>
              <a:buFont typeface="Montserrat"/>
              <a:buChar char="○"/>
              <a:defRPr/>
            </a:lvl8pPr>
            <a:lvl9pPr marL="4114800" lvl="8" indent="-285750">
              <a:spcBef>
                <a:spcPts val="0"/>
              </a:spcBef>
              <a:spcAft>
                <a:spcPts val="0"/>
              </a:spcAft>
              <a:buClr>
                <a:schemeClr val="lt2"/>
              </a:buClr>
              <a:buSzPts val="900"/>
              <a:buFont typeface="Montserrat"/>
              <a:buChar char="■"/>
              <a:defRPr/>
            </a:lvl9pPr>
          </a:lstStyle>
          <a:p>
            <a:endParaRPr/>
          </a:p>
        </p:txBody>
      </p:sp>
      <p:sp>
        <p:nvSpPr>
          <p:cNvPr id="162" name="Google Shape;162;p24"/>
          <p:cNvSpPr txBox="1">
            <a:spLocks noGrp="1"/>
          </p:cNvSpPr>
          <p:nvPr>
            <p:ph type="body" idx="2"/>
          </p:nvPr>
        </p:nvSpPr>
        <p:spPr>
          <a:xfrm>
            <a:off x="444125" y="4243800"/>
            <a:ext cx="2402100" cy="457200"/>
          </a:xfrm>
          <a:prstGeom prst="rect">
            <a:avLst/>
          </a:prstGeom>
        </p:spPr>
        <p:txBody>
          <a:bodyPr spcFirstLastPara="1" wrap="square" lIns="0" tIns="0" rIns="0" bIns="0" anchor="b" anchorCtr="0">
            <a:noAutofit/>
          </a:bodyPr>
          <a:lstStyle>
            <a:lvl1pPr marL="457200" lvl="0" indent="-285750">
              <a:lnSpc>
                <a:spcPct val="115000"/>
              </a:lnSpc>
              <a:spcBef>
                <a:spcPts val="0"/>
              </a:spcBef>
              <a:spcAft>
                <a:spcPts val="0"/>
              </a:spcAft>
              <a:buClr>
                <a:schemeClr val="lt2"/>
              </a:buClr>
              <a:buSzPts val="900"/>
              <a:buFont typeface="Montserrat"/>
              <a:buChar char="●"/>
              <a:defRPr/>
            </a:lvl1pPr>
            <a:lvl2pPr marL="914400" lvl="1" indent="-285750">
              <a:lnSpc>
                <a:spcPct val="115000"/>
              </a:lnSpc>
              <a:spcBef>
                <a:spcPts val="0"/>
              </a:spcBef>
              <a:spcAft>
                <a:spcPts val="0"/>
              </a:spcAft>
              <a:buClr>
                <a:schemeClr val="lt2"/>
              </a:buClr>
              <a:buSzPts val="900"/>
              <a:buFont typeface="Montserrat"/>
              <a:buChar char="○"/>
              <a:defRPr/>
            </a:lvl2pPr>
            <a:lvl3pPr marL="1371600" lvl="2" indent="-285750">
              <a:lnSpc>
                <a:spcPct val="115000"/>
              </a:lnSpc>
              <a:spcBef>
                <a:spcPts val="0"/>
              </a:spcBef>
              <a:spcAft>
                <a:spcPts val="0"/>
              </a:spcAft>
              <a:buClr>
                <a:schemeClr val="lt2"/>
              </a:buClr>
              <a:buSzPts val="900"/>
              <a:buFont typeface="Montserrat"/>
              <a:buChar char="■"/>
              <a:defRPr/>
            </a:lvl3pPr>
            <a:lvl4pPr marL="1828800" lvl="3" indent="-285750">
              <a:lnSpc>
                <a:spcPct val="115000"/>
              </a:lnSpc>
              <a:spcBef>
                <a:spcPts val="0"/>
              </a:spcBef>
              <a:spcAft>
                <a:spcPts val="0"/>
              </a:spcAft>
              <a:buClr>
                <a:schemeClr val="lt2"/>
              </a:buClr>
              <a:buSzPts val="900"/>
              <a:buFont typeface="Montserrat"/>
              <a:buChar char="●"/>
              <a:defRPr/>
            </a:lvl4pPr>
            <a:lvl5pPr marL="2286000" lvl="4" indent="-285750">
              <a:lnSpc>
                <a:spcPct val="115000"/>
              </a:lnSpc>
              <a:spcBef>
                <a:spcPts val="0"/>
              </a:spcBef>
              <a:spcAft>
                <a:spcPts val="0"/>
              </a:spcAft>
              <a:buClr>
                <a:schemeClr val="lt2"/>
              </a:buClr>
              <a:buSzPts val="900"/>
              <a:buFont typeface="Montserrat"/>
              <a:buChar char="○"/>
              <a:defRPr/>
            </a:lvl5pPr>
            <a:lvl6pPr marL="2743200" lvl="5" indent="-285750">
              <a:lnSpc>
                <a:spcPct val="115000"/>
              </a:lnSpc>
              <a:spcBef>
                <a:spcPts val="0"/>
              </a:spcBef>
              <a:spcAft>
                <a:spcPts val="0"/>
              </a:spcAft>
              <a:buClr>
                <a:schemeClr val="lt2"/>
              </a:buClr>
              <a:buSzPts val="900"/>
              <a:buFont typeface="Montserrat"/>
              <a:buChar char="■"/>
              <a:defRPr/>
            </a:lvl6pPr>
            <a:lvl7pPr marL="3200400" lvl="6" indent="-285750">
              <a:lnSpc>
                <a:spcPct val="115000"/>
              </a:lnSpc>
              <a:spcBef>
                <a:spcPts val="0"/>
              </a:spcBef>
              <a:spcAft>
                <a:spcPts val="0"/>
              </a:spcAft>
              <a:buClr>
                <a:schemeClr val="lt2"/>
              </a:buClr>
              <a:buSzPts val="900"/>
              <a:buFont typeface="Montserrat"/>
              <a:buChar char="●"/>
              <a:defRPr/>
            </a:lvl7pPr>
            <a:lvl8pPr marL="3657600" lvl="7" indent="-285750">
              <a:lnSpc>
                <a:spcPct val="115000"/>
              </a:lnSpc>
              <a:spcBef>
                <a:spcPts val="0"/>
              </a:spcBef>
              <a:spcAft>
                <a:spcPts val="0"/>
              </a:spcAft>
              <a:buClr>
                <a:schemeClr val="lt2"/>
              </a:buClr>
              <a:buSzPts val="900"/>
              <a:buFont typeface="Montserrat"/>
              <a:buChar char="○"/>
              <a:defRPr/>
            </a:lvl8pPr>
            <a:lvl9pPr marL="4114800" lvl="8" indent="-285750">
              <a:lnSpc>
                <a:spcPct val="115000"/>
              </a:lnSpc>
              <a:spcBef>
                <a:spcPts val="0"/>
              </a:spcBef>
              <a:spcAft>
                <a:spcPts val="0"/>
              </a:spcAft>
              <a:buClr>
                <a:schemeClr val="lt2"/>
              </a:buClr>
              <a:buSzPts val="900"/>
              <a:buFont typeface="Montserrat"/>
              <a:buChar char="■"/>
              <a:defRPr/>
            </a:lvl9pPr>
          </a:lstStyle>
          <a:p>
            <a:endParaRPr/>
          </a:p>
        </p:txBody>
      </p:sp>
      <p:sp>
        <p:nvSpPr>
          <p:cNvPr id="163" name="Google Shape;163;p24"/>
          <p:cNvSpPr txBox="1">
            <a:spLocks noGrp="1"/>
          </p:cNvSpPr>
          <p:nvPr>
            <p:ph type="body" idx="3"/>
          </p:nvPr>
        </p:nvSpPr>
        <p:spPr>
          <a:xfrm>
            <a:off x="3370950" y="4243800"/>
            <a:ext cx="2402100" cy="457200"/>
          </a:xfrm>
          <a:prstGeom prst="rect">
            <a:avLst/>
          </a:prstGeom>
        </p:spPr>
        <p:txBody>
          <a:bodyPr spcFirstLastPara="1" wrap="square" lIns="0" tIns="0" rIns="0" bIns="0" anchor="b" anchorCtr="0">
            <a:noAutofit/>
          </a:bodyPr>
          <a:lstStyle>
            <a:lvl1pPr marL="457200" lvl="0" indent="-285750">
              <a:lnSpc>
                <a:spcPct val="115000"/>
              </a:lnSpc>
              <a:spcBef>
                <a:spcPts val="0"/>
              </a:spcBef>
              <a:spcAft>
                <a:spcPts val="0"/>
              </a:spcAft>
              <a:buClr>
                <a:schemeClr val="lt2"/>
              </a:buClr>
              <a:buSzPts val="900"/>
              <a:buFont typeface="Montserrat"/>
              <a:buChar char="●"/>
              <a:defRPr/>
            </a:lvl1pPr>
            <a:lvl2pPr marL="914400" lvl="1" indent="-285750">
              <a:lnSpc>
                <a:spcPct val="115000"/>
              </a:lnSpc>
              <a:spcBef>
                <a:spcPts val="0"/>
              </a:spcBef>
              <a:spcAft>
                <a:spcPts val="0"/>
              </a:spcAft>
              <a:buClr>
                <a:schemeClr val="lt2"/>
              </a:buClr>
              <a:buSzPts val="900"/>
              <a:buFont typeface="Montserrat"/>
              <a:buChar char="○"/>
              <a:defRPr/>
            </a:lvl2pPr>
            <a:lvl3pPr marL="1371600" lvl="2" indent="-285750">
              <a:lnSpc>
                <a:spcPct val="115000"/>
              </a:lnSpc>
              <a:spcBef>
                <a:spcPts val="0"/>
              </a:spcBef>
              <a:spcAft>
                <a:spcPts val="0"/>
              </a:spcAft>
              <a:buClr>
                <a:schemeClr val="lt2"/>
              </a:buClr>
              <a:buSzPts val="900"/>
              <a:buFont typeface="Montserrat"/>
              <a:buChar char="■"/>
              <a:defRPr/>
            </a:lvl3pPr>
            <a:lvl4pPr marL="1828800" lvl="3" indent="-285750">
              <a:lnSpc>
                <a:spcPct val="115000"/>
              </a:lnSpc>
              <a:spcBef>
                <a:spcPts val="0"/>
              </a:spcBef>
              <a:spcAft>
                <a:spcPts val="0"/>
              </a:spcAft>
              <a:buClr>
                <a:schemeClr val="lt2"/>
              </a:buClr>
              <a:buSzPts val="900"/>
              <a:buFont typeface="Montserrat"/>
              <a:buChar char="●"/>
              <a:defRPr/>
            </a:lvl4pPr>
            <a:lvl5pPr marL="2286000" lvl="4" indent="-285750">
              <a:lnSpc>
                <a:spcPct val="115000"/>
              </a:lnSpc>
              <a:spcBef>
                <a:spcPts val="0"/>
              </a:spcBef>
              <a:spcAft>
                <a:spcPts val="0"/>
              </a:spcAft>
              <a:buClr>
                <a:schemeClr val="lt2"/>
              </a:buClr>
              <a:buSzPts val="900"/>
              <a:buFont typeface="Montserrat"/>
              <a:buChar char="○"/>
              <a:defRPr/>
            </a:lvl5pPr>
            <a:lvl6pPr marL="2743200" lvl="5" indent="-285750">
              <a:lnSpc>
                <a:spcPct val="115000"/>
              </a:lnSpc>
              <a:spcBef>
                <a:spcPts val="0"/>
              </a:spcBef>
              <a:spcAft>
                <a:spcPts val="0"/>
              </a:spcAft>
              <a:buClr>
                <a:schemeClr val="lt2"/>
              </a:buClr>
              <a:buSzPts val="900"/>
              <a:buFont typeface="Montserrat"/>
              <a:buChar char="■"/>
              <a:defRPr/>
            </a:lvl6pPr>
            <a:lvl7pPr marL="3200400" lvl="6" indent="-285750">
              <a:lnSpc>
                <a:spcPct val="115000"/>
              </a:lnSpc>
              <a:spcBef>
                <a:spcPts val="0"/>
              </a:spcBef>
              <a:spcAft>
                <a:spcPts val="0"/>
              </a:spcAft>
              <a:buClr>
                <a:schemeClr val="lt2"/>
              </a:buClr>
              <a:buSzPts val="900"/>
              <a:buFont typeface="Montserrat"/>
              <a:buChar char="●"/>
              <a:defRPr/>
            </a:lvl7pPr>
            <a:lvl8pPr marL="3657600" lvl="7" indent="-285750">
              <a:lnSpc>
                <a:spcPct val="115000"/>
              </a:lnSpc>
              <a:spcBef>
                <a:spcPts val="0"/>
              </a:spcBef>
              <a:spcAft>
                <a:spcPts val="0"/>
              </a:spcAft>
              <a:buClr>
                <a:schemeClr val="lt2"/>
              </a:buClr>
              <a:buSzPts val="900"/>
              <a:buFont typeface="Montserrat"/>
              <a:buChar char="○"/>
              <a:defRPr/>
            </a:lvl8pPr>
            <a:lvl9pPr marL="4114800" lvl="8" indent="-285750">
              <a:lnSpc>
                <a:spcPct val="115000"/>
              </a:lnSpc>
              <a:spcBef>
                <a:spcPts val="0"/>
              </a:spcBef>
              <a:spcAft>
                <a:spcPts val="0"/>
              </a:spcAft>
              <a:buClr>
                <a:schemeClr val="lt2"/>
              </a:buClr>
              <a:buSzPts val="900"/>
              <a:buFont typeface="Montserrat"/>
              <a:buChar char="■"/>
              <a:defRPr/>
            </a:lvl9pPr>
          </a:lstStyle>
          <a:p>
            <a:endParaRPr/>
          </a:p>
        </p:txBody>
      </p:sp>
      <p:sp>
        <p:nvSpPr>
          <p:cNvPr id="164" name="Google Shape;164;p24"/>
          <p:cNvSpPr txBox="1">
            <a:spLocks noGrp="1"/>
          </p:cNvSpPr>
          <p:nvPr>
            <p:ph type="body" idx="4"/>
          </p:nvPr>
        </p:nvSpPr>
        <p:spPr>
          <a:xfrm>
            <a:off x="6297725" y="4243800"/>
            <a:ext cx="2402100" cy="457200"/>
          </a:xfrm>
          <a:prstGeom prst="rect">
            <a:avLst/>
          </a:prstGeom>
        </p:spPr>
        <p:txBody>
          <a:bodyPr spcFirstLastPara="1" wrap="square" lIns="0" tIns="0" rIns="0" bIns="0" anchor="b" anchorCtr="0">
            <a:noAutofit/>
          </a:bodyPr>
          <a:lstStyle>
            <a:lvl1pPr marL="457200" lvl="0" indent="-285750">
              <a:lnSpc>
                <a:spcPct val="115000"/>
              </a:lnSpc>
              <a:spcBef>
                <a:spcPts val="0"/>
              </a:spcBef>
              <a:spcAft>
                <a:spcPts val="0"/>
              </a:spcAft>
              <a:buClr>
                <a:schemeClr val="lt2"/>
              </a:buClr>
              <a:buSzPts val="900"/>
              <a:buFont typeface="Montserrat"/>
              <a:buChar char="●"/>
              <a:defRPr/>
            </a:lvl1pPr>
            <a:lvl2pPr marL="914400" lvl="1" indent="-285750">
              <a:lnSpc>
                <a:spcPct val="115000"/>
              </a:lnSpc>
              <a:spcBef>
                <a:spcPts val="0"/>
              </a:spcBef>
              <a:spcAft>
                <a:spcPts val="0"/>
              </a:spcAft>
              <a:buClr>
                <a:schemeClr val="lt2"/>
              </a:buClr>
              <a:buSzPts val="900"/>
              <a:buFont typeface="Montserrat"/>
              <a:buChar char="○"/>
              <a:defRPr/>
            </a:lvl2pPr>
            <a:lvl3pPr marL="1371600" lvl="2" indent="-285750">
              <a:lnSpc>
                <a:spcPct val="115000"/>
              </a:lnSpc>
              <a:spcBef>
                <a:spcPts val="0"/>
              </a:spcBef>
              <a:spcAft>
                <a:spcPts val="0"/>
              </a:spcAft>
              <a:buClr>
                <a:schemeClr val="lt2"/>
              </a:buClr>
              <a:buSzPts val="900"/>
              <a:buFont typeface="Montserrat"/>
              <a:buChar char="■"/>
              <a:defRPr/>
            </a:lvl3pPr>
            <a:lvl4pPr marL="1828800" lvl="3" indent="-285750">
              <a:lnSpc>
                <a:spcPct val="115000"/>
              </a:lnSpc>
              <a:spcBef>
                <a:spcPts val="0"/>
              </a:spcBef>
              <a:spcAft>
                <a:spcPts val="0"/>
              </a:spcAft>
              <a:buClr>
                <a:schemeClr val="lt2"/>
              </a:buClr>
              <a:buSzPts val="900"/>
              <a:buFont typeface="Montserrat"/>
              <a:buChar char="●"/>
              <a:defRPr/>
            </a:lvl4pPr>
            <a:lvl5pPr marL="2286000" lvl="4" indent="-285750">
              <a:lnSpc>
                <a:spcPct val="115000"/>
              </a:lnSpc>
              <a:spcBef>
                <a:spcPts val="0"/>
              </a:spcBef>
              <a:spcAft>
                <a:spcPts val="0"/>
              </a:spcAft>
              <a:buClr>
                <a:schemeClr val="lt2"/>
              </a:buClr>
              <a:buSzPts val="900"/>
              <a:buFont typeface="Montserrat"/>
              <a:buChar char="○"/>
              <a:defRPr/>
            </a:lvl5pPr>
            <a:lvl6pPr marL="2743200" lvl="5" indent="-285750">
              <a:lnSpc>
                <a:spcPct val="115000"/>
              </a:lnSpc>
              <a:spcBef>
                <a:spcPts val="0"/>
              </a:spcBef>
              <a:spcAft>
                <a:spcPts val="0"/>
              </a:spcAft>
              <a:buClr>
                <a:schemeClr val="lt2"/>
              </a:buClr>
              <a:buSzPts val="900"/>
              <a:buFont typeface="Montserrat"/>
              <a:buChar char="■"/>
              <a:defRPr/>
            </a:lvl6pPr>
            <a:lvl7pPr marL="3200400" lvl="6" indent="-285750">
              <a:lnSpc>
                <a:spcPct val="115000"/>
              </a:lnSpc>
              <a:spcBef>
                <a:spcPts val="0"/>
              </a:spcBef>
              <a:spcAft>
                <a:spcPts val="0"/>
              </a:spcAft>
              <a:buClr>
                <a:schemeClr val="lt2"/>
              </a:buClr>
              <a:buSzPts val="900"/>
              <a:buFont typeface="Montserrat"/>
              <a:buChar char="●"/>
              <a:defRPr/>
            </a:lvl7pPr>
            <a:lvl8pPr marL="3657600" lvl="7" indent="-285750">
              <a:lnSpc>
                <a:spcPct val="115000"/>
              </a:lnSpc>
              <a:spcBef>
                <a:spcPts val="0"/>
              </a:spcBef>
              <a:spcAft>
                <a:spcPts val="0"/>
              </a:spcAft>
              <a:buClr>
                <a:schemeClr val="lt2"/>
              </a:buClr>
              <a:buSzPts val="900"/>
              <a:buFont typeface="Montserrat"/>
              <a:buChar char="○"/>
              <a:defRPr/>
            </a:lvl8pPr>
            <a:lvl9pPr marL="4114800" lvl="8" indent="-285750">
              <a:lnSpc>
                <a:spcPct val="115000"/>
              </a:lnSpc>
              <a:spcBef>
                <a:spcPts val="0"/>
              </a:spcBef>
              <a:spcAft>
                <a:spcPts val="0"/>
              </a:spcAft>
              <a:buClr>
                <a:schemeClr val="lt2"/>
              </a:buClr>
              <a:buSzPts val="900"/>
              <a:buFont typeface="Montserrat"/>
              <a:buChar char="■"/>
              <a:defRPr/>
            </a:lvl9pPr>
          </a:lstStyle>
          <a:p>
            <a:endParaRPr/>
          </a:p>
        </p:txBody>
      </p:sp>
      <p:sp>
        <p:nvSpPr>
          <p:cNvPr id="165" name="Google Shape;165;p24"/>
          <p:cNvSpPr txBox="1">
            <a:spLocks noGrp="1"/>
          </p:cNvSpPr>
          <p:nvPr>
            <p:ph type="title" idx="5"/>
          </p:nvPr>
        </p:nvSpPr>
        <p:spPr>
          <a:xfrm>
            <a:off x="444125" y="3094675"/>
            <a:ext cx="2402100" cy="369300"/>
          </a:xfrm>
          <a:prstGeom prst="rect">
            <a:avLst/>
          </a:prstGeom>
        </p:spPr>
        <p:txBody>
          <a:bodyPr spcFirstLastPara="1" wrap="square" lIns="0" tIns="0" rIns="0" bIns="0" anchor="t" anchorCtr="0">
            <a:spAutoFit/>
          </a:bodyPr>
          <a:lstStyle>
            <a:lvl1pPr lvl="0">
              <a:spcBef>
                <a:spcPts val="0"/>
              </a:spcBef>
              <a:spcAft>
                <a:spcPts val="0"/>
              </a:spcAft>
              <a:buNone/>
              <a:defRPr sz="24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a:endParaRPr/>
          </a:p>
        </p:txBody>
      </p:sp>
      <p:sp>
        <p:nvSpPr>
          <p:cNvPr id="166" name="Google Shape;166;p24"/>
          <p:cNvSpPr txBox="1">
            <a:spLocks noGrp="1"/>
          </p:cNvSpPr>
          <p:nvPr>
            <p:ph type="title" idx="6"/>
          </p:nvPr>
        </p:nvSpPr>
        <p:spPr>
          <a:xfrm>
            <a:off x="3370950" y="3094675"/>
            <a:ext cx="2402100" cy="369300"/>
          </a:xfrm>
          <a:prstGeom prst="rect">
            <a:avLst/>
          </a:prstGeom>
        </p:spPr>
        <p:txBody>
          <a:bodyPr spcFirstLastPara="1" wrap="square" lIns="0" tIns="0" rIns="0" bIns="0" anchor="t" anchorCtr="0">
            <a:spAutoFit/>
          </a:bodyPr>
          <a:lstStyle>
            <a:lvl1pPr lvl="0">
              <a:spcBef>
                <a:spcPts val="0"/>
              </a:spcBef>
              <a:spcAft>
                <a:spcPts val="0"/>
              </a:spcAft>
              <a:buNone/>
              <a:defRPr sz="24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a:endParaRPr/>
          </a:p>
        </p:txBody>
      </p:sp>
      <p:sp>
        <p:nvSpPr>
          <p:cNvPr id="167" name="Google Shape;167;p24"/>
          <p:cNvSpPr txBox="1">
            <a:spLocks noGrp="1"/>
          </p:cNvSpPr>
          <p:nvPr>
            <p:ph type="title" idx="7"/>
          </p:nvPr>
        </p:nvSpPr>
        <p:spPr>
          <a:xfrm>
            <a:off x="6297775" y="3094675"/>
            <a:ext cx="2402100" cy="369300"/>
          </a:xfrm>
          <a:prstGeom prst="rect">
            <a:avLst/>
          </a:prstGeom>
        </p:spPr>
        <p:txBody>
          <a:bodyPr spcFirstLastPara="1" wrap="square" lIns="0" tIns="0" rIns="0" bIns="0" anchor="t" anchorCtr="0">
            <a:spAutoFit/>
          </a:bodyPr>
          <a:lstStyle>
            <a:lvl1pPr lvl="0">
              <a:spcBef>
                <a:spcPts val="0"/>
              </a:spcBef>
              <a:spcAft>
                <a:spcPts val="0"/>
              </a:spcAft>
              <a:buNone/>
              <a:defRPr sz="24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ub-section 6">
  <p:cSld name="BLANK_1_1_1_1_1_1_1_1_1_1_1_2_1_2_2">
    <p:spTree>
      <p:nvGrpSpPr>
        <p:cNvPr id="1" name="Shape 168"/>
        <p:cNvGrpSpPr/>
        <p:nvPr/>
      </p:nvGrpSpPr>
      <p:grpSpPr>
        <a:xfrm>
          <a:off x="0" y="0"/>
          <a:ext cx="0" cy="0"/>
          <a:chOff x="0" y="0"/>
          <a:chExt cx="0" cy="0"/>
        </a:xfrm>
      </p:grpSpPr>
      <p:sp>
        <p:nvSpPr>
          <p:cNvPr id="169" name="Google Shape;169;p25"/>
          <p:cNvSpPr txBox="1">
            <a:spLocks noGrp="1"/>
          </p:cNvSpPr>
          <p:nvPr>
            <p:ph type="title"/>
          </p:nvPr>
        </p:nvSpPr>
        <p:spPr>
          <a:xfrm>
            <a:off x="256025" y="213150"/>
            <a:ext cx="5750100" cy="5118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a:endParaRPr/>
          </a:p>
        </p:txBody>
      </p:sp>
      <p:sp>
        <p:nvSpPr>
          <p:cNvPr id="170" name="Google Shape;170;p25"/>
          <p:cNvSpPr txBox="1">
            <a:spLocks noGrp="1"/>
          </p:cNvSpPr>
          <p:nvPr>
            <p:ph type="body" idx="1"/>
          </p:nvPr>
        </p:nvSpPr>
        <p:spPr>
          <a:xfrm>
            <a:off x="255975" y="1547275"/>
            <a:ext cx="3639600" cy="618300"/>
          </a:xfrm>
          <a:prstGeom prst="rect">
            <a:avLst/>
          </a:prstGeom>
        </p:spPr>
        <p:txBody>
          <a:bodyPr spcFirstLastPara="1" wrap="square" lIns="0" tIns="0" rIns="0" bIns="0" anchor="t" anchorCtr="0">
            <a:spAutoFit/>
          </a:bodyPr>
          <a:lstStyle>
            <a:lvl1pPr marL="457200" lvl="0" indent="-285750">
              <a:spcBef>
                <a:spcPts val="0"/>
              </a:spcBef>
              <a:spcAft>
                <a:spcPts val="0"/>
              </a:spcAft>
              <a:buClr>
                <a:schemeClr val="lt2"/>
              </a:buClr>
              <a:buSzPts val="900"/>
              <a:buFont typeface="Montserrat"/>
              <a:buChar char="●"/>
              <a:defRPr/>
            </a:lvl1pPr>
            <a:lvl2pPr marL="914400" lvl="1" indent="-285750">
              <a:spcBef>
                <a:spcPts val="0"/>
              </a:spcBef>
              <a:spcAft>
                <a:spcPts val="0"/>
              </a:spcAft>
              <a:buClr>
                <a:schemeClr val="lt2"/>
              </a:buClr>
              <a:buSzPts val="900"/>
              <a:buFont typeface="Montserrat"/>
              <a:buChar char="○"/>
              <a:defRPr/>
            </a:lvl2pPr>
            <a:lvl3pPr marL="1371600" lvl="2" indent="-285750">
              <a:spcBef>
                <a:spcPts val="0"/>
              </a:spcBef>
              <a:spcAft>
                <a:spcPts val="0"/>
              </a:spcAft>
              <a:buClr>
                <a:schemeClr val="lt2"/>
              </a:buClr>
              <a:buSzPts val="900"/>
              <a:buFont typeface="Montserrat"/>
              <a:buChar char="■"/>
              <a:defRPr/>
            </a:lvl3pPr>
            <a:lvl4pPr marL="1828800" lvl="3" indent="-285750">
              <a:spcBef>
                <a:spcPts val="0"/>
              </a:spcBef>
              <a:spcAft>
                <a:spcPts val="0"/>
              </a:spcAft>
              <a:buClr>
                <a:schemeClr val="lt2"/>
              </a:buClr>
              <a:buSzPts val="900"/>
              <a:buFont typeface="Montserrat"/>
              <a:buChar char="●"/>
              <a:defRPr/>
            </a:lvl4pPr>
            <a:lvl5pPr marL="2286000" lvl="4" indent="-285750">
              <a:spcBef>
                <a:spcPts val="0"/>
              </a:spcBef>
              <a:spcAft>
                <a:spcPts val="0"/>
              </a:spcAft>
              <a:buClr>
                <a:schemeClr val="lt2"/>
              </a:buClr>
              <a:buSzPts val="900"/>
              <a:buFont typeface="Montserrat"/>
              <a:buChar char="○"/>
              <a:defRPr/>
            </a:lvl5pPr>
            <a:lvl6pPr marL="2743200" lvl="5" indent="-285750">
              <a:spcBef>
                <a:spcPts val="0"/>
              </a:spcBef>
              <a:spcAft>
                <a:spcPts val="0"/>
              </a:spcAft>
              <a:buClr>
                <a:schemeClr val="lt2"/>
              </a:buClr>
              <a:buSzPts val="900"/>
              <a:buFont typeface="Montserrat"/>
              <a:buChar char="■"/>
              <a:defRPr/>
            </a:lvl6pPr>
            <a:lvl7pPr marL="3200400" lvl="6" indent="-285750">
              <a:spcBef>
                <a:spcPts val="0"/>
              </a:spcBef>
              <a:spcAft>
                <a:spcPts val="0"/>
              </a:spcAft>
              <a:buClr>
                <a:schemeClr val="lt2"/>
              </a:buClr>
              <a:buSzPts val="900"/>
              <a:buFont typeface="Montserrat"/>
              <a:buChar char="●"/>
              <a:defRPr/>
            </a:lvl7pPr>
            <a:lvl8pPr marL="3657600" lvl="7" indent="-285750">
              <a:spcBef>
                <a:spcPts val="0"/>
              </a:spcBef>
              <a:spcAft>
                <a:spcPts val="0"/>
              </a:spcAft>
              <a:buClr>
                <a:schemeClr val="lt2"/>
              </a:buClr>
              <a:buSzPts val="900"/>
              <a:buFont typeface="Montserrat"/>
              <a:buChar char="○"/>
              <a:defRPr/>
            </a:lvl8pPr>
            <a:lvl9pPr marL="4114800" lvl="8" indent="-285750">
              <a:spcBef>
                <a:spcPts val="0"/>
              </a:spcBef>
              <a:spcAft>
                <a:spcPts val="0"/>
              </a:spcAft>
              <a:buClr>
                <a:schemeClr val="lt2"/>
              </a:buClr>
              <a:buSzPts val="900"/>
              <a:buFont typeface="Montserrat"/>
              <a:buChar char="■"/>
              <a:defRPr/>
            </a:lvl9pPr>
          </a:lstStyle>
          <a:p>
            <a:endParaRPr/>
          </a:p>
        </p:txBody>
      </p:sp>
      <p:sp>
        <p:nvSpPr>
          <p:cNvPr id="171" name="Google Shape;171;p25"/>
          <p:cNvSpPr txBox="1">
            <a:spLocks noGrp="1"/>
          </p:cNvSpPr>
          <p:nvPr>
            <p:ph type="subTitle" idx="2"/>
          </p:nvPr>
        </p:nvSpPr>
        <p:spPr>
          <a:xfrm>
            <a:off x="7657750" y="256025"/>
            <a:ext cx="1230300" cy="2757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800"/>
              <a:buFont typeface="Montserrat"/>
              <a:buNone/>
              <a:defRPr>
                <a:solidFill>
                  <a:schemeClr val="dk1"/>
                </a:solidFill>
              </a:defRPr>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a:endParaRPr/>
          </a:p>
        </p:txBody>
      </p:sp>
      <p:sp>
        <p:nvSpPr>
          <p:cNvPr id="172" name="Google Shape;172;p25"/>
          <p:cNvSpPr txBox="1">
            <a:spLocks noGrp="1"/>
          </p:cNvSpPr>
          <p:nvPr>
            <p:ph type="title" idx="3"/>
          </p:nvPr>
        </p:nvSpPr>
        <p:spPr>
          <a:xfrm>
            <a:off x="3622350" y="3410283"/>
            <a:ext cx="1899300" cy="714900"/>
          </a:xfrm>
          <a:prstGeom prst="rect">
            <a:avLst/>
          </a:prstGeom>
        </p:spPr>
        <p:txBody>
          <a:bodyPr spcFirstLastPara="1" wrap="square" lIns="0" tIns="0" rIns="0" bIns="0" anchor="t" anchorCtr="0">
            <a:spAutoFit/>
          </a:bodyPr>
          <a:lstStyle>
            <a:lvl1pPr lvl="0" algn="ctr">
              <a:spcBef>
                <a:spcPts val="0"/>
              </a:spcBef>
              <a:spcAft>
                <a:spcPts val="0"/>
              </a:spcAft>
              <a:buNone/>
              <a:defRPr sz="5600">
                <a:solidFill>
                  <a:schemeClr val="lt2"/>
                </a:solidFill>
              </a:defRPr>
            </a:lvl1pPr>
            <a:lvl2pPr lvl="1">
              <a:spcBef>
                <a:spcPts val="0"/>
              </a:spcBef>
              <a:spcAft>
                <a:spcPts val="0"/>
              </a:spcAft>
              <a:buNone/>
              <a:defRPr sz="5600"/>
            </a:lvl2pPr>
            <a:lvl3pPr lvl="2">
              <a:spcBef>
                <a:spcPts val="0"/>
              </a:spcBef>
              <a:spcAft>
                <a:spcPts val="0"/>
              </a:spcAft>
              <a:buNone/>
              <a:defRPr sz="5600"/>
            </a:lvl3pPr>
            <a:lvl4pPr lvl="3">
              <a:spcBef>
                <a:spcPts val="0"/>
              </a:spcBef>
              <a:spcAft>
                <a:spcPts val="0"/>
              </a:spcAft>
              <a:buNone/>
              <a:defRPr sz="5600"/>
            </a:lvl4pPr>
            <a:lvl5pPr lvl="4">
              <a:spcBef>
                <a:spcPts val="0"/>
              </a:spcBef>
              <a:spcAft>
                <a:spcPts val="0"/>
              </a:spcAft>
              <a:buNone/>
              <a:defRPr sz="5600"/>
            </a:lvl5pPr>
            <a:lvl6pPr lvl="5">
              <a:spcBef>
                <a:spcPts val="0"/>
              </a:spcBef>
              <a:spcAft>
                <a:spcPts val="0"/>
              </a:spcAft>
              <a:buNone/>
              <a:defRPr sz="5600"/>
            </a:lvl6pPr>
            <a:lvl7pPr lvl="6">
              <a:spcBef>
                <a:spcPts val="0"/>
              </a:spcBef>
              <a:spcAft>
                <a:spcPts val="0"/>
              </a:spcAft>
              <a:buNone/>
              <a:defRPr sz="5600"/>
            </a:lvl7pPr>
            <a:lvl8pPr lvl="7">
              <a:spcBef>
                <a:spcPts val="0"/>
              </a:spcBef>
              <a:spcAft>
                <a:spcPts val="0"/>
              </a:spcAft>
              <a:buNone/>
              <a:defRPr sz="5600"/>
            </a:lvl8pPr>
            <a:lvl9pPr lvl="8">
              <a:spcBef>
                <a:spcPts val="0"/>
              </a:spcBef>
              <a:spcAft>
                <a:spcPts val="0"/>
              </a:spcAft>
              <a:buNone/>
              <a:defRPr sz="5600"/>
            </a:lvl9pPr>
          </a:lstStyle>
          <a:p>
            <a:endParaRPr/>
          </a:p>
        </p:txBody>
      </p:sp>
      <p:sp>
        <p:nvSpPr>
          <p:cNvPr id="173" name="Google Shape;173;p25"/>
          <p:cNvSpPr txBox="1">
            <a:spLocks noGrp="1"/>
          </p:cNvSpPr>
          <p:nvPr>
            <p:ph type="subTitle" idx="4"/>
          </p:nvPr>
        </p:nvSpPr>
        <p:spPr>
          <a:xfrm>
            <a:off x="3729900" y="4217102"/>
            <a:ext cx="1684200" cy="275700"/>
          </a:xfrm>
          <a:prstGeom prst="rect">
            <a:avLst/>
          </a:prstGeom>
        </p:spPr>
        <p:txBody>
          <a:bodyPr spcFirstLastPara="1" wrap="square" lIns="0" tIns="0" rIns="0" bIns="0" anchor="t" anchorCtr="0">
            <a:noAutofit/>
          </a:bodyPr>
          <a:lstStyle>
            <a:lvl1pPr lvl="0" algn="ctr">
              <a:spcBef>
                <a:spcPts val="0"/>
              </a:spcBef>
              <a:spcAft>
                <a:spcPts val="0"/>
              </a:spcAft>
              <a:buNone/>
              <a:defRPr sz="1800"/>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a:endParaRPr/>
          </a:p>
        </p:txBody>
      </p:sp>
      <p:sp>
        <p:nvSpPr>
          <p:cNvPr id="174" name="Google Shape;174;p25"/>
          <p:cNvSpPr txBox="1">
            <a:spLocks noGrp="1"/>
          </p:cNvSpPr>
          <p:nvPr>
            <p:ph type="title" idx="5"/>
          </p:nvPr>
        </p:nvSpPr>
        <p:spPr>
          <a:xfrm>
            <a:off x="574363" y="3410283"/>
            <a:ext cx="1899300" cy="714900"/>
          </a:xfrm>
          <a:prstGeom prst="rect">
            <a:avLst/>
          </a:prstGeom>
        </p:spPr>
        <p:txBody>
          <a:bodyPr spcFirstLastPara="1" wrap="square" lIns="0" tIns="0" rIns="0" bIns="0" anchor="t" anchorCtr="0">
            <a:spAutoFit/>
          </a:bodyPr>
          <a:lstStyle>
            <a:lvl1pPr lvl="0" algn="ctr">
              <a:spcBef>
                <a:spcPts val="0"/>
              </a:spcBef>
              <a:spcAft>
                <a:spcPts val="0"/>
              </a:spcAft>
              <a:buNone/>
              <a:defRPr sz="5600">
                <a:solidFill>
                  <a:schemeClr val="lt2"/>
                </a:solidFill>
              </a:defRPr>
            </a:lvl1pPr>
            <a:lvl2pPr lvl="1">
              <a:spcBef>
                <a:spcPts val="0"/>
              </a:spcBef>
              <a:spcAft>
                <a:spcPts val="0"/>
              </a:spcAft>
              <a:buNone/>
              <a:defRPr sz="5600"/>
            </a:lvl2pPr>
            <a:lvl3pPr lvl="2">
              <a:spcBef>
                <a:spcPts val="0"/>
              </a:spcBef>
              <a:spcAft>
                <a:spcPts val="0"/>
              </a:spcAft>
              <a:buNone/>
              <a:defRPr sz="5600"/>
            </a:lvl3pPr>
            <a:lvl4pPr lvl="3">
              <a:spcBef>
                <a:spcPts val="0"/>
              </a:spcBef>
              <a:spcAft>
                <a:spcPts val="0"/>
              </a:spcAft>
              <a:buNone/>
              <a:defRPr sz="5600"/>
            </a:lvl4pPr>
            <a:lvl5pPr lvl="4">
              <a:spcBef>
                <a:spcPts val="0"/>
              </a:spcBef>
              <a:spcAft>
                <a:spcPts val="0"/>
              </a:spcAft>
              <a:buNone/>
              <a:defRPr sz="5600"/>
            </a:lvl5pPr>
            <a:lvl6pPr lvl="5">
              <a:spcBef>
                <a:spcPts val="0"/>
              </a:spcBef>
              <a:spcAft>
                <a:spcPts val="0"/>
              </a:spcAft>
              <a:buNone/>
              <a:defRPr sz="5600"/>
            </a:lvl6pPr>
            <a:lvl7pPr lvl="6">
              <a:spcBef>
                <a:spcPts val="0"/>
              </a:spcBef>
              <a:spcAft>
                <a:spcPts val="0"/>
              </a:spcAft>
              <a:buNone/>
              <a:defRPr sz="5600"/>
            </a:lvl7pPr>
            <a:lvl8pPr lvl="7">
              <a:spcBef>
                <a:spcPts val="0"/>
              </a:spcBef>
              <a:spcAft>
                <a:spcPts val="0"/>
              </a:spcAft>
              <a:buNone/>
              <a:defRPr sz="5600"/>
            </a:lvl8pPr>
            <a:lvl9pPr lvl="8">
              <a:spcBef>
                <a:spcPts val="0"/>
              </a:spcBef>
              <a:spcAft>
                <a:spcPts val="0"/>
              </a:spcAft>
              <a:buNone/>
              <a:defRPr sz="5600"/>
            </a:lvl9pPr>
          </a:lstStyle>
          <a:p>
            <a:endParaRPr/>
          </a:p>
        </p:txBody>
      </p:sp>
      <p:sp>
        <p:nvSpPr>
          <p:cNvPr id="175" name="Google Shape;175;p25"/>
          <p:cNvSpPr txBox="1">
            <a:spLocks noGrp="1"/>
          </p:cNvSpPr>
          <p:nvPr>
            <p:ph type="subTitle" idx="6"/>
          </p:nvPr>
        </p:nvSpPr>
        <p:spPr>
          <a:xfrm>
            <a:off x="681913" y="4217102"/>
            <a:ext cx="1684200" cy="275700"/>
          </a:xfrm>
          <a:prstGeom prst="rect">
            <a:avLst/>
          </a:prstGeom>
        </p:spPr>
        <p:txBody>
          <a:bodyPr spcFirstLastPara="1" wrap="square" lIns="0" tIns="0" rIns="0" bIns="0" anchor="t" anchorCtr="0">
            <a:noAutofit/>
          </a:bodyPr>
          <a:lstStyle>
            <a:lvl1pPr lvl="0" algn="ctr">
              <a:spcBef>
                <a:spcPts val="0"/>
              </a:spcBef>
              <a:spcAft>
                <a:spcPts val="0"/>
              </a:spcAft>
              <a:buNone/>
              <a:defRPr sz="1800"/>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a:endParaRPr/>
          </a:p>
        </p:txBody>
      </p:sp>
      <p:sp>
        <p:nvSpPr>
          <p:cNvPr id="176" name="Google Shape;176;p25"/>
          <p:cNvSpPr txBox="1">
            <a:spLocks noGrp="1"/>
          </p:cNvSpPr>
          <p:nvPr>
            <p:ph type="title" idx="7"/>
          </p:nvPr>
        </p:nvSpPr>
        <p:spPr>
          <a:xfrm>
            <a:off x="6670325" y="3410283"/>
            <a:ext cx="1899300" cy="714900"/>
          </a:xfrm>
          <a:prstGeom prst="rect">
            <a:avLst/>
          </a:prstGeom>
        </p:spPr>
        <p:txBody>
          <a:bodyPr spcFirstLastPara="1" wrap="square" lIns="0" tIns="0" rIns="0" bIns="0" anchor="t" anchorCtr="0">
            <a:spAutoFit/>
          </a:bodyPr>
          <a:lstStyle>
            <a:lvl1pPr lvl="0" algn="ctr">
              <a:spcBef>
                <a:spcPts val="0"/>
              </a:spcBef>
              <a:spcAft>
                <a:spcPts val="0"/>
              </a:spcAft>
              <a:buNone/>
              <a:defRPr sz="5600">
                <a:solidFill>
                  <a:schemeClr val="lt2"/>
                </a:solidFill>
              </a:defRPr>
            </a:lvl1pPr>
            <a:lvl2pPr lvl="1">
              <a:spcBef>
                <a:spcPts val="0"/>
              </a:spcBef>
              <a:spcAft>
                <a:spcPts val="0"/>
              </a:spcAft>
              <a:buNone/>
              <a:defRPr sz="5600"/>
            </a:lvl2pPr>
            <a:lvl3pPr lvl="2">
              <a:spcBef>
                <a:spcPts val="0"/>
              </a:spcBef>
              <a:spcAft>
                <a:spcPts val="0"/>
              </a:spcAft>
              <a:buNone/>
              <a:defRPr sz="5600"/>
            </a:lvl3pPr>
            <a:lvl4pPr lvl="3">
              <a:spcBef>
                <a:spcPts val="0"/>
              </a:spcBef>
              <a:spcAft>
                <a:spcPts val="0"/>
              </a:spcAft>
              <a:buNone/>
              <a:defRPr sz="5600"/>
            </a:lvl4pPr>
            <a:lvl5pPr lvl="4">
              <a:spcBef>
                <a:spcPts val="0"/>
              </a:spcBef>
              <a:spcAft>
                <a:spcPts val="0"/>
              </a:spcAft>
              <a:buNone/>
              <a:defRPr sz="5600"/>
            </a:lvl5pPr>
            <a:lvl6pPr lvl="5">
              <a:spcBef>
                <a:spcPts val="0"/>
              </a:spcBef>
              <a:spcAft>
                <a:spcPts val="0"/>
              </a:spcAft>
              <a:buNone/>
              <a:defRPr sz="5600"/>
            </a:lvl6pPr>
            <a:lvl7pPr lvl="6">
              <a:spcBef>
                <a:spcPts val="0"/>
              </a:spcBef>
              <a:spcAft>
                <a:spcPts val="0"/>
              </a:spcAft>
              <a:buNone/>
              <a:defRPr sz="5600"/>
            </a:lvl7pPr>
            <a:lvl8pPr lvl="7">
              <a:spcBef>
                <a:spcPts val="0"/>
              </a:spcBef>
              <a:spcAft>
                <a:spcPts val="0"/>
              </a:spcAft>
              <a:buNone/>
              <a:defRPr sz="5600"/>
            </a:lvl8pPr>
            <a:lvl9pPr lvl="8">
              <a:spcBef>
                <a:spcPts val="0"/>
              </a:spcBef>
              <a:spcAft>
                <a:spcPts val="0"/>
              </a:spcAft>
              <a:buNone/>
              <a:defRPr sz="5600"/>
            </a:lvl9pPr>
          </a:lstStyle>
          <a:p>
            <a:endParaRPr/>
          </a:p>
        </p:txBody>
      </p:sp>
      <p:sp>
        <p:nvSpPr>
          <p:cNvPr id="177" name="Google Shape;177;p25"/>
          <p:cNvSpPr txBox="1">
            <a:spLocks noGrp="1"/>
          </p:cNvSpPr>
          <p:nvPr>
            <p:ph type="subTitle" idx="8"/>
          </p:nvPr>
        </p:nvSpPr>
        <p:spPr>
          <a:xfrm>
            <a:off x="6777875" y="4217102"/>
            <a:ext cx="1684200" cy="275700"/>
          </a:xfrm>
          <a:prstGeom prst="rect">
            <a:avLst/>
          </a:prstGeom>
        </p:spPr>
        <p:txBody>
          <a:bodyPr spcFirstLastPara="1" wrap="square" lIns="0" tIns="0" rIns="0" bIns="0" anchor="t" anchorCtr="0">
            <a:noAutofit/>
          </a:bodyPr>
          <a:lstStyle>
            <a:lvl1pPr lvl="0" algn="ctr">
              <a:spcBef>
                <a:spcPts val="0"/>
              </a:spcBef>
              <a:spcAft>
                <a:spcPts val="0"/>
              </a:spcAft>
              <a:buNone/>
              <a:defRPr sz="1800"/>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ub-section 7">
  <p:cSld name="BLANK_1_1_1_1_1_1_1_1_1_1_1_2_1_2_2_1">
    <p:bg>
      <p:bgPr>
        <a:solidFill>
          <a:schemeClr val="dk2"/>
        </a:solidFill>
        <a:effectLst/>
      </p:bgPr>
    </p:bg>
    <p:spTree>
      <p:nvGrpSpPr>
        <p:cNvPr id="1" name="Shape 178"/>
        <p:cNvGrpSpPr/>
        <p:nvPr/>
      </p:nvGrpSpPr>
      <p:grpSpPr>
        <a:xfrm>
          <a:off x="0" y="0"/>
          <a:ext cx="0" cy="0"/>
          <a:chOff x="0" y="0"/>
          <a:chExt cx="0" cy="0"/>
        </a:xfrm>
      </p:grpSpPr>
      <p:sp>
        <p:nvSpPr>
          <p:cNvPr id="179" name="Google Shape;179;p26"/>
          <p:cNvSpPr/>
          <p:nvPr/>
        </p:nvSpPr>
        <p:spPr>
          <a:xfrm>
            <a:off x="0" y="1218975"/>
            <a:ext cx="9144000" cy="39246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2"/>
              </a:solidFill>
              <a:latin typeface="Montserrat"/>
              <a:ea typeface="Montserrat"/>
              <a:cs typeface="Montserrat"/>
              <a:sym typeface="Montserrat"/>
            </a:endParaRPr>
          </a:p>
        </p:txBody>
      </p:sp>
      <p:sp>
        <p:nvSpPr>
          <p:cNvPr id="180" name="Google Shape;180;p26"/>
          <p:cNvSpPr txBox="1">
            <a:spLocks noGrp="1"/>
          </p:cNvSpPr>
          <p:nvPr>
            <p:ph type="title"/>
          </p:nvPr>
        </p:nvSpPr>
        <p:spPr>
          <a:xfrm>
            <a:off x="256025" y="213150"/>
            <a:ext cx="5750100" cy="5118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a:endParaRPr/>
          </a:p>
        </p:txBody>
      </p:sp>
      <p:sp>
        <p:nvSpPr>
          <p:cNvPr id="181" name="Google Shape;181;p26"/>
          <p:cNvSpPr txBox="1">
            <a:spLocks noGrp="1"/>
          </p:cNvSpPr>
          <p:nvPr>
            <p:ph type="body" idx="1"/>
          </p:nvPr>
        </p:nvSpPr>
        <p:spPr>
          <a:xfrm>
            <a:off x="255975" y="1547275"/>
            <a:ext cx="3639600" cy="618300"/>
          </a:xfrm>
          <a:prstGeom prst="rect">
            <a:avLst/>
          </a:prstGeom>
        </p:spPr>
        <p:txBody>
          <a:bodyPr spcFirstLastPara="1" wrap="square" lIns="0" tIns="0" rIns="0" bIns="0" anchor="t" anchorCtr="0">
            <a:spAutoFit/>
          </a:bodyPr>
          <a:lstStyle>
            <a:lvl1pPr marL="457200" lvl="0" indent="-285750">
              <a:spcBef>
                <a:spcPts val="0"/>
              </a:spcBef>
              <a:spcAft>
                <a:spcPts val="0"/>
              </a:spcAft>
              <a:buClr>
                <a:schemeClr val="lt2"/>
              </a:buClr>
              <a:buSzPts val="900"/>
              <a:buFont typeface="Montserrat"/>
              <a:buChar char="●"/>
              <a:defRPr/>
            </a:lvl1pPr>
            <a:lvl2pPr marL="914400" lvl="1" indent="-285750">
              <a:spcBef>
                <a:spcPts val="0"/>
              </a:spcBef>
              <a:spcAft>
                <a:spcPts val="0"/>
              </a:spcAft>
              <a:buClr>
                <a:schemeClr val="lt2"/>
              </a:buClr>
              <a:buSzPts val="900"/>
              <a:buFont typeface="Montserrat"/>
              <a:buChar char="○"/>
              <a:defRPr/>
            </a:lvl2pPr>
            <a:lvl3pPr marL="1371600" lvl="2" indent="-285750">
              <a:spcBef>
                <a:spcPts val="0"/>
              </a:spcBef>
              <a:spcAft>
                <a:spcPts val="0"/>
              </a:spcAft>
              <a:buClr>
                <a:schemeClr val="lt2"/>
              </a:buClr>
              <a:buSzPts val="900"/>
              <a:buFont typeface="Montserrat"/>
              <a:buChar char="■"/>
              <a:defRPr/>
            </a:lvl3pPr>
            <a:lvl4pPr marL="1828800" lvl="3" indent="-285750">
              <a:spcBef>
                <a:spcPts val="0"/>
              </a:spcBef>
              <a:spcAft>
                <a:spcPts val="0"/>
              </a:spcAft>
              <a:buClr>
                <a:schemeClr val="lt2"/>
              </a:buClr>
              <a:buSzPts val="900"/>
              <a:buFont typeface="Montserrat"/>
              <a:buChar char="●"/>
              <a:defRPr/>
            </a:lvl4pPr>
            <a:lvl5pPr marL="2286000" lvl="4" indent="-285750">
              <a:spcBef>
                <a:spcPts val="0"/>
              </a:spcBef>
              <a:spcAft>
                <a:spcPts val="0"/>
              </a:spcAft>
              <a:buClr>
                <a:schemeClr val="lt2"/>
              </a:buClr>
              <a:buSzPts val="900"/>
              <a:buFont typeface="Montserrat"/>
              <a:buChar char="○"/>
              <a:defRPr/>
            </a:lvl5pPr>
            <a:lvl6pPr marL="2743200" lvl="5" indent="-285750">
              <a:spcBef>
                <a:spcPts val="0"/>
              </a:spcBef>
              <a:spcAft>
                <a:spcPts val="0"/>
              </a:spcAft>
              <a:buClr>
                <a:schemeClr val="lt2"/>
              </a:buClr>
              <a:buSzPts val="900"/>
              <a:buFont typeface="Montserrat"/>
              <a:buChar char="■"/>
              <a:defRPr/>
            </a:lvl6pPr>
            <a:lvl7pPr marL="3200400" lvl="6" indent="-285750">
              <a:spcBef>
                <a:spcPts val="0"/>
              </a:spcBef>
              <a:spcAft>
                <a:spcPts val="0"/>
              </a:spcAft>
              <a:buClr>
                <a:schemeClr val="lt2"/>
              </a:buClr>
              <a:buSzPts val="900"/>
              <a:buFont typeface="Montserrat"/>
              <a:buChar char="●"/>
              <a:defRPr/>
            </a:lvl7pPr>
            <a:lvl8pPr marL="3657600" lvl="7" indent="-285750">
              <a:spcBef>
                <a:spcPts val="0"/>
              </a:spcBef>
              <a:spcAft>
                <a:spcPts val="0"/>
              </a:spcAft>
              <a:buClr>
                <a:schemeClr val="lt2"/>
              </a:buClr>
              <a:buSzPts val="900"/>
              <a:buFont typeface="Montserrat"/>
              <a:buChar char="○"/>
              <a:defRPr/>
            </a:lvl8pPr>
            <a:lvl9pPr marL="4114800" lvl="8" indent="-285750">
              <a:spcBef>
                <a:spcPts val="0"/>
              </a:spcBef>
              <a:spcAft>
                <a:spcPts val="0"/>
              </a:spcAft>
              <a:buClr>
                <a:schemeClr val="lt2"/>
              </a:buClr>
              <a:buSzPts val="900"/>
              <a:buFont typeface="Montserrat"/>
              <a:buChar char="■"/>
              <a:defRPr/>
            </a:lvl9pPr>
          </a:lstStyle>
          <a:p>
            <a:endParaRPr/>
          </a:p>
        </p:txBody>
      </p:sp>
      <p:sp>
        <p:nvSpPr>
          <p:cNvPr id="182" name="Google Shape;182;p26"/>
          <p:cNvSpPr/>
          <p:nvPr/>
        </p:nvSpPr>
        <p:spPr>
          <a:xfrm flipH="1">
            <a:off x="7595967" y="280050"/>
            <a:ext cx="658800" cy="658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2"/>
              </a:solidFill>
              <a:latin typeface="Montserrat"/>
              <a:ea typeface="Montserrat"/>
              <a:cs typeface="Montserrat"/>
              <a:sym typeface="Montserrat"/>
            </a:endParaRPr>
          </a:p>
        </p:txBody>
      </p:sp>
      <p:sp>
        <p:nvSpPr>
          <p:cNvPr id="183" name="Google Shape;183;p26"/>
          <p:cNvSpPr/>
          <p:nvPr/>
        </p:nvSpPr>
        <p:spPr>
          <a:xfrm flipH="1">
            <a:off x="7759616" y="443699"/>
            <a:ext cx="331500" cy="33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2"/>
              </a:solidFill>
              <a:latin typeface="Montserrat"/>
              <a:ea typeface="Montserrat"/>
              <a:cs typeface="Montserrat"/>
              <a:sym typeface="Montserrat"/>
            </a:endParaRPr>
          </a:p>
        </p:txBody>
      </p:sp>
      <p:sp>
        <p:nvSpPr>
          <p:cNvPr id="184" name="Google Shape;184;p26"/>
          <p:cNvSpPr/>
          <p:nvPr/>
        </p:nvSpPr>
        <p:spPr>
          <a:xfrm flipH="1">
            <a:off x="7925104" y="4"/>
            <a:ext cx="1218900" cy="1218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2"/>
              </a:solidFill>
              <a:latin typeface="Montserrat"/>
              <a:ea typeface="Montserrat"/>
              <a:cs typeface="Montserrat"/>
              <a:sym typeface="Montserrat"/>
            </a:endParaRPr>
          </a:p>
        </p:txBody>
      </p:sp>
      <p:sp>
        <p:nvSpPr>
          <p:cNvPr id="185" name="Google Shape;185;p26"/>
          <p:cNvSpPr/>
          <p:nvPr/>
        </p:nvSpPr>
        <p:spPr>
          <a:xfrm flipH="1">
            <a:off x="7878268" y="562339"/>
            <a:ext cx="94200" cy="942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2"/>
              </a:solidFill>
              <a:latin typeface="Montserrat"/>
              <a:ea typeface="Montserrat"/>
              <a:cs typeface="Montserrat"/>
              <a:sym typeface="Montserrat"/>
            </a:endParaRPr>
          </a:p>
        </p:txBody>
      </p:sp>
      <p:sp>
        <p:nvSpPr>
          <p:cNvPr id="186" name="Google Shape;186;p26"/>
          <p:cNvSpPr txBox="1">
            <a:spLocks noGrp="1"/>
          </p:cNvSpPr>
          <p:nvPr>
            <p:ph type="title" idx="2"/>
          </p:nvPr>
        </p:nvSpPr>
        <p:spPr>
          <a:xfrm>
            <a:off x="3622350" y="3410283"/>
            <a:ext cx="1899300" cy="714900"/>
          </a:xfrm>
          <a:prstGeom prst="rect">
            <a:avLst/>
          </a:prstGeom>
        </p:spPr>
        <p:txBody>
          <a:bodyPr spcFirstLastPara="1" wrap="square" lIns="0" tIns="0" rIns="0" bIns="0" anchor="t" anchorCtr="0">
            <a:spAutoFit/>
          </a:bodyPr>
          <a:lstStyle>
            <a:lvl1pPr lvl="0" algn="ctr">
              <a:spcBef>
                <a:spcPts val="0"/>
              </a:spcBef>
              <a:spcAft>
                <a:spcPts val="0"/>
              </a:spcAft>
              <a:buNone/>
              <a:defRPr sz="5600">
                <a:solidFill>
                  <a:schemeClr val="lt2"/>
                </a:solidFill>
              </a:defRPr>
            </a:lvl1pPr>
            <a:lvl2pPr lvl="1">
              <a:spcBef>
                <a:spcPts val="0"/>
              </a:spcBef>
              <a:spcAft>
                <a:spcPts val="0"/>
              </a:spcAft>
              <a:buNone/>
              <a:defRPr sz="5600"/>
            </a:lvl2pPr>
            <a:lvl3pPr lvl="2">
              <a:spcBef>
                <a:spcPts val="0"/>
              </a:spcBef>
              <a:spcAft>
                <a:spcPts val="0"/>
              </a:spcAft>
              <a:buNone/>
              <a:defRPr sz="5600"/>
            </a:lvl3pPr>
            <a:lvl4pPr lvl="3">
              <a:spcBef>
                <a:spcPts val="0"/>
              </a:spcBef>
              <a:spcAft>
                <a:spcPts val="0"/>
              </a:spcAft>
              <a:buNone/>
              <a:defRPr sz="5600"/>
            </a:lvl4pPr>
            <a:lvl5pPr lvl="4">
              <a:spcBef>
                <a:spcPts val="0"/>
              </a:spcBef>
              <a:spcAft>
                <a:spcPts val="0"/>
              </a:spcAft>
              <a:buNone/>
              <a:defRPr sz="5600"/>
            </a:lvl5pPr>
            <a:lvl6pPr lvl="5">
              <a:spcBef>
                <a:spcPts val="0"/>
              </a:spcBef>
              <a:spcAft>
                <a:spcPts val="0"/>
              </a:spcAft>
              <a:buNone/>
              <a:defRPr sz="5600"/>
            </a:lvl6pPr>
            <a:lvl7pPr lvl="6">
              <a:spcBef>
                <a:spcPts val="0"/>
              </a:spcBef>
              <a:spcAft>
                <a:spcPts val="0"/>
              </a:spcAft>
              <a:buNone/>
              <a:defRPr sz="5600"/>
            </a:lvl7pPr>
            <a:lvl8pPr lvl="7">
              <a:spcBef>
                <a:spcPts val="0"/>
              </a:spcBef>
              <a:spcAft>
                <a:spcPts val="0"/>
              </a:spcAft>
              <a:buNone/>
              <a:defRPr sz="5600"/>
            </a:lvl8pPr>
            <a:lvl9pPr lvl="8">
              <a:spcBef>
                <a:spcPts val="0"/>
              </a:spcBef>
              <a:spcAft>
                <a:spcPts val="0"/>
              </a:spcAft>
              <a:buNone/>
              <a:defRPr sz="5600"/>
            </a:lvl9pPr>
          </a:lstStyle>
          <a:p>
            <a:endParaRPr/>
          </a:p>
        </p:txBody>
      </p:sp>
      <p:sp>
        <p:nvSpPr>
          <p:cNvPr id="187" name="Google Shape;187;p26"/>
          <p:cNvSpPr txBox="1">
            <a:spLocks noGrp="1"/>
          </p:cNvSpPr>
          <p:nvPr>
            <p:ph type="subTitle" idx="3"/>
          </p:nvPr>
        </p:nvSpPr>
        <p:spPr>
          <a:xfrm>
            <a:off x="3729900" y="4217102"/>
            <a:ext cx="1684200" cy="275700"/>
          </a:xfrm>
          <a:prstGeom prst="rect">
            <a:avLst/>
          </a:prstGeom>
        </p:spPr>
        <p:txBody>
          <a:bodyPr spcFirstLastPara="1" wrap="square" lIns="0" tIns="0" rIns="0" bIns="0" anchor="t" anchorCtr="0">
            <a:noAutofit/>
          </a:bodyPr>
          <a:lstStyle>
            <a:lvl1pPr lvl="0" algn="ctr">
              <a:spcBef>
                <a:spcPts val="0"/>
              </a:spcBef>
              <a:spcAft>
                <a:spcPts val="0"/>
              </a:spcAft>
              <a:buNone/>
              <a:defRPr sz="1800"/>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a:endParaRPr/>
          </a:p>
        </p:txBody>
      </p:sp>
      <p:sp>
        <p:nvSpPr>
          <p:cNvPr id="188" name="Google Shape;188;p26"/>
          <p:cNvSpPr txBox="1">
            <a:spLocks noGrp="1"/>
          </p:cNvSpPr>
          <p:nvPr>
            <p:ph type="title" idx="4"/>
          </p:nvPr>
        </p:nvSpPr>
        <p:spPr>
          <a:xfrm>
            <a:off x="574363" y="3410283"/>
            <a:ext cx="1899300" cy="714900"/>
          </a:xfrm>
          <a:prstGeom prst="rect">
            <a:avLst/>
          </a:prstGeom>
        </p:spPr>
        <p:txBody>
          <a:bodyPr spcFirstLastPara="1" wrap="square" lIns="0" tIns="0" rIns="0" bIns="0" anchor="t" anchorCtr="0">
            <a:spAutoFit/>
          </a:bodyPr>
          <a:lstStyle>
            <a:lvl1pPr lvl="0" algn="ctr">
              <a:spcBef>
                <a:spcPts val="0"/>
              </a:spcBef>
              <a:spcAft>
                <a:spcPts val="0"/>
              </a:spcAft>
              <a:buNone/>
              <a:defRPr sz="5600">
                <a:solidFill>
                  <a:schemeClr val="lt2"/>
                </a:solidFill>
              </a:defRPr>
            </a:lvl1pPr>
            <a:lvl2pPr lvl="1">
              <a:spcBef>
                <a:spcPts val="0"/>
              </a:spcBef>
              <a:spcAft>
                <a:spcPts val="0"/>
              </a:spcAft>
              <a:buNone/>
              <a:defRPr sz="5600"/>
            </a:lvl2pPr>
            <a:lvl3pPr lvl="2">
              <a:spcBef>
                <a:spcPts val="0"/>
              </a:spcBef>
              <a:spcAft>
                <a:spcPts val="0"/>
              </a:spcAft>
              <a:buNone/>
              <a:defRPr sz="5600"/>
            </a:lvl3pPr>
            <a:lvl4pPr lvl="3">
              <a:spcBef>
                <a:spcPts val="0"/>
              </a:spcBef>
              <a:spcAft>
                <a:spcPts val="0"/>
              </a:spcAft>
              <a:buNone/>
              <a:defRPr sz="5600"/>
            </a:lvl4pPr>
            <a:lvl5pPr lvl="4">
              <a:spcBef>
                <a:spcPts val="0"/>
              </a:spcBef>
              <a:spcAft>
                <a:spcPts val="0"/>
              </a:spcAft>
              <a:buNone/>
              <a:defRPr sz="5600"/>
            </a:lvl5pPr>
            <a:lvl6pPr lvl="5">
              <a:spcBef>
                <a:spcPts val="0"/>
              </a:spcBef>
              <a:spcAft>
                <a:spcPts val="0"/>
              </a:spcAft>
              <a:buNone/>
              <a:defRPr sz="5600"/>
            </a:lvl6pPr>
            <a:lvl7pPr lvl="6">
              <a:spcBef>
                <a:spcPts val="0"/>
              </a:spcBef>
              <a:spcAft>
                <a:spcPts val="0"/>
              </a:spcAft>
              <a:buNone/>
              <a:defRPr sz="5600"/>
            </a:lvl7pPr>
            <a:lvl8pPr lvl="7">
              <a:spcBef>
                <a:spcPts val="0"/>
              </a:spcBef>
              <a:spcAft>
                <a:spcPts val="0"/>
              </a:spcAft>
              <a:buNone/>
              <a:defRPr sz="5600"/>
            </a:lvl8pPr>
            <a:lvl9pPr lvl="8">
              <a:spcBef>
                <a:spcPts val="0"/>
              </a:spcBef>
              <a:spcAft>
                <a:spcPts val="0"/>
              </a:spcAft>
              <a:buNone/>
              <a:defRPr sz="5600"/>
            </a:lvl9pPr>
          </a:lstStyle>
          <a:p>
            <a:endParaRPr/>
          </a:p>
        </p:txBody>
      </p:sp>
      <p:sp>
        <p:nvSpPr>
          <p:cNvPr id="189" name="Google Shape;189;p26"/>
          <p:cNvSpPr txBox="1">
            <a:spLocks noGrp="1"/>
          </p:cNvSpPr>
          <p:nvPr>
            <p:ph type="subTitle" idx="5"/>
          </p:nvPr>
        </p:nvSpPr>
        <p:spPr>
          <a:xfrm>
            <a:off x="681913" y="4217102"/>
            <a:ext cx="1684200" cy="275700"/>
          </a:xfrm>
          <a:prstGeom prst="rect">
            <a:avLst/>
          </a:prstGeom>
        </p:spPr>
        <p:txBody>
          <a:bodyPr spcFirstLastPara="1" wrap="square" lIns="0" tIns="0" rIns="0" bIns="0" anchor="t" anchorCtr="0">
            <a:noAutofit/>
          </a:bodyPr>
          <a:lstStyle>
            <a:lvl1pPr lvl="0" algn="ctr">
              <a:spcBef>
                <a:spcPts val="0"/>
              </a:spcBef>
              <a:spcAft>
                <a:spcPts val="0"/>
              </a:spcAft>
              <a:buNone/>
              <a:defRPr sz="1800"/>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a:endParaRPr/>
          </a:p>
        </p:txBody>
      </p:sp>
      <p:sp>
        <p:nvSpPr>
          <p:cNvPr id="190" name="Google Shape;190;p26"/>
          <p:cNvSpPr txBox="1">
            <a:spLocks noGrp="1"/>
          </p:cNvSpPr>
          <p:nvPr>
            <p:ph type="title" idx="6"/>
          </p:nvPr>
        </p:nvSpPr>
        <p:spPr>
          <a:xfrm>
            <a:off x="6670325" y="3410283"/>
            <a:ext cx="1899300" cy="714900"/>
          </a:xfrm>
          <a:prstGeom prst="rect">
            <a:avLst/>
          </a:prstGeom>
        </p:spPr>
        <p:txBody>
          <a:bodyPr spcFirstLastPara="1" wrap="square" lIns="91425" tIns="91425" rIns="91425" bIns="91425" anchor="t" anchorCtr="0">
            <a:spAutoFit/>
          </a:bodyPr>
          <a:lstStyle>
            <a:lvl1pPr lvl="0" algn="ctr">
              <a:spcBef>
                <a:spcPts val="0"/>
              </a:spcBef>
              <a:spcAft>
                <a:spcPts val="0"/>
              </a:spcAft>
              <a:buNone/>
              <a:defRPr sz="5600">
                <a:solidFill>
                  <a:schemeClr val="lt2"/>
                </a:solidFill>
              </a:defRPr>
            </a:lvl1pPr>
            <a:lvl2pPr lvl="1">
              <a:spcBef>
                <a:spcPts val="0"/>
              </a:spcBef>
              <a:spcAft>
                <a:spcPts val="0"/>
              </a:spcAft>
              <a:buNone/>
              <a:defRPr sz="5600"/>
            </a:lvl2pPr>
            <a:lvl3pPr lvl="2">
              <a:spcBef>
                <a:spcPts val="0"/>
              </a:spcBef>
              <a:spcAft>
                <a:spcPts val="0"/>
              </a:spcAft>
              <a:buNone/>
              <a:defRPr sz="5600"/>
            </a:lvl3pPr>
            <a:lvl4pPr lvl="3">
              <a:spcBef>
                <a:spcPts val="0"/>
              </a:spcBef>
              <a:spcAft>
                <a:spcPts val="0"/>
              </a:spcAft>
              <a:buNone/>
              <a:defRPr sz="5600"/>
            </a:lvl4pPr>
            <a:lvl5pPr lvl="4">
              <a:spcBef>
                <a:spcPts val="0"/>
              </a:spcBef>
              <a:spcAft>
                <a:spcPts val="0"/>
              </a:spcAft>
              <a:buNone/>
              <a:defRPr sz="5600"/>
            </a:lvl5pPr>
            <a:lvl6pPr lvl="5">
              <a:spcBef>
                <a:spcPts val="0"/>
              </a:spcBef>
              <a:spcAft>
                <a:spcPts val="0"/>
              </a:spcAft>
              <a:buNone/>
              <a:defRPr sz="5600"/>
            </a:lvl6pPr>
            <a:lvl7pPr lvl="6">
              <a:spcBef>
                <a:spcPts val="0"/>
              </a:spcBef>
              <a:spcAft>
                <a:spcPts val="0"/>
              </a:spcAft>
              <a:buNone/>
              <a:defRPr sz="5600"/>
            </a:lvl7pPr>
            <a:lvl8pPr lvl="7">
              <a:spcBef>
                <a:spcPts val="0"/>
              </a:spcBef>
              <a:spcAft>
                <a:spcPts val="0"/>
              </a:spcAft>
              <a:buNone/>
              <a:defRPr sz="5600"/>
            </a:lvl8pPr>
            <a:lvl9pPr lvl="8">
              <a:spcBef>
                <a:spcPts val="0"/>
              </a:spcBef>
              <a:spcAft>
                <a:spcPts val="0"/>
              </a:spcAft>
              <a:buNone/>
              <a:defRPr sz="5600"/>
            </a:lvl9pPr>
          </a:lstStyle>
          <a:p>
            <a:endParaRPr/>
          </a:p>
        </p:txBody>
      </p:sp>
      <p:sp>
        <p:nvSpPr>
          <p:cNvPr id="191" name="Google Shape;191;p26"/>
          <p:cNvSpPr txBox="1">
            <a:spLocks noGrp="1"/>
          </p:cNvSpPr>
          <p:nvPr>
            <p:ph type="subTitle" idx="7"/>
          </p:nvPr>
        </p:nvSpPr>
        <p:spPr>
          <a:xfrm>
            <a:off x="6777875" y="4217102"/>
            <a:ext cx="1684200" cy="275700"/>
          </a:xfrm>
          <a:prstGeom prst="rect">
            <a:avLst/>
          </a:prstGeom>
        </p:spPr>
        <p:txBody>
          <a:bodyPr spcFirstLastPara="1" wrap="square" lIns="0" tIns="0" rIns="0" bIns="0" anchor="t" anchorCtr="0">
            <a:noAutofit/>
          </a:bodyPr>
          <a:lstStyle>
            <a:lvl1pPr lvl="0" algn="ctr">
              <a:spcBef>
                <a:spcPts val="0"/>
              </a:spcBef>
              <a:spcAft>
                <a:spcPts val="0"/>
              </a:spcAft>
              <a:buNone/>
              <a:defRPr sz="1800"/>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ub-section 8">
  <p:cSld name="BLANK_1_1_1_1_1_1_1_1_1_1_1_2_1_5">
    <p:bg>
      <p:bgPr>
        <a:solidFill>
          <a:schemeClr val="lt1"/>
        </a:solidFill>
        <a:effectLst/>
      </p:bgPr>
    </p:bg>
    <p:spTree>
      <p:nvGrpSpPr>
        <p:cNvPr id="1" name="Shape 192"/>
        <p:cNvGrpSpPr/>
        <p:nvPr/>
      </p:nvGrpSpPr>
      <p:grpSpPr>
        <a:xfrm>
          <a:off x="0" y="0"/>
          <a:ext cx="0" cy="0"/>
          <a:chOff x="0" y="0"/>
          <a:chExt cx="0" cy="0"/>
        </a:xfrm>
      </p:grpSpPr>
      <p:sp>
        <p:nvSpPr>
          <p:cNvPr id="193" name="Google Shape;193;p27"/>
          <p:cNvSpPr/>
          <p:nvPr/>
        </p:nvSpPr>
        <p:spPr>
          <a:xfrm>
            <a:off x="8141300" y="200278"/>
            <a:ext cx="823800" cy="198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4" name="Google Shape;194;p27"/>
          <p:cNvSpPr/>
          <p:nvPr/>
        </p:nvSpPr>
        <p:spPr>
          <a:xfrm>
            <a:off x="0" y="1218975"/>
            <a:ext cx="9144000" cy="39246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195" name="Google Shape;195;p27"/>
          <p:cNvSpPr txBox="1">
            <a:spLocks noGrp="1"/>
          </p:cNvSpPr>
          <p:nvPr>
            <p:ph type="title"/>
          </p:nvPr>
        </p:nvSpPr>
        <p:spPr>
          <a:xfrm>
            <a:off x="256025" y="213150"/>
            <a:ext cx="5750100" cy="5118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a:endParaRPr/>
          </a:p>
        </p:txBody>
      </p:sp>
      <p:sp>
        <p:nvSpPr>
          <p:cNvPr id="196" name="Google Shape;196;p27"/>
          <p:cNvSpPr/>
          <p:nvPr/>
        </p:nvSpPr>
        <p:spPr>
          <a:xfrm>
            <a:off x="7643840" y="0"/>
            <a:ext cx="658800" cy="658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197" name="Google Shape;197;p27"/>
          <p:cNvSpPr/>
          <p:nvPr/>
        </p:nvSpPr>
        <p:spPr>
          <a:xfrm>
            <a:off x="7312266" y="887434"/>
            <a:ext cx="331500" cy="33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198" name="Google Shape;198;p27"/>
          <p:cNvSpPr/>
          <p:nvPr/>
        </p:nvSpPr>
        <p:spPr>
          <a:xfrm>
            <a:off x="8302516" y="377490"/>
            <a:ext cx="841500" cy="84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199" name="Google Shape;199;p27"/>
          <p:cNvSpPr/>
          <p:nvPr/>
        </p:nvSpPr>
        <p:spPr>
          <a:xfrm>
            <a:off x="8676264" y="751239"/>
            <a:ext cx="94200" cy="942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cxnSp>
        <p:nvCxnSpPr>
          <p:cNvPr id="200" name="Google Shape;200;p27"/>
          <p:cNvCxnSpPr>
            <a:stCxn id="199" idx="7"/>
            <a:endCxn id="196" idx="7"/>
          </p:cNvCxnSpPr>
          <p:nvPr/>
        </p:nvCxnSpPr>
        <p:spPr>
          <a:xfrm rot="10800000">
            <a:off x="8206169" y="96334"/>
            <a:ext cx="550500" cy="668700"/>
          </a:xfrm>
          <a:prstGeom prst="straightConnector1">
            <a:avLst/>
          </a:prstGeom>
          <a:noFill/>
          <a:ln w="9525" cap="flat" cmpd="sng">
            <a:solidFill>
              <a:schemeClr val="dk1"/>
            </a:solidFill>
            <a:prstDash val="solid"/>
            <a:round/>
            <a:headEnd type="none" w="med" len="med"/>
            <a:tailEnd type="none" w="med" len="med"/>
          </a:ln>
        </p:spPr>
      </p:cxnSp>
      <p:cxnSp>
        <p:nvCxnSpPr>
          <p:cNvPr id="201" name="Google Shape;201;p27"/>
          <p:cNvCxnSpPr>
            <a:stCxn id="199" idx="4"/>
          </p:cNvCxnSpPr>
          <p:nvPr/>
        </p:nvCxnSpPr>
        <p:spPr>
          <a:xfrm flipH="1">
            <a:off x="7517364" y="845439"/>
            <a:ext cx="1206000" cy="369600"/>
          </a:xfrm>
          <a:prstGeom prst="straightConnector1">
            <a:avLst/>
          </a:prstGeom>
          <a:noFill/>
          <a:ln w="9525" cap="flat" cmpd="sng">
            <a:solidFill>
              <a:schemeClr val="dk1"/>
            </a:solidFill>
            <a:prstDash val="solid"/>
            <a:round/>
            <a:headEnd type="none" w="med" len="med"/>
            <a:tailEnd type="none" w="med" len="med"/>
          </a:ln>
        </p:spPr>
      </p:cxnSp>
      <p:cxnSp>
        <p:nvCxnSpPr>
          <p:cNvPr id="202" name="Google Shape;202;p27"/>
          <p:cNvCxnSpPr/>
          <p:nvPr/>
        </p:nvCxnSpPr>
        <p:spPr>
          <a:xfrm rot="10800000" flipH="1">
            <a:off x="7323426" y="233734"/>
            <a:ext cx="335400" cy="759900"/>
          </a:xfrm>
          <a:prstGeom prst="straightConnector1">
            <a:avLst/>
          </a:prstGeom>
          <a:noFill/>
          <a:ln w="9525" cap="flat" cmpd="sng">
            <a:solidFill>
              <a:schemeClr val="dk1"/>
            </a:solidFill>
            <a:prstDash val="solid"/>
            <a:round/>
            <a:headEnd type="none" w="med" len="med"/>
            <a:tailEnd type="none" w="med" len="med"/>
          </a:ln>
        </p:spPr>
      </p:cxnSp>
      <p:sp>
        <p:nvSpPr>
          <p:cNvPr id="203" name="Google Shape;203;p27"/>
          <p:cNvSpPr txBox="1">
            <a:spLocks noGrp="1"/>
          </p:cNvSpPr>
          <p:nvPr>
            <p:ph type="body" idx="1"/>
          </p:nvPr>
        </p:nvSpPr>
        <p:spPr>
          <a:xfrm>
            <a:off x="255975" y="1547275"/>
            <a:ext cx="3639600" cy="618300"/>
          </a:xfrm>
          <a:prstGeom prst="rect">
            <a:avLst/>
          </a:prstGeom>
        </p:spPr>
        <p:txBody>
          <a:bodyPr spcFirstLastPara="1" wrap="square" lIns="0" tIns="0" rIns="0" bIns="0" anchor="t" anchorCtr="0">
            <a:spAutoFit/>
          </a:bodyPr>
          <a:lstStyle>
            <a:lvl1pPr marL="457200" lvl="0" indent="-285750">
              <a:spcBef>
                <a:spcPts val="0"/>
              </a:spcBef>
              <a:spcAft>
                <a:spcPts val="0"/>
              </a:spcAft>
              <a:buClr>
                <a:schemeClr val="lt2"/>
              </a:buClr>
              <a:buSzPts val="900"/>
              <a:buFont typeface="Montserrat"/>
              <a:buChar char="●"/>
              <a:defRPr/>
            </a:lvl1pPr>
            <a:lvl2pPr marL="914400" lvl="1" indent="-285750">
              <a:spcBef>
                <a:spcPts val="0"/>
              </a:spcBef>
              <a:spcAft>
                <a:spcPts val="0"/>
              </a:spcAft>
              <a:buClr>
                <a:schemeClr val="lt2"/>
              </a:buClr>
              <a:buSzPts val="900"/>
              <a:buFont typeface="Montserrat"/>
              <a:buChar char="○"/>
              <a:defRPr/>
            </a:lvl2pPr>
            <a:lvl3pPr marL="1371600" lvl="2" indent="-285750">
              <a:spcBef>
                <a:spcPts val="0"/>
              </a:spcBef>
              <a:spcAft>
                <a:spcPts val="0"/>
              </a:spcAft>
              <a:buClr>
                <a:schemeClr val="lt2"/>
              </a:buClr>
              <a:buSzPts val="900"/>
              <a:buFont typeface="Montserrat"/>
              <a:buChar char="■"/>
              <a:defRPr/>
            </a:lvl3pPr>
            <a:lvl4pPr marL="1828800" lvl="3" indent="-285750">
              <a:spcBef>
                <a:spcPts val="0"/>
              </a:spcBef>
              <a:spcAft>
                <a:spcPts val="0"/>
              </a:spcAft>
              <a:buClr>
                <a:schemeClr val="lt2"/>
              </a:buClr>
              <a:buSzPts val="900"/>
              <a:buFont typeface="Montserrat"/>
              <a:buChar char="●"/>
              <a:defRPr/>
            </a:lvl4pPr>
            <a:lvl5pPr marL="2286000" lvl="4" indent="-285750">
              <a:spcBef>
                <a:spcPts val="0"/>
              </a:spcBef>
              <a:spcAft>
                <a:spcPts val="0"/>
              </a:spcAft>
              <a:buClr>
                <a:schemeClr val="lt2"/>
              </a:buClr>
              <a:buSzPts val="900"/>
              <a:buFont typeface="Montserrat"/>
              <a:buChar char="○"/>
              <a:defRPr/>
            </a:lvl5pPr>
            <a:lvl6pPr marL="2743200" lvl="5" indent="-285750">
              <a:spcBef>
                <a:spcPts val="0"/>
              </a:spcBef>
              <a:spcAft>
                <a:spcPts val="0"/>
              </a:spcAft>
              <a:buClr>
                <a:schemeClr val="lt2"/>
              </a:buClr>
              <a:buSzPts val="900"/>
              <a:buFont typeface="Montserrat"/>
              <a:buChar char="■"/>
              <a:defRPr/>
            </a:lvl6pPr>
            <a:lvl7pPr marL="3200400" lvl="6" indent="-285750">
              <a:spcBef>
                <a:spcPts val="0"/>
              </a:spcBef>
              <a:spcAft>
                <a:spcPts val="0"/>
              </a:spcAft>
              <a:buClr>
                <a:schemeClr val="lt2"/>
              </a:buClr>
              <a:buSzPts val="900"/>
              <a:buFont typeface="Montserrat"/>
              <a:buChar char="●"/>
              <a:defRPr/>
            </a:lvl7pPr>
            <a:lvl8pPr marL="3657600" lvl="7" indent="-285750">
              <a:spcBef>
                <a:spcPts val="0"/>
              </a:spcBef>
              <a:spcAft>
                <a:spcPts val="0"/>
              </a:spcAft>
              <a:buClr>
                <a:schemeClr val="lt2"/>
              </a:buClr>
              <a:buSzPts val="900"/>
              <a:buFont typeface="Montserrat"/>
              <a:buChar char="○"/>
              <a:defRPr/>
            </a:lvl8pPr>
            <a:lvl9pPr marL="4114800" lvl="8" indent="-285750">
              <a:spcBef>
                <a:spcPts val="0"/>
              </a:spcBef>
              <a:spcAft>
                <a:spcPts val="0"/>
              </a:spcAft>
              <a:buClr>
                <a:schemeClr val="lt2"/>
              </a:buClr>
              <a:buSzPts val="900"/>
              <a:buFont typeface="Montserrat"/>
              <a:buChar char="■"/>
              <a:defRPr/>
            </a:lvl9pPr>
          </a:lstStyle>
          <a:p>
            <a:endParaRPr/>
          </a:p>
        </p:txBody>
      </p:sp>
      <p:sp>
        <p:nvSpPr>
          <p:cNvPr id="204" name="Google Shape;204;p27"/>
          <p:cNvSpPr txBox="1">
            <a:spLocks noGrp="1"/>
          </p:cNvSpPr>
          <p:nvPr>
            <p:ph type="title" idx="2"/>
          </p:nvPr>
        </p:nvSpPr>
        <p:spPr>
          <a:xfrm>
            <a:off x="112425" y="3522983"/>
            <a:ext cx="1899300" cy="714900"/>
          </a:xfrm>
          <a:prstGeom prst="rect">
            <a:avLst/>
          </a:prstGeom>
        </p:spPr>
        <p:txBody>
          <a:bodyPr spcFirstLastPara="1" wrap="square" lIns="0" tIns="0" rIns="0" bIns="0" anchor="t" anchorCtr="0">
            <a:spAutoFit/>
          </a:bodyPr>
          <a:lstStyle>
            <a:lvl1pPr lvl="0" algn="ctr">
              <a:spcBef>
                <a:spcPts val="0"/>
              </a:spcBef>
              <a:spcAft>
                <a:spcPts val="0"/>
              </a:spcAft>
              <a:buNone/>
              <a:defRPr>
                <a:solidFill>
                  <a:schemeClr val="lt2"/>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205" name="Google Shape;205;p27"/>
          <p:cNvSpPr txBox="1">
            <a:spLocks noGrp="1"/>
          </p:cNvSpPr>
          <p:nvPr>
            <p:ph type="subTitle" idx="3"/>
          </p:nvPr>
        </p:nvSpPr>
        <p:spPr>
          <a:xfrm>
            <a:off x="459075" y="4178725"/>
            <a:ext cx="1206000" cy="275700"/>
          </a:xfrm>
          <a:prstGeom prst="rect">
            <a:avLst/>
          </a:prstGeom>
        </p:spPr>
        <p:txBody>
          <a:bodyPr spcFirstLastPara="1" wrap="square" lIns="0" tIns="0" rIns="0" bIns="0" anchor="t" anchorCtr="0">
            <a:noAutofit/>
          </a:bodyPr>
          <a:lstStyle>
            <a:lvl1pPr lvl="0" algn="ctr">
              <a:spcBef>
                <a:spcPts val="0"/>
              </a:spcBef>
              <a:spcAft>
                <a:spcPts val="0"/>
              </a:spcAft>
              <a:buNone/>
              <a:defRPr sz="900"/>
            </a:lvl1pPr>
            <a:lvl2pPr lvl="1">
              <a:spcBef>
                <a:spcPts val="0"/>
              </a:spcBef>
              <a:spcAft>
                <a:spcPts val="0"/>
              </a:spcAft>
              <a:buClr>
                <a:schemeClr val="dk1"/>
              </a:buClr>
              <a:buSzPts val="900"/>
              <a:buFont typeface="Montserrat"/>
              <a:buNone/>
              <a:defRPr sz="900">
                <a:solidFill>
                  <a:schemeClr val="dk1"/>
                </a:solidFill>
              </a:defRPr>
            </a:lvl2pPr>
            <a:lvl3pPr lvl="2">
              <a:spcBef>
                <a:spcPts val="0"/>
              </a:spcBef>
              <a:spcAft>
                <a:spcPts val="0"/>
              </a:spcAft>
              <a:buClr>
                <a:schemeClr val="dk1"/>
              </a:buClr>
              <a:buSzPts val="900"/>
              <a:buFont typeface="Montserrat"/>
              <a:buNone/>
              <a:defRPr sz="900">
                <a:solidFill>
                  <a:schemeClr val="dk1"/>
                </a:solidFill>
              </a:defRPr>
            </a:lvl3pPr>
            <a:lvl4pPr lvl="3">
              <a:spcBef>
                <a:spcPts val="0"/>
              </a:spcBef>
              <a:spcAft>
                <a:spcPts val="0"/>
              </a:spcAft>
              <a:buClr>
                <a:schemeClr val="dk1"/>
              </a:buClr>
              <a:buSzPts val="900"/>
              <a:buFont typeface="Montserrat"/>
              <a:buNone/>
              <a:defRPr sz="900">
                <a:solidFill>
                  <a:schemeClr val="dk1"/>
                </a:solidFill>
              </a:defRPr>
            </a:lvl4pPr>
            <a:lvl5pPr lvl="4">
              <a:spcBef>
                <a:spcPts val="0"/>
              </a:spcBef>
              <a:spcAft>
                <a:spcPts val="0"/>
              </a:spcAft>
              <a:buClr>
                <a:schemeClr val="dk1"/>
              </a:buClr>
              <a:buSzPts val="900"/>
              <a:buFont typeface="Montserrat"/>
              <a:buNone/>
              <a:defRPr sz="900">
                <a:solidFill>
                  <a:schemeClr val="dk1"/>
                </a:solidFill>
              </a:defRPr>
            </a:lvl5pPr>
            <a:lvl6pPr lvl="5">
              <a:spcBef>
                <a:spcPts val="0"/>
              </a:spcBef>
              <a:spcAft>
                <a:spcPts val="0"/>
              </a:spcAft>
              <a:buClr>
                <a:schemeClr val="dk1"/>
              </a:buClr>
              <a:buSzPts val="900"/>
              <a:buFont typeface="Montserrat"/>
              <a:buNone/>
              <a:defRPr sz="900">
                <a:solidFill>
                  <a:schemeClr val="dk1"/>
                </a:solidFill>
              </a:defRPr>
            </a:lvl6pPr>
            <a:lvl7pPr lvl="6">
              <a:spcBef>
                <a:spcPts val="0"/>
              </a:spcBef>
              <a:spcAft>
                <a:spcPts val="0"/>
              </a:spcAft>
              <a:buClr>
                <a:schemeClr val="dk1"/>
              </a:buClr>
              <a:buSzPts val="900"/>
              <a:buFont typeface="Montserrat"/>
              <a:buNone/>
              <a:defRPr sz="900">
                <a:solidFill>
                  <a:schemeClr val="dk1"/>
                </a:solidFill>
              </a:defRPr>
            </a:lvl7pPr>
            <a:lvl8pPr lvl="7">
              <a:spcBef>
                <a:spcPts val="0"/>
              </a:spcBef>
              <a:spcAft>
                <a:spcPts val="0"/>
              </a:spcAft>
              <a:buClr>
                <a:schemeClr val="dk1"/>
              </a:buClr>
              <a:buSzPts val="900"/>
              <a:buFont typeface="Montserrat"/>
              <a:buNone/>
              <a:defRPr sz="900">
                <a:solidFill>
                  <a:schemeClr val="dk1"/>
                </a:solidFill>
              </a:defRPr>
            </a:lvl8pPr>
            <a:lvl9pPr lvl="8">
              <a:spcBef>
                <a:spcPts val="0"/>
              </a:spcBef>
              <a:spcAft>
                <a:spcPts val="0"/>
              </a:spcAft>
              <a:buClr>
                <a:schemeClr val="dk1"/>
              </a:buClr>
              <a:buSzPts val="900"/>
              <a:buFont typeface="Montserrat"/>
              <a:buNone/>
              <a:defRPr sz="900">
                <a:solidFill>
                  <a:schemeClr val="dk1"/>
                </a:solidFill>
              </a:defRPr>
            </a:lvl9pPr>
          </a:lstStyle>
          <a:p>
            <a:endParaRPr/>
          </a:p>
        </p:txBody>
      </p:sp>
      <p:sp>
        <p:nvSpPr>
          <p:cNvPr id="206" name="Google Shape;206;p27"/>
          <p:cNvSpPr txBox="1">
            <a:spLocks noGrp="1"/>
          </p:cNvSpPr>
          <p:nvPr>
            <p:ph type="title" idx="4"/>
          </p:nvPr>
        </p:nvSpPr>
        <p:spPr>
          <a:xfrm>
            <a:off x="4718600" y="3522983"/>
            <a:ext cx="1899300" cy="714900"/>
          </a:xfrm>
          <a:prstGeom prst="rect">
            <a:avLst/>
          </a:prstGeom>
        </p:spPr>
        <p:txBody>
          <a:bodyPr spcFirstLastPara="1" wrap="square" lIns="0" tIns="0" rIns="0" bIns="0" anchor="t" anchorCtr="0">
            <a:spAutoFit/>
          </a:bodyPr>
          <a:lstStyle>
            <a:lvl1pPr lvl="0" algn="ctr">
              <a:spcBef>
                <a:spcPts val="0"/>
              </a:spcBef>
              <a:spcAft>
                <a:spcPts val="0"/>
              </a:spcAft>
              <a:buNone/>
              <a:defRPr>
                <a:solidFill>
                  <a:schemeClr val="lt2"/>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207" name="Google Shape;207;p27"/>
          <p:cNvSpPr txBox="1">
            <a:spLocks noGrp="1"/>
          </p:cNvSpPr>
          <p:nvPr>
            <p:ph type="subTitle" idx="5"/>
          </p:nvPr>
        </p:nvSpPr>
        <p:spPr>
          <a:xfrm>
            <a:off x="5065250" y="4178725"/>
            <a:ext cx="1206000" cy="275700"/>
          </a:xfrm>
          <a:prstGeom prst="rect">
            <a:avLst/>
          </a:prstGeom>
        </p:spPr>
        <p:txBody>
          <a:bodyPr spcFirstLastPara="1" wrap="square" lIns="0" tIns="0" rIns="0" bIns="0" anchor="t" anchorCtr="0">
            <a:noAutofit/>
          </a:bodyPr>
          <a:lstStyle>
            <a:lvl1pPr lvl="0" algn="ctr">
              <a:spcBef>
                <a:spcPts val="0"/>
              </a:spcBef>
              <a:spcAft>
                <a:spcPts val="0"/>
              </a:spcAft>
              <a:buNone/>
              <a:defRPr sz="900"/>
            </a:lvl1pPr>
            <a:lvl2pPr lvl="1">
              <a:spcBef>
                <a:spcPts val="0"/>
              </a:spcBef>
              <a:spcAft>
                <a:spcPts val="0"/>
              </a:spcAft>
              <a:buClr>
                <a:schemeClr val="dk1"/>
              </a:buClr>
              <a:buSzPts val="900"/>
              <a:buFont typeface="Montserrat"/>
              <a:buNone/>
              <a:defRPr sz="900">
                <a:solidFill>
                  <a:schemeClr val="dk1"/>
                </a:solidFill>
              </a:defRPr>
            </a:lvl2pPr>
            <a:lvl3pPr lvl="2">
              <a:spcBef>
                <a:spcPts val="0"/>
              </a:spcBef>
              <a:spcAft>
                <a:spcPts val="0"/>
              </a:spcAft>
              <a:buClr>
                <a:schemeClr val="dk1"/>
              </a:buClr>
              <a:buSzPts val="900"/>
              <a:buFont typeface="Montserrat"/>
              <a:buNone/>
              <a:defRPr sz="900">
                <a:solidFill>
                  <a:schemeClr val="dk1"/>
                </a:solidFill>
              </a:defRPr>
            </a:lvl3pPr>
            <a:lvl4pPr lvl="3">
              <a:spcBef>
                <a:spcPts val="0"/>
              </a:spcBef>
              <a:spcAft>
                <a:spcPts val="0"/>
              </a:spcAft>
              <a:buClr>
                <a:schemeClr val="dk1"/>
              </a:buClr>
              <a:buSzPts val="900"/>
              <a:buFont typeface="Montserrat"/>
              <a:buNone/>
              <a:defRPr sz="900">
                <a:solidFill>
                  <a:schemeClr val="dk1"/>
                </a:solidFill>
              </a:defRPr>
            </a:lvl4pPr>
            <a:lvl5pPr lvl="4">
              <a:spcBef>
                <a:spcPts val="0"/>
              </a:spcBef>
              <a:spcAft>
                <a:spcPts val="0"/>
              </a:spcAft>
              <a:buClr>
                <a:schemeClr val="dk1"/>
              </a:buClr>
              <a:buSzPts val="900"/>
              <a:buFont typeface="Montserrat"/>
              <a:buNone/>
              <a:defRPr sz="900">
                <a:solidFill>
                  <a:schemeClr val="dk1"/>
                </a:solidFill>
              </a:defRPr>
            </a:lvl5pPr>
            <a:lvl6pPr lvl="5">
              <a:spcBef>
                <a:spcPts val="0"/>
              </a:spcBef>
              <a:spcAft>
                <a:spcPts val="0"/>
              </a:spcAft>
              <a:buClr>
                <a:schemeClr val="dk1"/>
              </a:buClr>
              <a:buSzPts val="900"/>
              <a:buFont typeface="Montserrat"/>
              <a:buNone/>
              <a:defRPr sz="900">
                <a:solidFill>
                  <a:schemeClr val="dk1"/>
                </a:solidFill>
              </a:defRPr>
            </a:lvl6pPr>
            <a:lvl7pPr lvl="6">
              <a:spcBef>
                <a:spcPts val="0"/>
              </a:spcBef>
              <a:spcAft>
                <a:spcPts val="0"/>
              </a:spcAft>
              <a:buClr>
                <a:schemeClr val="dk1"/>
              </a:buClr>
              <a:buSzPts val="900"/>
              <a:buFont typeface="Montserrat"/>
              <a:buNone/>
              <a:defRPr sz="900">
                <a:solidFill>
                  <a:schemeClr val="dk1"/>
                </a:solidFill>
              </a:defRPr>
            </a:lvl7pPr>
            <a:lvl8pPr lvl="7">
              <a:spcBef>
                <a:spcPts val="0"/>
              </a:spcBef>
              <a:spcAft>
                <a:spcPts val="0"/>
              </a:spcAft>
              <a:buClr>
                <a:schemeClr val="dk1"/>
              </a:buClr>
              <a:buSzPts val="900"/>
              <a:buFont typeface="Montserrat"/>
              <a:buNone/>
              <a:defRPr sz="900">
                <a:solidFill>
                  <a:schemeClr val="dk1"/>
                </a:solidFill>
              </a:defRPr>
            </a:lvl8pPr>
            <a:lvl9pPr lvl="8">
              <a:spcBef>
                <a:spcPts val="0"/>
              </a:spcBef>
              <a:spcAft>
                <a:spcPts val="0"/>
              </a:spcAft>
              <a:buClr>
                <a:schemeClr val="dk1"/>
              </a:buClr>
              <a:buSzPts val="900"/>
              <a:buFont typeface="Montserrat"/>
              <a:buNone/>
              <a:defRPr sz="900">
                <a:solidFill>
                  <a:schemeClr val="dk1"/>
                </a:solidFill>
              </a:defRPr>
            </a:lvl9pPr>
          </a:lstStyle>
          <a:p>
            <a:endParaRPr/>
          </a:p>
        </p:txBody>
      </p:sp>
      <p:sp>
        <p:nvSpPr>
          <p:cNvPr id="208" name="Google Shape;208;p27"/>
          <p:cNvSpPr txBox="1">
            <a:spLocks noGrp="1"/>
          </p:cNvSpPr>
          <p:nvPr>
            <p:ph type="body" idx="6"/>
          </p:nvPr>
        </p:nvSpPr>
        <p:spPr>
          <a:xfrm>
            <a:off x="6880375" y="3231050"/>
            <a:ext cx="2030700" cy="618300"/>
          </a:xfrm>
          <a:prstGeom prst="rect">
            <a:avLst/>
          </a:prstGeom>
        </p:spPr>
        <p:txBody>
          <a:bodyPr spcFirstLastPara="1" wrap="square" lIns="0" tIns="0" rIns="0" bIns="0" anchor="t" anchorCtr="0">
            <a:spAutoFit/>
          </a:bodyPr>
          <a:lstStyle>
            <a:lvl1pPr marL="457200" lvl="0" indent="-285750">
              <a:lnSpc>
                <a:spcPct val="115000"/>
              </a:lnSpc>
              <a:spcBef>
                <a:spcPts val="0"/>
              </a:spcBef>
              <a:spcAft>
                <a:spcPts val="0"/>
              </a:spcAft>
              <a:buClr>
                <a:schemeClr val="lt2"/>
              </a:buClr>
              <a:buSzPts val="900"/>
              <a:buFont typeface="Montserrat"/>
              <a:buChar char="●"/>
              <a:defRPr/>
            </a:lvl1pPr>
            <a:lvl2pPr marL="914400" lvl="1" indent="-285750">
              <a:lnSpc>
                <a:spcPct val="115000"/>
              </a:lnSpc>
              <a:spcBef>
                <a:spcPts val="0"/>
              </a:spcBef>
              <a:spcAft>
                <a:spcPts val="0"/>
              </a:spcAft>
              <a:buClr>
                <a:schemeClr val="lt2"/>
              </a:buClr>
              <a:buSzPts val="900"/>
              <a:buFont typeface="Montserrat"/>
              <a:buChar char="○"/>
              <a:defRPr/>
            </a:lvl2pPr>
            <a:lvl3pPr marL="1371600" lvl="2" indent="-285750">
              <a:lnSpc>
                <a:spcPct val="115000"/>
              </a:lnSpc>
              <a:spcBef>
                <a:spcPts val="0"/>
              </a:spcBef>
              <a:spcAft>
                <a:spcPts val="0"/>
              </a:spcAft>
              <a:buClr>
                <a:schemeClr val="lt2"/>
              </a:buClr>
              <a:buSzPts val="900"/>
              <a:buFont typeface="Montserrat"/>
              <a:buChar char="■"/>
              <a:defRPr/>
            </a:lvl3pPr>
            <a:lvl4pPr marL="1828800" lvl="3" indent="-285750">
              <a:lnSpc>
                <a:spcPct val="115000"/>
              </a:lnSpc>
              <a:spcBef>
                <a:spcPts val="0"/>
              </a:spcBef>
              <a:spcAft>
                <a:spcPts val="0"/>
              </a:spcAft>
              <a:buClr>
                <a:schemeClr val="lt2"/>
              </a:buClr>
              <a:buSzPts val="900"/>
              <a:buFont typeface="Montserrat"/>
              <a:buChar char="●"/>
              <a:defRPr/>
            </a:lvl4pPr>
            <a:lvl5pPr marL="2286000" lvl="4" indent="-285750">
              <a:lnSpc>
                <a:spcPct val="115000"/>
              </a:lnSpc>
              <a:spcBef>
                <a:spcPts val="0"/>
              </a:spcBef>
              <a:spcAft>
                <a:spcPts val="0"/>
              </a:spcAft>
              <a:buClr>
                <a:schemeClr val="lt2"/>
              </a:buClr>
              <a:buSzPts val="900"/>
              <a:buFont typeface="Montserrat"/>
              <a:buChar char="○"/>
              <a:defRPr/>
            </a:lvl5pPr>
            <a:lvl6pPr marL="2743200" lvl="5" indent="-285750">
              <a:lnSpc>
                <a:spcPct val="115000"/>
              </a:lnSpc>
              <a:spcBef>
                <a:spcPts val="0"/>
              </a:spcBef>
              <a:spcAft>
                <a:spcPts val="0"/>
              </a:spcAft>
              <a:buClr>
                <a:schemeClr val="lt2"/>
              </a:buClr>
              <a:buSzPts val="900"/>
              <a:buFont typeface="Montserrat"/>
              <a:buChar char="■"/>
              <a:defRPr/>
            </a:lvl6pPr>
            <a:lvl7pPr marL="3200400" lvl="6" indent="-285750">
              <a:lnSpc>
                <a:spcPct val="115000"/>
              </a:lnSpc>
              <a:spcBef>
                <a:spcPts val="0"/>
              </a:spcBef>
              <a:spcAft>
                <a:spcPts val="0"/>
              </a:spcAft>
              <a:buClr>
                <a:schemeClr val="lt2"/>
              </a:buClr>
              <a:buSzPts val="900"/>
              <a:buFont typeface="Montserrat"/>
              <a:buChar char="●"/>
              <a:defRPr/>
            </a:lvl7pPr>
            <a:lvl8pPr marL="3657600" lvl="7" indent="-285750">
              <a:lnSpc>
                <a:spcPct val="115000"/>
              </a:lnSpc>
              <a:spcBef>
                <a:spcPts val="0"/>
              </a:spcBef>
              <a:spcAft>
                <a:spcPts val="0"/>
              </a:spcAft>
              <a:buClr>
                <a:schemeClr val="lt2"/>
              </a:buClr>
              <a:buSzPts val="900"/>
              <a:buFont typeface="Montserrat"/>
              <a:buChar char="○"/>
              <a:defRPr/>
            </a:lvl8pPr>
            <a:lvl9pPr marL="4114800" lvl="8" indent="-285750">
              <a:lnSpc>
                <a:spcPct val="115000"/>
              </a:lnSpc>
              <a:spcBef>
                <a:spcPts val="0"/>
              </a:spcBef>
              <a:spcAft>
                <a:spcPts val="0"/>
              </a:spcAft>
              <a:buClr>
                <a:schemeClr val="lt2"/>
              </a:buClr>
              <a:buSzPts val="900"/>
              <a:buFont typeface="Montserrat"/>
              <a:buChar char="■"/>
              <a:defRPr/>
            </a:lvl9pPr>
          </a:lstStyle>
          <a:p>
            <a:endParaRPr/>
          </a:p>
        </p:txBody>
      </p:sp>
      <p:sp>
        <p:nvSpPr>
          <p:cNvPr id="209" name="Google Shape;209;p27"/>
          <p:cNvSpPr txBox="1">
            <a:spLocks noGrp="1"/>
          </p:cNvSpPr>
          <p:nvPr>
            <p:ph type="subTitle" idx="7"/>
          </p:nvPr>
        </p:nvSpPr>
        <p:spPr>
          <a:xfrm>
            <a:off x="6880375" y="2984750"/>
            <a:ext cx="2030700" cy="246300"/>
          </a:xfrm>
          <a:prstGeom prst="rect">
            <a:avLst/>
          </a:prstGeom>
        </p:spPr>
        <p:txBody>
          <a:bodyPr spcFirstLastPara="1" wrap="square" lIns="0" tIns="0" rIns="0" bIns="0" anchor="t" anchorCtr="0">
            <a:noAutofit/>
          </a:bodyPr>
          <a:lstStyle>
            <a:lvl1pPr lvl="0" algn="l">
              <a:spcBef>
                <a:spcPts val="0"/>
              </a:spcBef>
              <a:spcAft>
                <a:spcPts val="0"/>
              </a:spcAft>
              <a:buNone/>
              <a:defRPr sz="1200">
                <a:latin typeface="Montserrat Medium"/>
                <a:ea typeface="Montserrat Medium"/>
                <a:cs typeface="Montserrat Medium"/>
                <a:sym typeface="Montserrat Medium"/>
              </a:defRPr>
            </a:lvl1pPr>
            <a:lvl2pPr lvl="1">
              <a:spcBef>
                <a:spcPts val="0"/>
              </a:spcBef>
              <a:spcAft>
                <a:spcPts val="0"/>
              </a:spcAft>
              <a:buClr>
                <a:schemeClr val="dk1"/>
              </a:buClr>
              <a:buSzPts val="900"/>
              <a:buFont typeface="Montserrat"/>
              <a:buNone/>
              <a:defRPr sz="900">
                <a:solidFill>
                  <a:schemeClr val="dk1"/>
                </a:solidFill>
              </a:defRPr>
            </a:lvl2pPr>
            <a:lvl3pPr lvl="2">
              <a:spcBef>
                <a:spcPts val="0"/>
              </a:spcBef>
              <a:spcAft>
                <a:spcPts val="0"/>
              </a:spcAft>
              <a:buClr>
                <a:schemeClr val="dk1"/>
              </a:buClr>
              <a:buSzPts val="900"/>
              <a:buFont typeface="Montserrat"/>
              <a:buNone/>
              <a:defRPr sz="900">
                <a:solidFill>
                  <a:schemeClr val="dk1"/>
                </a:solidFill>
              </a:defRPr>
            </a:lvl3pPr>
            <a:lvl4pPr lvl="3">
              <a:spcBef>
                <a:spcPts val="0"/>
              </a:spcBef>
              <a:spcAft>
                <a:spcPts val="0"/>
              </a:spcAft>
              <a:buClr>
                <a:schemeClr val="dk1"/>
              </a:buClr>
              <a:buSzPts val="900"/>
              <a:buFont typeface="Montserrat"/>
              <a:buNone/>
              <a:defRPr sz="900">
                <a:solidFill>
                  <a:schemeClr val="dk1"/>
                </a:solidFill>
              </a:defRPr>
            </a:lvl4pPr>
            <a:lvl5pPr lvl="4">
              <a:spcBef>
                <a:spcPts val="0"/>
              </a:spcBef>
              <a:spcAft>
                <a:spcPts val="0"/>
              </a:spcAft>
              <a:buClr>
                <a:schemeClr val="dk1"/>
              </a:buClr>
              <a:buSzPts val="900"/>
              <a:buFont typeface="Montserrat"/>
              <a:buNone/>
              <a:defRPr sz="900">
                <a:solidFill>
                  <a:schemeClr val="dk1"/>
                </a:solidFill>
              </a:defRPr>
            </a:lvl5pPr>
            <a:lvl6pPr lvl="5">
              <a:spcBef>
                <a:spcPts val="0"/>
              </a:spcBef>
              <a:spcAft>
                <a:spcPts val="0"/>
              </a:spcAft>
              <a:buClr>
                <a:schemeClr val="dk1"/>
              </a:buClr>
              <a:buSzPts val="900"/>
              <a:buFont typeface="Montserrat"/>
              <a:buNone/>
              <a:defRPr sz="900">
                <a:solidFill>
                  <a:schemeClr val="dk1"/>
                </a:solidFill>
              </a:defRPr>
            </a:lvl6pPr>
            <a:lvl7pPr lvl="6">
              <a:spcBef>
                <a:spcPts val="0"/>
              </a:spcBef>
              <a:spcAft>
                <a:spcPts val="0"/>
              </a:spcAft>
              <a:buClr>
                <a:schemeClr val="dk1"/>
              </a:buClr>
              <a:buSzPts val="900"/>
              <a:buFont typeface="Montserrat"/>
              <a:buNone/>
              <a:defRPr sz="900">
                <a:solidFill>
                  <a:schemeClr val="dk1"/>
                </a:solidFill>
              </a:defRPr>
            </a:lvl7pPr>
            <a:lvl8pPr lvl="7">
              <a:spcBef>
                <a:spcPts val="0"/>
              </a:spcBef>
              <a:spcAft>
                <a:spcPts val="0"/>
              </a:spcAft>
              <a:buClr>
                <a:schemeClr val="dk1"/>
              </a:buClr>
              <a:buSzPts val="900"/>
              <a:buFont typeface="Montserrat"/>
              <a:buNone/>
              <a:defRPr sz="900">
                <a:solidFill>
                  <a:schemeClr val="dk1"/>
                </a:solidFill>
              </a:defRPr>
            </a:lvl8pPr>
            <a:lvl9pPr lvl="8">
              <a:spcBef>
                <a:spcPts val="0"/>
              </a:spcBef>
              <a:spcAft>
                <a:spcPts val="0"/>
              </a:spcAft>
              <a:buClr>
                <a:schemeClr val="dk1"/>
              </a:buClr>
              <a:buSzPts val="900"/>
              <a:buFont typeface="Montserrat"/>
              <a:buNone/>
              <a:defRPr sz="900">
                <a:solidFill>
                  <a:schemeClr val="dk1"/>
                </a:solidFill>
              </a:defRPr>
            </a:lvl9pPr>
          </a:lstStyle>
          <a:p>
            <a:endParaRPr/>
          </a:p>
        </p:txBody>
      </p:sp>
      <p:sp>
        <p:nvSpPr>
          <p:cNvPr id="210" name="Google Shape;210;p27"/>
          <p:cNvSpPr txBox="1">
            <a:spLocks noGrp="1"/>
          </p:cNvSpPr>
          <p:nvPr>
            <p:ph type="subTitle" idx="8"/>
          </p:nvPr>
        </p:nvSpPr>
        <p:spPr>
          <a:xfrm>
            <a:off x="2274000" y="2984750"/>
            <a:ext cx="2030700" cy="246300"/>
          </a:xfrm>
          <a:prstGeom prst="rect">
            <a:avLst/>
          </a:prstGeom>
        </p:spPr>
        <p:txBody>
          <a:bodyPr spcFirstLastPara="1" wrap="square" lIns="0" tIns="0" rIns="0" bIns="0" anchor="t" anchorCtr="0">
            <a:noAutofit/>
          </a:bodyPr>
          <a:lstStyle>
            <a:lvl1pPr lvl="0" algn="l">
              <a:spcBef>
                <a:spcPts val="0"/>
              </a:spcBef>
              <a:spcAft>
                <a:spcPts val="0"/>
              </a:spcAft>
              <a:buNone/>
              <a:defRPr sz="1200">
                <a:latin typeface="Montserrat Medium"/>
                <a:ea typeface="Montserrat Medium"/>
                <a:cs typeface="Montserrat Medium"/>
                <a:sym typeface="Montserrat Medium"/>
              </a:defRPr>
            </a:lvl1pPr>
            <a:lvl2pPr lvl="1">
              <a:spcBef>
                <a:spcPts val="0"/>
              </a:spcBef>
              <a:spcAft>
                <a:spcPts val="0"/>
              </a:spcAft>
              <a:buClr>
                <a:schemeClr val="dk1"/>
              </a:buClr>
              <a:buSzPts val="900"/>
              <a:buFont typeface="Montserrat"/>
              <a:buNone/>
              <a:defRPr sz="900">
                <a:solidFill>
                  <a:schemeClr val="dk1"/>
                </a:solidFill>
              </a:defRPr>
            </a:lvl2pPr>
            <a:lvl3pPr lvl="2">
              <a:spcBef>
                <a:spcPts val="0"/>
              </a:spcBef>
              <a:spcAft>
                <a:spcPts val="0"/>
              </a:spcAft>
              <a:buClr>
                <a:schemeClr val="dk1"/>
              </a:buClr>
              <a:buSzPts val="900"/>
              <a:buFont typeface="Montserrat"/>
              <a:buNone/>
              <a:defRPr sz="900">
                <a:solidFill>
                  <a:schemeClr val="dk1"/>
                </a:solidFill>
              </a:defRPr>
            </a:lvl3pPr>
            <a:lvl4pPr lvl="3">
              <a:spcBef>
                <a:spcPts val="0"/>
              </a:spcBef>
              <a:spcAft>
                <a:spcPts val="0"/>
              </a:spcAft>
              <a:buClr>
                <a:schemeClr val="dk1"/>
              </a:buClr>
              <a:buSzPts val="900"/>
              <a:buFont typeface="Montserrat"/>
              <a:buNone/>
              <a:defRPr sz="900">
                <a:solidFill>
                  <a:schemeClr val="dk1"/>
                </a:solidFill>
              </a:defRPr>
            </a:lvl4pPr>
            <a:lvl5pPr lvl="4">
              <a:spcBef>
                <a:spcPts val="0"/>
              </a:spcBef>
              <a:spcAft>
                <a:spcPts val="0"/>
              </a:spcAft>
              <a:buClr>
                <a:schemeClr val="dk1"/>
              </a:buClr>
              <a:buSzPts val="900"/>
              <a:buFont typeface="Montserrat"/>
              <a:buNone/>
              <a:defRPr sz="900">
                <a:solidFill>
                  <a:schemeClr val="dk1"/>
                </a:solidFill>
              </a:defRPr>
            </a:lvl5pPr>
            <a:lvl6pPr lvl="5">
              <a:spcBef>
                <a:spcPts val="0"/>
              </a:spcBef>
              <a:spcAft>
                <a:spcPts val="0"/>
              </a:spcAft>
              <a:buClr>
                <a:schemeClr val="dk1"/>
              </a:buClr>
              <a:buSzPts val="900"/>
              <a:buFont typeface="Montserrat"/>
              <a:buNone/>
              <a:defRPr sz="900">
                <a:solidFill>
                  <a:schemeClr val="dk1"/>
                </a:solidFill>
              </a:defRPr>
            </a:lvl6pPr>
            <a:lvl7pPr lvl="6">
              <a:spcBef>
                <a:spcPts val="0"/>
              </a:spcBef>
              <a:spcAft>
                <a:spcPts val="0"/>
              </a:spcAft>
              <a:buClr>
                <a:schemeClr val="dk1"/>
              </a:buClr>
              <a:buSzPts val="900"/>
              <a:buFont typeface="Montserrat"/>
              <a:buNone/>
              <a:defRPr sz="900">
                <a:solidFill>
                  <a:schemeClr val="dk1"/>
                </a:solidFill>
              </a:defRPr>
            </a:lvl7pPr>
            <a:lvl8pPr lvl="7">
              <a:spcBef>
                <a:spcPts val="0"/>
              </a:spcBef>
              <a:spcAft>
                <a:spcPts val="0"/>
              </a:spcAft>
              <a:buClr>
                <a:schemeClr val="dk1"/>
              </a:buClr>
              <a:buSzPts val="900"/>
              <a:buFont typeface="Montserrat"/>
              <a:buNone/>
              <a:defRPr sz="900">
                <a:solidFill>
                  <a:schemeClr val="dk1"/>
                </a:solidFill>
              </a:defRPr>
            </a:lvl8pPr>
            <a:lvl9pPr lvl="8">
              <a:spcBef>
                <a:spcPts val="0"/>
              </a:spcBef>
              <a:spcAft>
                <a:spcPts val="0"/>
              </a:spcAft>
              <a:buClr>
                <a:schemeClr val="dk1"/>
              </a:buClr>
              <a:buSzPts val="900"/>
              <a:buFont typeface="Montserrat"/>
              <a:buNone/>
              <a:defRPr sz="900">
                <a:solidFill>
                  <a:schemeClr val="dk1"/>
                </a:solidFill>
              </a:defRPr>
            </a:lvl9pPr>
          </a:lstStyle>
          <a:p>
            <a:endParaRPr/>
          </a:p>
        </p:txBody>
      </p:sp>
      <p:sp>
        <p:nvSpPr>
          <p:cNvPr id="211" name="Google Shape;211;p27"/>
          <p:cNvSpPr txBox="1">
            <a:spLocks noGrp="1"/>
          </p:cNvSpPr>
          <p:nvPr>
            <p:ph type="body" idx="9"/>
          </p:nvPr>
        </p:nvSpPr>
        <p:spPr>
          <a:xfrm>
            <a:off x="2274000" y="3231050"/>
            <a:ext cx="2030700" cy="618300"/>
          </a:xfrm>
          <a:prstGeom prst="rect">
            <a:avLst/>
          </a:prstGeom>
        </p:spPr>
        <p:txBody>
          <a:bodyPr spcFirstLastPara="1" wrap="square" lIns="0" tIns="0" rIns="0" bIns="0" anchor="t" anchorCtr="0">
            <a:spAutoFit/>
          </a:bodyPr>
          <a:lstStyle>
            <a:lvl1pPr marL="457200" lvl="0" indent="-285750">
              <a:lnSpc>
                <a:spcPct val="115000"/>
              </a:lnSpc>
              <a:spcBef>
                <a:spcPts val="0"/>
              </a:spcBef>
              <a:spcAft>
                <a:spcPts val="0"/>
              </a:spcAft>
              <a:buClr>
                <a:schemeClr val="lt2"/>
              </a:buClr>
              <a:buSzPts val="900"/>
              <a:buFont typeface="Montserrat"/>
              <a:buChar char="●"/>
              <a:defRPr/>
            </a:lvl1pPr>
            <a:lvl2pPr marL="914400" lvl="1" indent="-285750">
              <a:lnSpc>
                <a:spcPct val="115000"/>
              </a:lnSpc>
              <a:spcBef>
                <a:spcPts val="0"/>
              </a:spcBef>
              <a:spcAft>
                <a:spcPts val="0"/>
              </a:spcAft>
              <a:buClr>
                <a:schemeClr val="lt2"/>
              </a:buClr>
              <a:buSzPts val="900"/>
              <a:buFont typeface="Montserrat"/>
              <a:buChar char="○"/>
              <a:defRPr/>
            </a:lvl2pPr>
            <a:lvl3pPr marL="1371600" lvl="2" indent="-285750">
              <a:lnSpc>
                <a:spcPct val="115000"/>
              </a:lnSpc>
              <a:spcBef>
                <a:spcPts val="0"/>
              </a:spcBef>
              <a:spcAft>
                <a:spcPts val="0"/>
              </a:spcAft>
              <a:buClr>
                <a:schemeClr val="lt2"/>
              </a:buClr>
              <a:buSzPts val="900"/>
              <a:buFont typeface="Montserrat"/>
              <a:buChar char="■"/>
              <a:defRPr/>
            </a:lvl3pPr>
            <a:lvl4pPr marL="1828800" lvl="3" indent="-285750">
              <a:lnSpc>
                <a:spcPct val="115000"/>
              </a:lnSpc>
              <a:spcBef>
                <a:spcPts val="0"/>
              </a:spcBef>
              <a:spcAft>
                <a:spcPts val="0"/>
              </a:spcAft>
              <a:buClr>
                <a:schemeClr val="lt2"/>
              </a:buClr>
              <a:buSzPts val="900"/>
              <a:buFont typeface="Montserrat"/>
              <a:buChar char="●"/>
              <a:defRPr/>
            </a:lvl4pPr>
            <a:lvl5pPr marL="2286000" lvl="4" indent="-285750">
              <a:lnSpc>
                <a:spcPct val="115000"/>
              </a:lnSpc>
              <a:spcBef>
                <a:spcPts val="0"/>
              </a:spcBef>
              <a:spcAft>
                <a:spcPts val="0"/>
              </a:spcAft>
              <a:buClr>
                <a:schemeClr val="lt2"/>
              </a:buClr>
              <a:buSzPts val="900"/>
              <a:buFont typeface="Montserrat"/>
              <a:buChar char="○"/>
              <a:defRPr/>
            </a:lvl5pPr>
            <a:lvl6pPr marL="2743200" lvl="5" indent="-285750">
              <a:lnSpc>
                <a:spcPct val="115000"/>
              </a:lnSpc>
              <a:spcBef>
                <a:spcPts val="0"/>
              </a:spcBef>
              <a:spcAft>
                <a:spcPts val="0"/>
              </a:spcAft>
              <a:buClr>
                <a:schemeClr val="lt2"/>
              </a:buClr>
              <a:buSzPts val="900"/>
              <a:buFont typeface="Montserrat"/>
              <a:buChar char="■"/>
              <a:defRPr/>
            </a:lvl6pPr>
            <a:lvl7pPr marL="3200400" lvl="6" indent="-285750">
              <a:lnSpc>
                <a:spcPct val="115000"/>
              </a:lnSpc>
              <a:spcBef>
                <a:spcPts val="0"/>
              </a:spcBef>
              <a:spcAft>
                <a:spcPts val="0"/>
              </a:spcAft>
              <a:buClr>
                <a:schemeClr val="lt2"/>
              </a:buClr>
              <a:buSzPts val="900"/>
              <a:buFont typeface="Montserrat"/>
              <a:buChar char="●"/>
              <a:defRPr/>
            </a:lvl7pPr>
            <a:lvl8pPr marL="3657600" lvl="7" indent="-285750">
              <a:lnSpc>
                <a:spcPct val="115000"/>
              </a:lnSpc>
              <a:spcBef>
                <a:spcPts val="0"/>
              </a:spcBef>
              <a:spcAft>
                <a:spcPts val="0"/>
              </a:spcAft>
              <a:buClr>
                <a:schemeClr val="lt2"/>
              </a:buClr>
              <a:buSzPts val="900"/>
              <a:buFont typeface="Montserrat"/>
              <a:buChar char="○"/>
              <a:defRPr/>
            </a:lvl8pPr>
            <a:lvl9pPr marL="4114800" lvl="8" indent="-285750">
              <a:lnSpc>
                <a:spcPct val="115000"/>
              </a:lnSpc>
              <a:spcBef>
                <a:spcPts val="0"/>
              </a:spcBef>
              <a:spcAft>
                <a:spcPts val="0"/>
              </a:spcAft>
              <a:buClr>
                <a:schemeClr val="lt2"/>
              </a:buClr>
              <a:buSzPts val="900"/>
              <a:buFont typeface="Montserrat"/>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ub-section 9">
  <p:cSld name="BLANK_1_1_1_1_1_1_1_1_1_1_1_2_1_6">
    <p:bg>
      <p:bgPr>
        <a:solidFill>
          <a:schemeClr val="lt1"/>
        </a:solidFill>
        <a:effectLst/>
      </p:bgPr>
    </p:bg>
    <p:spTree>
      <p:nvGrpSpPr>
        <p:cNvPr id="1" name="Shape 212"/>
        <p:cNvGrpSpPr/>
        <p:nvPr/>
      </p:nvGrpSpPr>
      <p:grpSpPr>
        <a:xfrm>
          <a:off x="0" y="0"/>
          <a:ext cx="0" cy="0"/>
          <a:chOff x="0" y="0"/>
          <a:chExt cx="0" cy="0"/>
        </a:xfrm>
      </p:grpSpPr>
      <p:sp>
        <p:nvSpPr>
          <p:cNvPr id="213" name="Google Shape;213;p28"/>
          <p:cNvSpPr/>
          <p:nvPr/>
        </p:nvSpPr>
        <p:spPr>
          <a:xfrm>
            <a:off x="0" y="1218975"/>
            <a:ext cx="9144000" cy="39246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214" name="Google Shape;214;p28"/>
          <p:cNvSpPr txBox="1">
            <a:spLocks noGrp="1"/>
          </p:cNvSpPr>
          <p:nvPr>
            <p:ph type="body" idx="1"/>
          </p:nvPr>
        </p:nvSpPr>
        <p:spPr>
          <a:xfrm>
            <a:off x="422609" y="4243800"/>
            <a:ext cx="1728600" cy="457200"/>
          </a:xfrm>
          <a:prstGeom prst="rect">
            <a:avLst/>
          </a:prstGeom>
        </p:spPr>
        <p:txBody>
          <a:bodyPr spcFirstLastPara="1" wrap="square" lIns="0" tIns="0" rIns="0" bIns="0" anchor="b" anchorCtr="0">
            <a:noAutofit/>
          </a:bodyPr>
          <a:lstStyle>
            <a:lvl1pPr marL="457200" lvl="0" indent="-285750">
              <a:lnSpc>
                <a:spcPct val="115000"/>
              </a:lnSpc>
              <a:spcBef>
                <a:spcPts val="0"/>
              </a:spcBef>
              <a:spcAft>
                <a:spcPts val="0"/>
              </a:spcAft>
              <a:buClr>
                <a:schemeClr val="lt2"/>
              </a:buClr>
              <a:buSzPts val="900"/>
              <a:buFont typeface="Montserrat"/>
              <a:buChar char="●"/>
              <a:defRPr/>
            </a:lvl1pPr>
            <a:lvl2pPr marL="914400" lvl="1" indent="-285750">
              <a:lnSpc>
                <a:spcPct val="115000"/>
              </a:lnSpc>
              <a:spcBef>
                <a:spcPts val="0"/>
              </a:spcBef>
              <a:spcAft>
                <a:spcPts val="0"/>
              </a:spcAft>
              <a:buClr>
                <a:schemeClr val="lt2"/>
              </a:buClr>
              <a:buSzPts val="900"/>
              <a:buFont typeface="Montserrat"/>
              <a:buChar char="○"/>
              <a:defRPr/>
            </a:lvl2pPr>
            <a:lvl3pPr marL="1371600" lvl="2" indent="-285750">
              <a:lnSpc>
                <a:spcPct val="115000"/>
              </a:lnSpc>
              <a:spcBef>
                <a:spcPts val="0"/>
              </a:spcBef>
              <a:spcAft>
                <a:spcPts val="0"/>
              </a:spcAft>
              <a:buClr>
                <a:schemeClr val="lt2"/>
              </a:buClr>
              <a:buSzPts val="900"/>
              <a:buFont typeface="Montserrat"/>
              <a:buChar char="■"/>
              <a:defRPr/>
            </a:lvl3pPr>
            <a:lvl4pPr marL="1828800" lvl="3" indent="-285750">
              <a:lnSpc>
                <a:spcPct val="115000"/>
              </a:lnSpc>
              <a:spcBef>
                <a:spcPts val="0"/>
              </a:spcBef>
              <a:spcAft>
                <a:spcPts val="0"/>
              </a:spcAft>
              <a:buClr>
                <a:schemeClr val="lt2"/>
              </a:buClr>
              <a:buSzPts val="900"/>
              <a:buFont typeface="Montserrat"/>
              <a:buChar char="●"/>
              <a:defRPr/>
            </a:lvl4pPr>
            <a:lvl5pPr marL="2286000" lvl="4" indent="-285750">
              <a:lnSpc>
                <a:spcPct val="115000"/>
              </a:lnSpc>
              <a:spcBef>
                <a:spcPts val="0"/>
              </a:spcBef>
              <a:spcAft>
                <a:spcPts val="0"/>
              </a:spcAft>
              <a:buClr>
                <a:schemeClr val="lt2"/>
              </a:buClr>
              <a:buSzPts val="900"/>
              <a:buFont typeface="Montserrat"/>
              <a:buChar char="○"/>
              <a:defRPr/>
            </a:lvl5pPr>
            <a:lvl6pPr marL="2743200" lvl="5" indent="-285750">
              <a:lnSpc>
                <a:spcPct val="115000"/>
              </a:lnSpc>
              <a:spcBef>
                <a:spcPts val="0"/>
              </a:spcBef>
              <a:spcAft>
                <a:spcPts val="0"/>
              </a:spcAft>
              <a:buClr>
                <a:schemeClr val="lt2"/>
              </a:buClr>
              <a:buSzPts val="900"/>
              <a:buFont typeface="Montserrat"/>
              <a:buChar char="■"/>
              <a:defRPr/>
            </a:lvl6pPr>
            <a:lvl7pPr marL="3200400" lvl="6" indent="-285750">
              <a:lnSpc>
                <a:spcPct val="115000"/>
              </a:lnSpc>
              <a:spcBef>
                <a:spcPts val="0"/>
              </a:spcBef>
              <a:spcAft>
                <a:spcPts val="0"/>
              </a:spcAft>
              <a:buClr>
                <a:schemeClr val="lt2"/>
              </a:buClr>
              <a:buSzPts val="900"/>
              <a:buFont typeface="Montserrat"/>
              <a:buChar char="●"/>
              <a:defRPr/>
            </a:lvl7pPr>
            <a:lvl8pPr marL="3657600" lvl="7" indent="-285750">
              <a:lnSpc>
                <a:spcPct val="115000"/>
              </a:lnSpc>
              <a:spcBef>
                <a:spcPts val="0"/>
              </a:spcBef>
              <a:spcAft>
                <a:spcPts val="0"/>
              </a:spcAft>
              <a:buClr>
                <a:schemeClr val="lt2"/>
              </a:buClr>
              <a:buSzPts val="900"/>
              <a:buFont typeface="Montserrat"/>
              <a:buChar char="○"/>
              <a:defRPr/>
            </a:lvl8pPr>
            <a:lvl9pPr marL="4114800" lvl="8" indent="-285750">
              <a:lnSpc>
                <a:spcPct val="115000"/>
              </a:lnSpc>
              <a:spcBef>
                <a:spcPts val="0"/>
              </a:spcBef>
              <a:spcAft>
                <a:spcPts val="0"/>
              </a:spcAft>
              <a:buClr>
                <a:schemeClr val="lt2"/>
              </a:buClr>
              <a:buSzPts val="900"/>
              <a:buFont typeface="Montserrat"/>
              <a:buChar char="■"/>
              <a:defRPr/>
            </a:lvl9pPr>
          </a:lstStyle>
          <a:p>
            <a:endParaRPr/>
          </a:p>
        </p:txBody>
      </p:sp>
      <p:sp>
        <p:nvSpPr>
          <p:cNvPr id="215" name="Google Shape;215;p28"/>
          <p:cNvSpPr txBox="1">
            <a:spLocks noGrp="1"/>
          </p:cNvSpPr>
          <p:nvPr>
            <p:ph type="body" idx="2"/>
          </p:nvPr>
        </p:nvSpPr>
        <p:spPr>
          <a:xfrm>
            <a:off x="2614838" y="4243800"/>
            <a:ext cx="1728600" cy="457200"/>
          </a:xfrm>
          <a:prstGeom prst="rect">
            <a:avLst/>
          </a:prstGeom>
        </p:spPr>
        <p:txBody>
          <a:bodyPr spcFirstLastPara="1" wrap="square" lIns="0" tIns="0" rIns="0" bIns="0" anchor="b" anchorCtr="0">
            <a:noAutofit/>
          </a:bodyPr>
          <a:lstStyle>
            <a:lvl1pPr marL="457200" lvl="0" indent="-285750">
              <a:lnSpc>
                <a:spcPct val="115000"/>
              </a:lnSpc>
              <a:spcBef>
                <a:spcPts val="0"/>
              </a:spcBef>
              <a:spcAft>
                <a:spcPts val="0"/>
              </a:spcAft>
              <a:buClr>
                <a:schemeClr val="lt2"/>
              </a:buClr>
              <a:buSzPts val="900"/>
              <a:buFont typeface="Montserrat"/>
              <a:buChar char="●"/>
              <a:defRPr/>
            </a:lvl1pPr>
            <a:lvl2pPr marL="914400" lvl="1" indent="-285750">
              <a:lnSpc>
                <a:spcPct val="115000"/>
              </a:lnSpc>
              <a:spcBef>
                <a:spcPts val="0"/>
              </a:spcBef>
              <a:spcAft>
                <a:spcPts val="0"/>
              </a:spcAft>
              <a:buClr>
                <a:schemeClr val="lt2"/>
              </a:buClr>
              <a:buSzPts val="900"/>
              <a:buFont typeface="Montserrat"/>
              <a:buChar char="○"/>
              <a:defRPr/>
            </a:lvl2pPr>
            <a:lvl3pPr marL="1371600" lvl="2" indent="-285750">
              <a:lnSpc>
                <a:spcPct val="115000"/>
              </a:lnSpc>
              <a:spcBef>
                <a:spcPts val="0"/>
              </a:spcBef>
              <a:spcAft>
                <a:spcPts val="0"/>
              </a:spcAft>
              <a:buClr>
                <a:schemeClr val="lt2"/>
              </a:buClr>
              <a:buSzPts val="900"/>
              <a:buFont typeface="Montserrat"/>
              <a:buChar char="■"/>
              <a:defRPr/>
            </a:lvl3pPr>
            <a:lvl4pPr marL="1828800" lvl="3" indent="-285750">
              <a:lnSpc>
                <a:spcPct val="115000"/>
              </a:lnSpc>
              <a:spcBef>
                <a:spcPts val="0"/>
              </a:spcBef>
              <a:spcAft>
                <a:spcPts val="0"/>
              </a:spcAft>
              <a:buClr>
                <a:schemeClr val="lt2"/>
              </a:buClr>
              <a:buSzPts val="900"/>
              <a:buFont typeface="Montserrat"/>
              <a:buChar char="●"/>
              <a:defRPr/>
            </a:lvl4pPr>
            <a:lvl5pPr marL="2286000" lvl="4" indent="-285750">
              <a:lnSpc>
                <a:spcPct val="115000"/>
              </a:lnSpc>
              <a:spcBef>
                <a:spcPts val="0"/>
              </a:spcBef>
              <a:spcAft>
                <a:spcPts val="0"/>
              </a:spcAft>
              <a:buClr>
                <a:schemeClr val="lt2"/>
              </a:buClr>
              <a:buSzPts val="900"/>
              <a:buFont typeface="Montserrat"/>
              <a:buChar char="○"/>
              <a:defRPr/>
            </a:lvl5pPr>
            <a:lvl6pPr marL="2743200" lvl="5" indent="-285750">
              <a:lnSpc>
                <a:spcPct val="115000"/>
              </a:lnSpc>
              <a:spcBef>
                <a:spcPts val="0"/>
              </a:spcBef>
              <a:spcAft>
                <a:spcPts val="0"/>
              </a:spcAft>
              <a:buClr>
                <a:schemeClr val="lt2"/>
              </a:buClr>
              <a:buSzPts val="900"/>
              <a:buFont typeface="Montserrat"/>
              <a:buChar char="■"/>
              <a:defRPr/>
            </a:lvl6pPr>
            <a:lvl7pPr marL="3200400" lvl="6" indent="-285750">
              <a:lnSpc>
                <a:spcPct val="115000"/>
              </a:lnSpc>
              <a:spcBef>
                <a:spcPts val="0"/>
              </a:spcBef>
              <a:spcAft>
                <a:spcPts val="0"/>
              </a:spcAft>
              <a:buClr>
                <a:schemeClr val="lt2"/>
              </a:buClr>
              <a:buSzPts val="900"/>
              <a:buFont typeface="Montserrat"/>
              <a:buChar char="●"/>
              <a:defRPr/>
            </a:lvl7pPr>
            <a:lvl8pPr marL="3657600" lvl="7" indent="-285750">
              <a:lnSpc>
                <a:spcPct val="115000"/>
              </a:lnSpc>
              <a:spcBef>
                <a:spcPts val="0"/>
              </a:spcBef>
              <a:spcAft>
                <a:spcPts val="0"/>
              </a:spcAft>
              <a:buClr>
                <a:schemeClr val="lt2"/>
              </a:buClr>
              <a:buSzPts val="900"/>
              <a:buFont typeface="Montserrat"/>
              <a:buChar char="○"/>
              <a:defRPr/>
            </a:lvl8pPr>
            <a:lvl9pPr marL="4114800" lvl="8" indent="-285750">
              <a:lnSpc>
                <a:spcPct val="115000"/>
              </a:lnSpc>
              <a:spcBef>
                <a:spcPts val="0"/>
              </a:spcBef>
              <a:spcAft>
                <a:spcPts val="0"/>
              </a:spcAft>
              <a:buClr>
                <a:schemeClr val="lt2"/>
              </a:buClr>
              <a:buSzPts val="900"/>
              <a:buFont typeface="Montserrat"/>
              <a:buChar char="■"/>
              <a:defRPr/>
            </a:lvl9pPr>
          </a:lstStyle>
          <a:p>
            <a:endParaRPr/>
          </a:p>
        </p:txBody>
      </p:sp>
      <p:sp>
        <p:nvSpPr>
          <p:cNvPr id="216" name="Google Shape;216;p28"/>
          <p:cNvSpPr txBox="1">
            <a:spLocks noGrp="1"/>
          </p:cNvSpPr>
          <p:nvPr>
            <p:ph type="body" idx="3"/>
          </p:nvPr>
        </p:nvSpPr>
        <p:spPr>
          <a:xfrm>
            <a:off x="4785550" y="4243800"/>
            <a:ext cx="1728600" cy="457200"/>
          </a:xfrm>
          <a:prstGeom prst="rect">
            <a:avLst/>
          </a:prstGeom>
        </p:spPr>
        <p:txBody>
          <a:bodyPr spcFirstLastPara="1" wrap="square" lIns="0" tIns="0" rIns="0" bIns="0" anchor="b" anchorCtr="0">
            <a:noAutofit/>
          </a:bodyPr>
          <a:lstStyle>
            <a:lvl1pPr marL="457200" lvl="0" indent="-285750">
              <a:lnSpc>
                <a:spcPct val="115000"/>
              </a:lnSpc>
              <a:spcBef>
                <a:spcPts val="0"/>
              </a:spcBef>
              <a:spcAft>
                <a:spcPts val="0"/>
              </a:spcAft>
              <a:buClr>
                <a:schemeClr val="lt2"/>
              </a:buClr>
              <a:buSzPts val="900"/>
              <a:buFont typeface="Montserrat"/>
              <a:buChar char="●"/>
              <a:defRPr/>
            </a:lvl1pPr>
            <a:lvl2pPr marL="914400" lvl="1" indent="-285750">
              <a:lnSpc>
                <a:spcPct val="115000"/>
              </a:lnSpc>
              <a:spcBef>
                <a:spcPts val="0"/>
              </a:spcBef>
              <a:spcAft>
                <a:spcPts val="0"/>
              </a:spcAft>
              <a:buClr>
                <a:schemeClr val="lt2"/>
              </a:buClr>
              <a:buSzPts val="900"/>
              <a:buFont typeface="Montserrat"/>
              <a:buChar char="○"/>
              <a:defRPr/>
            </a:lvl2pPr>
            <a:lvl3pPr marL="1371600" lvl="2" indent="-285750">
              <a:lnSpc>
                <a:spcPct val="115000"/>
              </a:lnSpc>
              <a:spcBef>
                <a:spcPts val="0"/>
              </a:spcBef>
              <a:spcAft>
                <a:spcPts val="0"/>
              </a:spcAft>
              <a:buClr>
                <a:schemeClr val="lt2"/>
              </a:buClr>
              <a:buSzPts val="900"/>
              <a:buFont typeface="Montserrat"/>
              <a:buChar char="■"/>
              <a:defRPr/>
            </a:lvl3pPr>
            <a:lvl4pPr marL="1828800" lvl="3" indent="-285750">
              <a:lnSpc>
                <a:spcPct val="115000"/>
              </a:lnSpc>
              <a:spcBef>
                <a:spcPts val="0"/>
              </a:spcBef>
              <a:spcAft>
                <a:spcPts val="0"/>
              </a:spcAft>
              <a:buClr>
                <a:schemeClr val="lt2"/>
              </a:buClr>
              <a:buSzPts val="900"/>
              <a:buFont typeface="Montserrat"/>
              <a:buChar char="●"/>
              <a:defRPr/>
            </a:lvl4pPr>
            <a:lvl5pPr marL="2286000" lvl="4" indent="-285750">
              <a:lnSpc>
                <a:spcPct val="115000"/>
              </a:lnSpc>
              <a:spcBef>
                <a:spcPts val="0"/>
              </a:spcBef>
              <a:spcAft>
                <a:spcPts val="0"/>
              </a:spcAft>
              <a:buClr>
                <a:schemeClr val="lt2"/>
              </a:buClr>
              <a:buSzPts val="900"/>
              <a:buFont typeface="Montserrat"/>
              <a:buChar char="○"/>
              <a:defRPr/>
            </a:lvl5pPr>
            <a:lvl6pPr marL="2743200" lvl="5" indent="-285750">
              <a:lnSpc>
                <a:spcPct val="115000"/>
              </a:lnSpc>
              <a:spcBef>
                <a:spcPts val="0"/>
              </a:spcBef>
              <a:spcAft>
                <a:spcPts val="0"/>
              </a:spcAft>
              <a:buClr>
                <a:schemeClr val="lt2"/>
              </a:buClr>
              <a:buSzPts val="900"/>
              <a:buFont typeface="Montserrat"/>
              <a:buChar char="■"/>
              <a:defRPr/>
            </a:lvl6pPr>
            <a:lvl7pPr marL="3200400" lvl="6" indent="-285750">
              <a:lnSpc>
                <a:spcPct val="115000"/>
              </a:lnSpc>
              <a:spcBef>
                <a:spcPts val="0"/>
              </a:spcBef>
              <a:spcAft>
                <a:spcPts val="0"/>
              </a:spcAft>
              <a:buClr>
                <a:schemeClr val="lt2"/>
              </a:buClr>
              <a:buSzPts val="900"/>
              <a:buFont typeface="Montserrat"/>
              <a:buChar char="●"/>
              <a:defRPr/>
            </a:lvl7pPr>
            <a:lvl8pPr marL="3657600" lvl="7" indent="-285750">
              <a:lnSpc>
                <a:spcPct val="115000"/>
              </a:lnSpc>
              <a:spcBef>
                <a:spcPts val="0"/>
              </a:spcBef>
              <a:spcAft>
                <a:spcPts val="0"/>
              </a:spcAft>
              <a:buClr>
                <a:schemeClr val="lt2"/>
              </a:buClr>
              <a:buSzPts val="900"/>
              <a:buFont typeface="Montserrat"/>
              <a:buChar char="○"/>
              <a:defRPr/>
            </a:lvl8pPr>
            <a:lvl9pPr marL="4114800" lvl="8" indent="-285750">
              <a:lnSpc>
                <a:spcPct val="115000"/>
              </a:lnSpc>
              <a:spcBef>
                <a:spcPts val="0"/>
              </a:spcBef>
              <a:spcAft>
                <a:spcPts val="0"/>
              </a:spcAft>
              <a:buClr>
                <a:schemeClr val="lt2"/>
              </a:buClr>
              <a:buSzPts val="900"/>
              <a:buFont typeface="Montserrat"/>
              <a:buChar char="■"/>
              <a:defRPr/>
            </a:lvl9pPr>
          </a:lstStyle>
          <a:p>
            <a:endParaRPr/>
          </a:p>
        </p:txBody>
      </p:sp>
      <p:sp>
        <p:nvSpPr>
          <p:cNvPr id="217" name="Google Shape;217;p28"/>
          <p:cNvSpPr txBox="1">
            <a:spLocks noGrp="1"/>
          </p:cNvSpPr>
          <p:nvPr>
            <p:ph type="body" idx="4"/>
          </p:nvPr>
        </p:nvSpPr>
        <p:spPr>
          <a:xfrm>
            <a:off x="6956263" y="4243800"/>
            <a:ext cx="1728600" cy="457200"/>
          </a:xfrm>
          <a:prstGeom prst="rect">
            <a:avLst/>
          </a:prstGeom>
        </p:spPr>
        <p:txBody>
          <a:bodyPr spcFirstLastPara="1" wrap="square" lIns="0" tIns="0" rIns="0" bIns="0" anchor="b" anchorCtr="0">
            <a:noAutofit/>
          </a:bodyPr>
          <a:lstStyle>
            <a:lvl1pPr marL="457200" lvl="0" indent="-285750">
              <a:lnSpc>
                <a:spcPct val="115000"/>
              </a:lnSpc>
              <a:spcBef>
                <a:spcPts val="0"/>
              </a:spcBef>
              <a:spcAft>
                <a:spcPts val="0"/>
              </a:spcAft>
              <a:buClr>
                <a:schemeClr val="lt2"/>
              </a:buClr>
              <a:buSzPts val="900"/>
              <a:buFont typeface="Montserrat"/>
              <a:buChar char="●"/>
              <a:defRPr/>
            </a:lvl1pPr>
            <a:lvl2pPr marL="914400" lvl="1" indent="-285750">
              <a:lnSpc>
                <a:spcPct val="115000"/>
              </a:lnSpc>
              <a:spcBef>
                <a:spcPts val="0"/>
              </a:spcBef>
              <a:spcAft>
                <a:spcPts val="0"/>
              </a:spcAft>
              <a:buClr>
                <a:schemeClr val="lt2"/>
              </a:buClr>
              <a:buSzPts val="900"/>
              <a:buFont typeface="Montserrat"/>
              <a:buChar char="○"/>
              <a:defRPr/>
            </a:lvl2pPr>
            <a:lvl3pPr marL="1371600" lvl="2" indent="-285750">
              <a:lnSpc>
                <a:spcPct val="115000"/>
              </a:lnSpc>
              <a:spcBef>
                <a:spcPts val="0"/>
              </a:spcBef>
              <a:spcAft>
                <a:spcPts val="0"/>
              </a:spcAft>
              <a:buClr>
                <a:schemeClr val="lt2"/>
              </a:buClr>
              <a:buSzPts val="900"/>
              <a:buFont typeface="Montserrat"/>
              <a:buChar char="■"/>
              <a:defRPr/>
            </a:lvl3pPr>
            <a:lvl4pPr marL="1828800" lvl="3" indent="-285750">
              <a:lnSpc>
                <a:spcPct val="115000"/>
              </a:lnSpc>
              <a:spcBef>
                <a:spcPts val="0"/>
              </a:spcBef>
              <a:spcAft>
                <a:spcPts val="0"/>
              </a:spcAft>
              <a:buClr>
                <a:schemeClr val="lt2"/>
              </a:buClr>
              <a:buSzPts val="900"/>
              <a:buFont typeface="Montserrat"/>
              <a:buChar char="●"/>
              <a:defRPr/>
            </a:lvl4pPr>
            <a:lvl5pPr marL="2286000" lvl="4" indent="-285750">
              <a:lnSpc>
                <a:spcPct val="115000"/>
              </a:lnSpc>
              <a:spcBef>
                <a:spcPts val="0"/>
              </a:spcBef>
              <a:spcAft>
                <a:spcPts val="0"/>
              </a:spcAft>
              <a:buClr>
                <a:schemeClr val="lt2"/>
              </a:buClr>
              <a:buSzPts val="900"/>
              <a:buFont typeface="Montserrat"/>
              <a:buChar char="○"/>
              <a:defRPr/>
            </a:lvl5pPr>
            <a:lvl6pPr marL="2743200" lvl="5" indent="-285750">
              <a:lnSpc>
                <a:spcPct val="115000"/>
              </a:lnSpc>
              <a:spcBef>
                <a:spcPts val="0"/>
              </a:spcBef>
              <a:spcAft>
                <a:spcPts val="0"/>
              </a:spcAft>
              <a:buClr>
                <a:schemeClr val="lt2"/>
              </a:buClr>
              <a:buSzPts val="900"/>
              <a:buFont typeface="Montserrat"/>
              <a:buChar char="■"/>
              <a:defRPr/>
            </a:lvl6pPr>
            <a:lvl7pPr marL="3200400" lvl="6" indent="-285750">
              <a:lnSpc>
                <a:spcPct val="115000"/>
              </a:lnSpc>
              <a:spcBef>
                <a:spcPts val="0"/>
              </a:spcBef>
              <a:spcAft>
                <a:spcPts val="0"/>
              </a:spcAft>
              <a:buClr>
                <a:schemeClr val="lt2"/>
              </a:buClr>
              <a:buSzPts val="900"/>
              <a:buFont typeface="Montserrat"/>
              <a:buChar char="●"/>
              <a:defRPr/>
            </a:lvl7pPr>
            <a:lvl8pPr marL="3657600" lvl="7" indent="-285750">
              <a:lnSpc>
                <a:spcPct val="115000"/>
              </a:lnSpc>
              <a:spcBef>
                <a:spcPts val="0"/>
              </a:spcBef>
              <a:spcAft>
                <a:spcPts val="0"/>
              </a:spcAft>
              <a:buClr>
                <a:schemeClr val="lt2"/>
              </a:buClr>
              <a:buSzPts val="900"/>
              <a:buFont typeface="Montserrat"/>
              <a:buChar char="○"/>
              <a:defRPr/>
            </a:lvl8pPr>
            <a:lvl9pPr marL="4114800" lvl="8" indent="-285750">
              <a:lnSpc>
                <a:spcPct val="115000"/>
              </a:lnSpc>
              <a:spcBef>
                <a:spcPts val="0"/>
              </a:spcBef>
              <a:spcAft>
                <a:spcPts val="0"/>
              </a:spcAft>
              <a:buClr>
                <a:schemeClr val="lt2"/>
              </a:buClr>
              <a:buSzPts val="900"/>
              <a:buFont typeface="Montserrat"/>
              <a:buChar char="■"/>
              <a:defRPr/>
            </a:lvl9pPr>
          </a:lstStyle>
          <a:p>
            <a:endParaRPr/>
          </a:p>
        </p:txBody>
      </p:sp>
      <p:sp>
        <p:nvSpPr>
          <p:cNvPr id="218" name="Google Shape;218;p28"/>
          <p:cNvSpPr txBox="1">
            <a:spLocks noGrp="1"/>
          </p:cNvSpPr>
          <p:nvPr>
            <p:ph type="title"/>
          </p:nvPr>
        </p:nvSpPr>
        <p:spPr>
          <a:xfrm>
            <a:off x="422609" y="3094675"/>
            <a:ext cx="1728600" cy="369300"/>
          </a:xfrm>
          <a:prstGeom prst="rect">
            <a:avLst/>
          </a:prstGeom>
        </p:spPr>
        <p:txBody>
          <a:bodyPr spcFirstLastPara="1" wrap="square" lIns="0" tIns="0" rIns="0" bIns="0" anchor="t" anchorCtr="0">
            <a:spAutoFit/>
          </a:bodyPr>
          <a:lstStyle>
            <a:lvl1pPr lvl="0">
              <a:spcBef>
                <a:spcPts val="0"/>
              </a:spcBef>
              <a:spcAft>
                <a:spcPts val="0"/>
              </a:spcAft>
              <a:buNone/>
              <a:defRPr sz="36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a:endParaRPr/>
          </a:p>
        </p:txBody>
      </p:sp>
      <p:sp>
        <p:nvSpPr>
          <p:cNvPr id="219" name="Google Shape;219;p28"/>
          <p:cNvSpPr txBox="1">
            <a:spLocks noGrp="1"/>
          </p:cNvSpPr>
          <p:nvPr>
            <p:ph type="title" idx="5"/>
          </p:nvPr>
        </p:nvSpPr>
        <p:spPr>
          <a:xfrm>
            <a:off x="2614838" y="3094675"/>
            <a:ext cx="1728600" cy="369300"/>
          </a:xfrm>
          <a:prstGeom prst="rect">
            <a:avLst/>
          </a:prstGeom>
        </p:spPr>
        <p:txBody>
          <a:bodyPr spcFirstLastPara="1" wrap="square" lIns="0" tIns="0" rIns="0" bIns="0" anchor="t" anchorCtr="0">
            <a:spAutoFit/>
          </a:bodyPr>
          <a:lstStyle>
            <a:lvl1pPr lvl="0">
              <a:spcBef>
                <a:spcPts val="0"/>
              </a:spcBef>
              <a:spcAft>
                <a:spcPts val="0"/>
              </a:spcAft>
              <a:buNone/>
              <a:defRPr sz="36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a:endParaRPr/>
          </a:p>
        </p:txBody>
      </p:sp>
      <p:sp>
        <p:nvSpPr>
          <p:cNvPr id="220" name="Google Shape;220;p28"/>
          <p:cNvSpPr txBox="1">
            <a:spLocks noGrp="1"/>
          </p:cNvSpPr>
          <p:nvPr>
            <p:ph type="title" idx="6"/>
          </p:nvPr>
        </p:nvSpPr>
        <p:spPr>
          <a:xfrm>
            <a:off x="4785550" y="3094675"/>
            <a:ext cx="1728600" cy="369300"/>
          </a:xfrm>
          <a:prstGeom prst="rect">
            <a:avLst/>
          </a:prstGeom>
        </p:spPr>
        <p:txBody>
          <a:bodyPr spcFirstLastPara="1" wrap="square" lIns="91425" tIns="91425" rIns="91425" bIns="91425" anchor="t" anchorCtr="0">
            <a:spAutoFit/>
          </a:bodyPr>
          <a:lstStyle>
            <a:lvl1pPr lvl="0">
              <a:spcBef>
                <a:spcPts val="0"/>
              </a:spcBef>
              <a:spcAft>
                <a:spcPts val="0"/>
              </a:spcAft>
              <a:buNone/>
              <a:defRPr sz="36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a:endParaRPr/>
          </a:p>
        </p:txBody>
      </p:sp>
      <p:sp>
        <p:nvSpPr>
          <p:cNvPr id="221" name="Google Shape;221;p28"/>
          <p:cNvSpPr txBox="1">
            <a:spLocks noGrp="1"/>
          </p:cNvSpPr>
          <p:nvPr>
            <p:ph type="title" idx="7"/>
          </p:nvPr>
        </p:nvSpPr>
        <p:spPr>
          <a:xfrm>
            <a:off x="6956263" y="3094675"/>
            <a:ext cx="1728600" cy="369300"/>
          </a:xfrm>
          <a:prstGeom prst="rect">
            <a:avLst/>
          </a:prstGeom>
        </p:spPr>
        <p:txBody>
          <a:bodyPr spcFirstLastPara="1" wrap="square" lIns="0" tIns="0" rIns="0" bIns="0" anchor="t" anchorCtr="0">
            <a:spAutoFit/>
          </a:bodyPr>
          <a:lstStyle>
            <a:lvl1pPr lvl="0">
              <a:spcBef>
                <a:spcPts val="0"/>
              </a:spcBef>
              <a:spcAft>
                <a:spcPts val="0"/>
              </a:spcAft>
              <a:buNone/>
              <a:defRPr sz="36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a:endParaRPr/>
          </a:p>
        </p:txBody>
      </p:sp>
      <p:sp>
        <p:nvSpPr>
          <p:cNvPr id="222" name="Google Shape;222;p28"/>
          <p:cNvSpPr/>
          <p:nvPr/>
        </p:nvSpPr>
        <p:spPr>
          <a:xfrm>
            <a:off x="8141300" y="200278"/>
            <a:ext cx="823800" cy="198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3" name="Google Shape;223;p28"/>
          <p:cNvSpPr txBox="1">
            <a:spLocks noGrp="1"/>
          </p:cNvSpPr>
          <p:nvPr>
            <p:ph type="title" idx="8"/>
          </p:nvPr>
        </p:nvSpPr>
        <p:spPr>
          <a:xfrm>
            <a:off x="256025" y="213150"/>
            <a:ext cx="5750100" cy="5118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a:endParaRPr/>
          </a:p>
        </p:txBody>
      </p:sp>
      <p:sp>
        <p:nvSpPr>
          <p:cNvPr id="224" name="Google Shape;224;p28"/>
          <p:cNvSpPr/>
          <p:nvPr/>
        </p:nvSpPr>
        <p:spPr>
          <a:xfrm>
            <a:off x="7643840" y="0"/>
            <a:ext cx="658800" cy="658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225" name="Google Shape;225;p28"/>
          <p:cNvSpPr/>
          <p:nvPr/>
        </p:nvSpPr>
        <p:spPr>
          <a:xfrm>
            <a:off x="7312266" y="887434"/>
            <a:ext cx="331500" cy="33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226" name="Google Shape;226;p28"/>
          <p:cNvSpPr/>
          <p:nvPr/>
        </p:nvSpPr>
        <p:spPr>
          <a:xfrm>
            <a:off x="8302516" y="377490"/>
            <a:ext cx="841500" cy="841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227" name="Google Shape;227;p28"/>
          <p:cNvSpPr/>
          <p:nvPr/>
        </p:nvSpPr>
        <p:spPr>
          <a:xfrm>
            <a:off x="8676264" y="751239"/>
            <a:ext cx="94200" cy="942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cxnSp>
        <p:nvCxnSpPr>
          <p:cNvPr id="228" name="Google Shape;228;p28"/>
          <p:cNvCxnSpPr>
            <a:stCxn id="227" idx="7"/>
            <a:endCxn id="224" idx="7"/>
          </p:cNvCxnSpPr>
          <p:nvPr/>
        </p:nvCxnSpPr>
        <p:spPr>
          <a:xfrm rot="10800000">
            <a:off x="8206169" y="96334"/>
            <a:ext cx="550500" cy="668700"/>
          </a:xfrm>
          <a:prstGeom prst="straightConnector1">
            <a:avLst/>
          </a:prstGeom>
          <a:noFill/>
          <a:ln w="9525" cap="flat" cmpd="sng">
            <a:solidFill>
              <a:schemeClr val="dk1"/>
            </a:solidFill>
            <a:prstDash val="solid"/>
            <a:round/>
            <a:headEnd type="none" w="med" len="med"/>
            <a:tailEnd type="none" w="med" len="med"/>
          </a:ln>
        </p:spPr>
      </p:cxnSp>
      <p:cxnSp>
        <p:nvCxnSpPr>
          <p:cNvPr id="229" name="Google Shape;229;p28"/>
          <p:cNvCxnSpPr>
            <a:stCxn id="227" idx="4"/>
          </p:cNvCxnSpPr>
          <p:nvPr/>
        </p:nvCxnSpPr>
        <p:spPr>
          <a:xfrm flipH="1">
            <a:off x="7517364" y="845439"/>
            <a:ext cx="1206000" cy="369600"/>
          </a:xfrm>
          <a:prstGeom prst="straightConnector1">
            <a:avLst/>
          </a:prstGeom>
          <a:noFill/>
          <a:ln w="9525" cap="flat" cmpd="sng">
            <a:solidFill>
              <a:schemeClr val="dk1"/>
            </a:solidFill>
            <a:prstDash val="solid"/>
            <a:round/>
            <a:headEnd type="none" w="med" len="med"/>
            <a:tailEnd type="none" w="med" len="med"/>
          </a:ln>
        </p:spPr>
      </p:cxnSp>
      <p:cxnSp>
        <p:nvCxnSpPr>
          <p:cNvPr id="230" name="Google Shape;230;p28"/>
          <p:cNvCxnSpPr/>
          <p:nvPr/>
        </p:nvCxnSpPr>
        <p:spPr>
          <a:xfrm rot="10800000" flipH="1">
            <a:off x="7323426" y="233734"/>
            <a:ext cx="335400" cy="759900"/>
          </a:xfrm>
          <a:prstGeom prst="straightConnector1">
            <a:avLst/>
          </a:prstGeom>
          <a:noFill/>
          <a:ln w="9525" cap="flat" cmpd="sng">
            <a:solidFill>
              <a:schemeClr val="dk1"/>
            </a:solidFill>
            <a:prstDash val="solid"/>
            <a:round/>
            <a:headEnd type="none" w="med" len="med"/>
            <a:tailEnd type="none" w="med" len="med"/>
          </a:ln>
        </p:spPr>
      </p:cxnSp>
      <p:sp>
        <p:nvSpPr>
          <p:cNvPr id="231" name="Google Shape;231;p28"/>
          <p:cNvSpPr txBox="1">
            <a:spLocks noGrp="1"/>
          </p:cNvSpPr>
          <p:nvPr>
            <p:ph type="body" idx="9"/>
          </p:nvPr>
        </p:nvSpPr>
        <p:spPr>
          <a:xfrm>
            <a:off x="255975" y="1547275"/>
            <a:ext cx="3639600" cy="618300"/>
          </a:xfrm>
          <a:prstGeom prst="rect">
            <a:avLst/>
          </a:prstGeom>
        </p:spPr>
        <p:txBody>
          <a:bodyPr spcFirstLastPara="1" wrap="square" lIns="0" tIns="0" rIns="0" bIns="0" anchor="t" anchorCtr="0">
            <a:spAutoFit/>
          </a:bodyPr>
          <a:lstStyle>
            <a:lvl1pPr marL="457200" lvl="0" indent="-285750">
              <a:spcBef>
                <a:spcPts val="0"/>
              </a:spcBef>
              <a:spcAft>
                <a:spcPts val="0"/>
              </a:spcAft>
              <a:buClr>
                <a:schemeClr val="lt2"/>
              </a:buClr>
              <a:buSzPts val="900"/>
              <a:buFont typeface="Montserrat"/>
              <a:buChar char="●"/>
              <a:defRPr/>
            </a:lvl1pPr>
            <a:lvl2pPr marL="914400" lvl="1" indent="-285750">
              <a:spcBef>
                <a:spcPts val="0"/>
              </a:spcBef>
              <a:spcAft>
                <a:spcPts val="0"/>
              </a:spcAft>
              <a:buClr>
                <a:schemeClr val="lt2"/>
              </a:buClr>
              <a:buSzPts val="900"/>
              <a:buFont typeface="Montserrat"/>
              <a:buChar char="○"/>
              <a:defRPr/>
            </a:lvl2pPr>
            <a:lvl3pPr marL="1371600" lvl="2" indent="-285750">
              <a:spcBef>
                <a:spcPts val="0"/>
              </a:spcBef>
              <a:spcAft>
                <a:spcPts val="0"/>
              </a:spcAft>
              <a:buClr>
                <a:schemeClr val="lt2"/>
              </a:buClr>
              <a:buSzPts val="900"/>
              <a:buFont typeface="Montserrat"/>
              <a:buChar char="■"/>
              <a:defRPr/>
            </a:lvl3pPr>
            <a:lvl4pPr marL="1828800" lvl="3" indent="-285750">
              <a:spcBef>
                <a:spcPts val="0"/>
              </a:spcBef>
              <a:spcAft>
                <a:spcPts val="0"/>
              </a:spcAft>
              <a:buClr>
                <a:schemeClr val="lt2"/>
              </a:buClr>
              <a:buSzPts val="900"/>
              <a:buFont typeface="Montserrat"/>
              <a:buChar char="●"/>
              <a:defRPr/>
            </a:lvl4pPr>
            <a:lvl5pPr marL="2286000" lvl="4" indent="-285750">
              <a:spcBef>
                <a:spcPts val="0"/>
              </a:spcBef>
              <a:spcAft>
                <a:spcPts val="0"/>
              </a:spcAft>
              <a:buClr>
                <a:schemeClr val="lt2"/>
              </a:buClr>
              <a:buSzPts val="900"/>
              <a:buFont typeface="Montserrat"/>
              <a:buChar char="○"/>
              <a:defRPr/>
            </a:lvl5pPr>
            <a:lvl6pPr marL="2743200" lvl="5" indent="-285750">
              <a:spcBef>
                <a:spcPts val="0"/>
              </a:spcBef>
              <a:spcAft>
                <a:spcPts val="0"/>
              </a:spcAft>
              <a:buClr>
                <a:schemeClr val="lt2"/>
              </a:buClr>
              <a:buSzPts val="900"/>
              <a:buFont typeface="Montserrat"/>
              <a:buChar char="■"/>
              <a:defRPr/>
            </a:lvl6pPr>
            <a:lvl7pPr marL="3200400" lvl="6" indent="-285750">
              <a:spcBef>
                <a:spcPts val="0"/>
              </a:spcBef>
              <a:spcAft>
                <a:spcPts val="0"/>
              </a:spcAft>
              <a:buClr>
                <a:schemeClr val="lt2"/>
              </a:buClr>
              <a:buSzPts val="900"/>
              <a:buFont typeface="Montserrat"/>
              <a:buChar char="●"/>
              <a:defRPr/>
            </a:lvl7pPr>
            <a:lvl8pPr marL="3657600" lvl="7" indent="-285750">
              <a:spcBef>
                <a:spcPts val="0"/>
              </a:spcBef>
              <a:spcAft>
                <a:spcPts val="0"/>
              </a:spcAft>
              <a:buClr>
                <a:schemeClr val="lt2"/>
              </a:buClr>
              <a:buSzPts val="900"/>
              <a:buFont typeface="Montserrat"/>
              <a:buChar char="○"/>
              <a:defRPr/>
            </a:lvl8pPr>
            <a:lvl9pPr marL="4114800" lvl="8" indent="-285750">
              <a:spcBef>
                <a:spcPts val="0"/>
              </a:spcBef>
              <a:spcAft>
                <a:spcPts val="0"/>
              </a:spcAft>
              <a:buClr>
                <a:schemeClr val="lt2"/>
              </a:buClr>
              <a:buSzPts val="900"/>
              <a:buFont typeface="Montserrat"/>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ub-section 4 content display">
  <p:cSld name="BLANK_1_1_1_1_1_1_1_1_1_1_1_2_1_2_1">
    <p:spTree>
      <p:nvGrpSpPr>
        <p:cNvPr id="1" name="Shape 232"/>
        <p:cNvGrpSpPr/>
        <p:nvPr/>
      </p:nvGrpSpPr>
      <p:grpSpPr>
        <a:xfrm>
          <a:off x="0" y="0"/>
          <a:ext cx="0" cy="0"/>
          <a:chOff x="0" y="0"/>
          <a:chExt cx="0" cy="0"/>
        </a:xfrm>
      </p:grpSpPr>
      <p:sp>
        <p:nvSpPr>
          <p:cNvPr id="233" name="Google Shape;233;p29"/>
          <p:cNvSpPr txBox="1">
            <a:spLocks noGrp="1"/>
          </p:cNvSpPr>
          <p:nvPr>
            <p:ph type="title"/>
          </p:nvPr>
        </p:nvSpPr>
        <p:spPr>
          <a:xfrm>
            <a:off x="256025" y="213150"/>
            <a:ext cx="5750100" cy="5118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a:endParaRPr/>
          </a:p>
        </p:txBody>
      </p:sp>
      <p:cxnSp>
        <p:nvCxnSpPr>
          <p:cNvPr id="234" name="Google Shape;234;p29"/>
          <p:cNvCxnSpPr/>
          <p:nvPr/>
        </p:nvCxnSpPr>
        <p:spPr>
          <a:xfrm>
            <a:off x="0" y="1218975"/>
            <a:ext cx="9144000" cy="0"/>
          </a:xfrm>
          <a:prstGeom prst="straightConnector1">
            <a:avLst/>
          </a:prstGeom>
          <a:noFill/>
          <a:ln w="9525" cap="flat" cmpd="sng">
            <a:solidFill>
              <a:schemeClr val="dk1"/>
            </a:solidFill>
            <a:prstDash val="solid"/>
            <a:round/>
            <a:headEnd type="none" w="med" len="med"/>
            <a:tailEnd type="none" w="med" len="med"/>
          </a:ln>
        </p:spPr>
      </p:cxnSp>
      <p:sp>
        <p:nvSpPr>
          <p:cNvPr id="235" name="Google Shape;235;p29"/>
          <p:cNvSpPr txBox="1">
            <a:spLocks noGrp="1"/>
          </p:cNvSpPr>
          <p:nvPr>
            <p:ph type="body" idx="1"/>
          </p:nvPr>
        </p:nvSpPr>
        <p:spPr>
          <a:xfrm>
            <a:off x="255975" y="1547275"/>
            <a:ext cx="3639600" cy="618300"/>
          </a:xfrm>
          <a:prstGeom prst="rect">
            <a:avLst/>
          </a:prstGeom>
        </p:spPr>
        <p:txBody>
          <a:bodyPr spcFirstLastPara="1" wrap="square" lIns="0" tIns="0" rIns="0" bIns="0" anchor="t" anchorCtr="0">
            <a:spAutoFit/>
          </a:bodyPr>
          <a:lstStyle>
            <a:lvl1pPr marL="457200" lvl="0" indent="-285750">
              <a:spcBef>
                <a:spcPts val="0"/>
              </a:spcBef>
              <a:spcAft>
                <a:spcPts val="0"/>
              </a:spcAft>
              <a:buClr>
                <a:schemeClr val="lt2"/>
              </a:buClr>
              <a:buSzPts val="900"/>
              <a:buFont typeface="Montserrat"/>
              <a:buChar char="●"/>
              <a:defRPr/>
            </a:lvl1pPr>
            <a:lvl2pPr marL="914400" lvl="1" indent="-285750">
              <a:spcBef>
                <a:spcPts val="0"/>
              </a:spcBef>
              <a:spcAft>
                <a:spcPts val="0"/>
              </a:spcAft>
              <a:buClr>
                <a:schemeClr val="lt2"/>
              </a:buClr>
              <a:buSzPts val="900"/>
              <a:buFont typeface="Montserrat"/>
              <a:buChar char="○"/>
              <a:defRPr/>
            </a:lvl2pPr>
            <a:lvl3pPr marL="1371600" lvl="2" indent="-285750">
              <a:spcBef>
                <a:spcPts val="0"/>
              </a:spcBef>
              <a:spcAft>
                <a:spcPts val="0"/>
              </a:spcAft>
              <a:buClr>
                <a:schemeClr val="lt2"/>
              </a:buClr>
              <a:buSzPts val="900"/>
              <a:buFont typeface="Montserrat"/>
              <a:buChar char="■"/>
              <a:defRPr/>
            </a:lvl3pPr>
            <a:lvl4pPr marL="1828800" lvl="3" indent="-285750">
              <a:spcBef>
                <a:spcPts val="0"/>
              </a:spcBef>
              <a:spcAft>
                <a:spcPts val="0"/>
              </a:spcAft>
              <a:buClr>
                <a:schemeClr val="lt2"/>
              </a:buClr>
              <a:buSzPts val="900"/>
              <a:buFont typeface="Montserrat"/>
              <a:buChar char="●"/>
              <a:defRPr/>
            </a:lvl4pPr>
            <a:lvl5pPr marL="2286000" lvl="4" indent="-285750">
              <a:spcBef>
                <a:spcPts val="0"/>
              </a:spcBef>
              <a:spcAft>
                <a:spcPts val="0"/>
              </a:spcAft>
              <a:buClr>
                <a:schemeClr val="lt2"/>
              </a:buClr>
              <a:buSzPts val="900"/>
              <a:buFont typeface="Montserrat"/>
              <a:buChar char="○"/>
              <a:defRPr/>
            </a:lvl5pPr>
            <a:lvl6pPr marL="2743200" lvl="5" indent="-285750">
              <a:spcBef>
                <a:spcPts val="0"/>
              </a:spcBef>
              <a:spcAft>
                <a:spcPts val="0"/>
              </a:spcAft>
              <a:buClr>
                <a:schemeClr val="lt2"/>
              </a:buClr>
              <a:buSzPts val="900"/>
              <a:buFont typeface="Montserrat"/>
              <a:buChar char="■"/>
              <a:defRPr/>
            </a:lvl6pPr>
            <a:lvl7pPr marL="3200400" lvl="6" indent="-285750">
              <a:spcBef>
                <a:spcPts val="0"/>
              </a:spcBef>
              <a:spcAft>
                <a:spcPts val="0"/>
              </a:spcAft>
              <a:buClr>
                <a:schemeClr val="lt2"/>
              </a:buClr>
              <a:buSzPts val="900"/>
              <a:buFont typeface="Montserrat"/>
              <a:buChar char="●"/>
              <a:defRPr/>
            </a:lvl7pPr>
            <a:lvl8pPr marL="3657600" lvl="7" indent="-285750">
              <a:spcBef>
                <a:spcPts val="0"/>
              </a:spcBef>
              <a:spcAft>
                <a:spcPts val="0"/>
              </a:spcAft>
              <a:buClr>
                <a:schemeClr val="lt2"/>
              </a:buClr>
              <a:buSzPts val="900"/>
              <a:buFont typeface="Montserrat"/>
              <a:buChar char="○"/>
              <a:defRPr/>
            </a:lvl8pPr>
            <a:lvl9pPr marL="4114800" lvl="8" indent="-285750">
              <a:spcBef>
                <a:spcPts val="0"/>
              </a:spcBef>
              <a:spcAft>
                <a:spcPts val="0"/>
              </a:spcAft>
              <a:buClr>
                <a:schemeClr val="lt2"/>
              </a:buClr>
              <a:buSzPts val="900"/>
              <a:buFont typeface="Montserrat"/>
              <a:buChar char="■"/>
              <a:defRPr/>
            </a:lvl9pPr>
          </a:lstStyle>
          <a:p>
            <a:endParaRPr/>
          </a:p>
        </p:txBody>
      </p:sp>
      <p:sp>
        <p:nvSpPr>
          <p:cNvPr id="236" name="Google Shape;236;p29"/>
          <p:cNvSpPr txBox="1">
            <a:spLocks noGrp="1"/>
          </p:cNvSpPr>
          <p:nvPr>
            <p:ph type="body" idx="2"/>
          </p:nvPr>
        </p:nvSpPr>
        <p:spPr>
          <a:xfrm>
            <a:off x="4882425" y="1547275"/>
            <a:ext cx="3639600" cy="618300"/>
          </a:xfrm>
          <a:prstGeom prst="rect">
            <a:avLst/>
          </a:prstGeom>
        </p:spPr>
        <p:txBody>
          <a:bodyPr spcFirstLastPara="1" wrap="square" lIns="0" tIns="0" rIns="0" bIns="0" anchor="t" anchorCtr="0">
            <a:spAutoFit/>
          </a:bodyPr>
          <a:lstStyle>
            <a:lvl1pPr marL="457200" lvl="0" indent="-285750">
              <a:lnSpc>
                <a:spcPct val="115000"/>
              </a:lnSpc>
              <a:spcBef>
                <a:spcPts val="0"/>
              </a:spcBef>
              <a:spcAft>
                <a:spcPts val="0"/>
              </a:spcAft>
              <a:buClr>
                <a:schemeClr val="lt2"/>
              </a:buClr>
              <a:buSzPts val="900"/>
              <a:buFont typeface="Montserrat"/>
              <a:buChar char="●"/>
              <a:defRPr/>
            </a:lvl1pPr>
            <a:lvl2pPr marL="914400" lvl="1" indent="-285750">
              <a:lnSpc>
                <a:spcPct val="115000"/>
              </a:lnSpc>
              <a:spcBef>
                <a:spcPts val="0"/>
              </a:spcBef>
              <a:spcAft>
                <a:spcPts val="0"/>
              </a:spcAft>
              <a:buClr>
                <a:schemeClr val="lt2"/>
              </a:buClr>
              <a:buSzPts val="900"/>
              <a:buFont typeface="Montserrat"/>
              <a:buChar char="○"/>
              <a:defRPr/>
            </a:lvl2pPr>
            <a:lvl3pPr marL="1371600" lvl="2" indent="-285750">
              <a:lnSpc>
                <a:spcPct val="115000"/>
              </a:lnSpc>
              <a:spcBef>
                <a:spcPts val="0"/>
              </a:spcBef>
              <a:spcAft>
                <a:spcPts val="0"/>
              </a:spcAft>
              <a:buClr>
                <a:schemeClr val="lt2"/>
              </a:buClr>
              <a:buSzPts val="900"/>
              <a:buFont typeface="Montserrat"/>
              <a:buChar char="■"/>
              <a:defRPr/>
            </a:lvl3pPr>
            <a:lvl4pPr marL="1828800" lvl="3" indent="-285750">
              <a:lnSpc>
                <a:spcPct val="115000"/>
              </a:lnSpc>
              <a:spcBef>
                <a:spcPts val="0"/>
              </a:spcBef>
              <a:spcAft>
                <a:spcPts val="0"/>
              </a:spcAft>
              <a:buClr>
                <a:schemeClr val="lt2"/>
              </a:buClr>
              <a:buSzPts val="900"/>
              <a:buFont typeface="Montserrat"/>
              <a:buChar char="●"/>
              <a:defRPr/>
            </a:lvl4pPr>
            <a:lvl5pPr marL="2286000" lvl="4" indent="-285750">
              <a:lnSpc>
                <a:spcPct val="115000"/>
              </a:lnSpc>
              <a:spcBef>
                <a:spcPts val="0"/>
              </a:spcBef>
              <a:spcAft>
                <a:spcPts val="0"/>
              </a:spcAft>
              <a:buClr>
                <a:schemeClr val="lt2"/>
              </a:buClr>
              <a:buSzPts val="900"/>
              <a:buFont typeface="Montserrat"/>
              <a:buChar char="○"/>
              <a:defRPr/>
            </a:lvl5pPr>
            <a:lvl6pPr marL="2743200" lvl="5" indent="-285750">
              <a:lnSpc>
                <a:spcPct val="115000"/>
              </a:lnSpc>
              <a:spcBef>
                <a:spcPts val="0"/>
              </a:spcBef>
              <a:spcAft>
                <a:spcPts val="0"/>
              </a:spcAft>
              <a:buClr>
                <a:schemeClr val="lt2"/>
              </a:buClr>
              <a:buSzPts val="900"/>
              <a:buFont typeface="Montserrat"/>
              <a:buChar char="■"/>
              <a:defRPr/>
            </a:lvl6pPr>
            <a:lvl7pPr marL="3200400" lvl="6" indent="-285750">
              <a:lnSpc>
                <a:spcPct val="115000"/>
              </a:lnSpc>
              <a:spcBef>
                <a:spcPts val="0"/>
              </a:spcBef>
              <a:spcAft>
                <a:spcPts val="0"/>
              </a:spcAft>
              <a:buClr>
                <a:schemeClr val="lt2"/>
              </a:buClr>
              <a:buSzPts val="900"/>
              <a:buFont typeface="Montserrat"/>
              <a:buChar char="●"/>
              <a:defRPr/>
            </a:lvl7pPr>
            <a:lvl8pPr marL="3657600" lvl="7" indent="-285750">
              <a:lnSpc>
                <a:spcPct val="115000"/>
              </a:lnSpc>
              <a:spcBef>
                <a:spcPts val="0"/>
              </a:spcBef>
              <a:spcAft>
                <a:spcPts val="0"/>
              </a:spcAft>
              <a:buClr>
                <a:schemeClr val="lt2"/>
              </a:buClr>
              <a:buSzPts val="900"/>
              <a:buFont typeface="Montserrat"/>
              <a:buChar char="○"/>
              <a:defRPr/>
            </a:lvl8pPr>
            <a:lvl9pPr marL="4114800" lvl="8" indent="-285750">
              <a:lnSpc>
                <a:spcPct val="115000"/>
              </a:lnSpc>
              <a:spcBef>
                <a:spcPts val="0"/>
              </a:spcBef>
              <a:spcAft>
                <a:spcPts val="0"/>
              </a:spcAft>
              <a:buClr>
                <a:schemeClr val="lt2"/>
              </a:buClr>
              <a:buSzPts val="900"/>
              <a:buFont typeface="Montserrat"/>
              <a:buChar char="■"/>
              <a:defRPr/>
            </a:lvl9pPr>
          </a:lstStyle>
          <a:p>
            <a:endParaRPr/>
          </a:p>
        </p:txBody>
      </p:sp>
      <p:sp>
        <p:nvSpPr>
          <p:cNvPr id="237" name="Google Shape;237;p29"/>
          <p:cNvSpPr txBox="1">
            <a:spLocks noGrp="1"/>
          </p:cNvSpPr>
          <p:nvPr>
            <p:ph type="body" idx="3"/>
          </p:nvPr>
        </p:nvSpPr>
        <p:spPr>
          <a:xfrm>
            <a:off x="3582350" y="3224900"/>
            <a:ext cx="3639600" cy="1658100"/>
          </a:xfrm>
          <a:prstGeom prst="rect">
            <a:avLst/>
          </a:prstGeom>
        </p:spPr>
        <p:txBody>
          <a:bodyPr spcFirstLastPara="1" wrap="square" lIns="0" tIns="0" rIns="0" bIns="0" anchor="t" anchorCtr="0">
            <a:spAutoFit/>
          </a:bodyPr>
          <a:lstStyle>
            <a:lvl1pPr marL="457200" lvl="0" indent="-285750">
              <a:lnSpc>
                <a:spcPct val="115000"/>
              </a:lnSpc>
              <a:spcBef>
                <a:spcPts val="0"/>
              </a:spcBef>
              <a:spcAft>
                <a:spcPts val="0"/>
              </a:spcAft>
              <a:buClr>
                <a:schemeClr val="lt2"/>
              </a:buClr>
              <a:buSzPts val="900"/>
              <a:buFont typeface="Montserrat"/>
              <a:buChar char="●"/>
              <a:defRPr/>
            </a:lvl1pPr>
            <a:lvl2pPr marL="914400" lvl="1" indent="-285750">
              <a:lnSpc>
                <a:spcPct val="115000"/>
              </a:lnSpc>
              <a:spcBef>
                <a:spcPts val="0"/>
              </a:spcBef>
              <a:spcAft>
                <a:spcPts val="0"/>
              </a:spcAft>
              <a:buClr>
                <a:schemeClr val="lt2"/>
              </a:buClr>
              <a:buSzPts val="900"/>
              <a:buFont typeface="Montserrat"/>
              <a:buChar char="○"/>
              <a:defRPr/>
            </a:lvl2pPr>
            <a:lvl3pPr marL="1371600" lvl="2" indent="-285750">
              <a:lnSpc>
                <a:spcPct val="115000"/>
              </a:lnSpc>
              <a:spcBef>
                <a:spcPts val="0"/>
              </a:spcBef>
              <a:spcAft>
                <a:spcPts val="0"/>
              </a:spcAft>
              <a:buClr>
                <a:schemeClr val="lt2"/>
              </a:buClr>
              <a:buSzPts val="900"/>
              <a:buFont typeface="Montserrat"/>
              <a:buChar char="■"/>
              <a:defRPr/>
            </a:lvl3pPr>
            <a:lvl4pPr marL="1828800" lvl="3" indent="-285750">
              <a:lnSpc>
                <a:spcPct val="115000"/>
              </a:lnSpc>
              <a:spcBef>
                <a:spcPts val="0"/>
              </a:spcBef>
              <a:spcAft>
                <a:spcPts val="0"/>
              </a:spcAft>
              <a:buClr>
                <a:schemeClr val="lt2"/>
              </a:buClr>
              <a:buSzPts val="900"/>
              <a:buFont typeface="Montserrat"/>
              <a:buChar char="●"/>
              <a:defRPr/>
            </a:lvl4pPr>
            <a:lvl5pPr marL="2286000" lvl="4" indent="-285750">
              <a:lnSpc>
                <a:spcPct val="115000"/>
              </a:lnSpc>
              <a:spcBef>
                <a:spcPts val="0"/>
              </a:spcBef>
              <a:spcAft>
                <a:spcPts val="0"/>
              </a:spcAft>
              <a:buClr>
                <a:schemeClr val="lt2"/>
              </a:buClr>
              <a:buSzPts val="900"/>
              <a:buFont typeface="Montserrat"/>
              <a:buChar char="○"/>
              <a:defRPr/>
            </a:lvl5pPr>
            <a:lvl6pPr marL="2743200" lvl="5" indent="-285750">
              <a:lnSpc>
                <a:spcPct val="115000"/>
              </a:lnSpc>
              <a:spcBef>
                <a:spcPts val="0"/>
              </a:spcBef>
              <a:spcAft>
                <a:spcPts val="0"/>
              </a:spcAft>
              <a:buClr>
                <a:schemeClr val="lt2"/>
              </a:buClr>
              <a:buSzPts val="900"/>
              <a:buFont typeface="Montserrat"/>
              <a:buChar char="■"/>
              <a:defRPr/>
            </a:lvl6pPr>
            <a:lvl7pPr marL="3200400" lvl="6" indent="-285750">
              <a:lnSpc>
                <a:spcPct val="115000"/>
              </a:lnSpc>
              <a:spcBef>
                <a:spcPts val="0"/>
              </a:spcBef>
              <a:spcAft>
                <a:spcPts val="0"/>
              </a:spcAft>
              <a:buClr>
                <a:schemeClr val="lt2"/>
              </a:buClr>
              <a:buSzPts val="900"/>
              <a:buFont typeface="Montserrat"/>
              <a:buChar char="●"/>
              <a:defRPr/>
            </a:lvl7pPr>
            <a:lvl8pPr marL="3657600" lvl="7" indent="-285750">
              <a:lnSpc>
                <a:spcPct val="115000"/>
              </a:lnSpc>
              <a:spcBef>
                <a:spcPts val="0"/>
              </a:spcBef>
              <a:spcAft>
                <a:spcPts val="0"/>
              </a:spcAft>
              <a:buClr>
                <a:schemeClr val="lt2"/>
              </a:buClr>
              <a:buSzPts val="900"/>
              <a:buFont typeface="Montserrat"/>
              <a:buChar char="○"/>
              <a:defRPr/>
            </a:lvl8pPr>
            <a:lvl9pPr marL="4114800" lvl="8" indent="-285750">
              <a:lnSpc>
                <a:spcPct val="115000"/>
              </a:lnSpc>
              <a:spcBef>
                <a:spcPts val="0"/>
              </a:spcBef>
              <a:spcAft>
                <a:spcPts val="0"/>
              </a:spcAft>
              <a:buClr>
                <a:schemeClr val="lt2"/>
              </a:buClr>
              <a:buSzPts val="900"/>
              <a:buFont typeface="Montserrat"/>
              <a:buChar char="■"/>
              <a:defRPr/>
            </a:lvl9pPr>
          </a:lstStyle>
          <a:p>
            <a:endParaRPr/>
          </a:p>
        </p:txBody>
      </p:sp>
      <p:sp>
        <p:nvSpPr>
          <p:cNvPr id="238" name="Google Shape;238;p29"/>
          <p:cNvSpPr txBox="1">
            <a:spLocks noGrp="1"/>
          </p:cNvSpPr>
          <p:nvPr>
            <p:ph type="subTitle" idx="4"/>
          </p:nvPr>
        </p:nvSpPr>
        <p:spPr>
          <a:xfrm>
            <a:off x="3582350" y="2987900"/>
            <a:ext cx="3639600" cy="164100"/>
          </a:xfrm>
          <a:prstGeom prst="rect">
            <a:avLst/>
          </a:prstGeom>
        </p:spPr>
        <p:txBody>
          <a:bodyPr spcFirstLastPara="1" wrap="square" lIns="0" tIns="0" rIns="0" bIns="0" anchor="ctr" anchorCtr="0">
            <a:noAutofit/>
          </a:bodyPr>
          <a:lstStyle>
            <a:lvl1pPr lvl="0" algn="l">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1pPr>
            <a:lvl2pPr lvl="1">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2pPr>
            <a:lvl3pPr lvl="2">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3pPr>
            <a:lvl4pPr lvl="3">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4pPr>
            <a:lvl5pPr lvl="4">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5pPr>
            <a:lvl6pPr lvl="5">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6pPr>
            <a:lvl7pPr lvl="6">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7pPr>
            <a:lvl8pPr lvl="7">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8pPr>
            <a:lvl9pPr lvl="8">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9pPr>
          </a:lstStyle>
          <a:p>
            <a:endParaRPr/>
          </a:p>
        </p:txBody>
      </p:sp>
      <p:sp>
        <p:nvSpPr>
          <p:cNvPr id="239" name="Google Shape;239;p29"/>
          <p:cNvSpPr>
            <a:spLocks noGrp="1"/>
          </p:cNvSpPr>
          <p:nvPr>
            <p:ph type="pic" idx="5"/>
          </p:nvPr>
        </p:nvSpPr>
        <p:spPr>
          <a:xfrm>
            <a:off x="256025" y="2987900"/>
            <a:ext cx="3176400" cy="1904400"/>
          </a:xfrm>
          <a:prstGeom prst="rect">
            <a:avLst/>
          </a:prstGeom>
          <a:noFill/>
          <a:ln>
            <a:noFill/>
          </a:ln>
        </p:spPr>
      </p:sp>
      <p:sp>
        <p:nvSpPr>
          <p:cNvPr id="240" name="Google Shape;240;p29"/>
          <p:cNvSpPr txBox="1">
            <a:spLocks noGrp="1"/>
          </p:cNvSpPr>
          <p:nvPr>
            <p:ph type="subTitle" idx="6"/>
          </p:nvPr>
        </p:nvSpPr>
        <p:spPr>
          <a:xfrm>
            <a:off x="7657750" y="256025"/>
            <a:ext cx="1230300" cy="275700"/>
          </a:xfrm>
          <a:prstGeom prst="rect">
            <a:avLst/>
          </a:prstGeom>
        </p:spPr>
        <p:txBody>
          <a:bodyPr spcFirstLastPara="1" wrap="square" lIns="0" tIns="0" rIns="0" bIns="0" anchor="t" anchorCtr="0">
            <a:noAutofit/>
          </a:bodyPr>
          <a:lstStyle>
            <a:lvl1pPr lvl="0">
              <a:spcBef>
                <a:spcPts val="0"/>
              </a:spcBef>
              <a:spcAft>
                <a:spcPts val="0"/>
              </a:spcAft>
              <a:buSzPts val="800"/>
              <a:buFont typeface="Montserrat"/>
              <a:buNone/>
              <a:defRPr/>
            </a:lvl1pPr>
            <a:lvl2pPr lvl="1">
              <a:spcBef>
                <a:spcPts val="0"/>
              </a:spcBef>
              <a:spcAft>
                <a:spcPts val="0"/>
              </a:spcAft>
              <a:buSzPts val="800"/>
              <a:buFont typeface="Montserrat"/>
              <a:buNone/>
              <a:defRPr/>
            </a:lvl2pPr>
            <a:lvl3pPr lvl="2">
              <a:spcBef>
                <a:spcPts val="0"/>
              </a:spcBef>
              <a:spcAft>
                <a:spcPts val="0"/>
              </a:spcAft>
              <a:buSzPts val="800"/>
              <a:buFont typeface="Montserrat"/>
              <a:buNone/>
              <a:defRPr/>
            </a:lvl3pPr>
            <a:lvl4pPr lvl="3">
              <a:spcBef>
                <a:spcPts val="0"/>
              </a:spcBef>
              <a:spcAft>
                <a:spcPts val="0"/>
              </a:spcAft>
              <a:buSzPts val="800"/>
              <a:buFont typeface="Montserrat"/>
              <a:buNone/>
              <a:defRPr/>
            </a:lvl4pPr>
            <a:lvl5pPr lvl="4">
              <a:spcBef>
                <a:spcPts val="0"/>
              </a:spcBef>
              <a:spcAft>
                <a:spcPts val="0"/>
              </a:spcAft>
              <a:buSzPts val="800"/>
              <a:buFont typeface="Montserrat"/>
              <a:buNone/>
              <a:defRPr/>
            </a:lvl5pPr>
            <a:lvl6pPr lvl="5">
              <a:spcBef>
                <a:spcPts val="0"/>
              </a:spcBef>
              <a:spcAft>
                <a:spcPts val="0"/>
              </a:spcAft>
              <a:buSzPts val="800"/>
              <a:buFont typeface="Montserrat"/>
              <a:buNone/>
              <a:defRPr/>
            </a:lvl6pPr>
            <a:lvl7pPr lvl="6">
              <a:spcBef>
                <a:spcPts val="0"/>
              </a:spcBef>
              <a:spcAft>
                <a:spcPts val="0"/>
              </a:spcAft>
              <a:buSzPts val="800"/>
              <a:buFont typeface="Montserrat"/>
              <a:buNone/>
              <a:defRPr/>
            </a:lvl7pPr>
            <a:lvl8pPr lvl="7">
              <a:spcBef>
                <a:spcPts val="0"/>
              </a:spcBef>
              <a:spcAft>
                <a:spcPts val="0"/>
              </a:spcAft>
              <a:buSzPts val="800"/>
              <a:buFont typeface="Montserrat"/>
              <a:buNone/>
              <a:defRPr/>
            </a:lvl8pPr>
            <a:lvl9pPr lvl="8">
              <a:spcBef>
                <a:spcPts val="0"/>
              </a:spcBef>
              <a:spcAft>
                <a:spcPts val="0"/>
              </a:spcAft>
              <a:buSzPts val="800"/>
              <a:buFont typeface="Montserrat"/>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display with image">
  <p:cSld name="BLANK_1_1_1_1_1_1_1_1_1_1_1_2_1_2_1_1">
    <p:bg>
      <p:bgPr>
        <a:solidFill>
          <a:schemeClr val="lt1"/>
        </a:solidFill>
        <a:effectLst/>
      </p:bgPr>
    </p:bg>
    <p:spTree>
      <p:nvGrpSpPr>
        <p:cNvPr id="1" name="Shape 241"/>
        <p:cNvGrpSpPr/>
        <p:nvPr/>
      </p:nvGrpSpPr>
      <p:grpSpPr>
        <a:xfrm>
          <a:off x="0" y="0"/>
          <a:ext cx="0" cy="0"/>
          <a:chOff x="0" y="0"/>
          <a:chExt cx="0" cy="0"/>
        </a:xfrm>
      </p:grpSpPr>
      <p:sp>
        <p:nvSpPr>
          <p:cNvPr id="242" name="Google Shape;242;p30"/>
          <p:cNvSpPr txBox="1">
            <a:spLocks noGrp="1"/>
          </p:cNvSpPr>
          <p:nvPr>
            <p:ph type="title"/>
          </p:nvPr>
        </p:nvSpPr>
        <p:spPr>
          <a:xfrm>
            <a:off x="256025" y="213150"/>
            <a:ext cx="5750100" cy="5118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a:endParaRPr/>
          </a:p>
        </p:txBody>
      </p:sp>
      <p:sp>
        <p:nvSpPr>
          <p:cNvPr id="243" name="Google Shape;243;p30"/>
          <p:cNvSpPr>
            <a:spLocks noGrp="1"/>
          </p:cNvSpPr>
          <p:nvPr>
            <p:ph type="pic" idx="2"/>
          </p:nvPr>
        </p:nvSpPr>
        <p:spPr>
          <a:xfrm>
            <a:off x="6565675" y="6375"/>
            <a:ext cx="2578200" cy="5143500"/>
          </a:xfrm>
          <a:prstGeom prst="rect">
            <a:avLst/>
          </a:prstGeom>
          <a:noFill/>
          <a:ln>
            <a:noFill/>
          </a:ln>
        </p:spPr>
      </p:sp>
      <p:sp>
        <p:nvSpPr>
          <p:cNvPr id="244" name="Google Shape;244;p30"/>
          <p:cNvSpPr txBox="1">
            <a:spLocks noGrp="1"/>
          </p:cNvSpPr>
          <p:nvPr>
            <p:ph type="body" idx="1"/>
          </p:nvPr>
        </p:nvSpPr>
        <p:spPr>
          <a:xfrm>
            <a:off x="256600" y="1672900"/>
            <a:ext cx="1881600" cy="775800"/>
          </a:xfrm>
          <a:prstGeom prst="rect">
            <a:avLst/>
          </a:prstGeom>
        </p:spPr>
        <p:txBody>
          <a:bodyPr spcFirstLastPara="1" wrap="square" lIns="0" tIns="0" rIns="0" bIns="0" anchor="t" anchorCtr="0">
            <a:spAutoFit/>
          </a:bodyPr>
          <a:lstStyle>
            <a:lvl1pPr marL="457200" lvl="0" indent="-285750">
              <a:spcBef>
                <a:spcPts val="0"/>
              </a:spcBef>
              <a:spcAft>
                <a:spcPts val="0"/>
              </a:spcAft>
              <a:buClr>
                <a:schemeClr val="lt2"/>
              </a:buClr>
              <a:buSzPts val="900"/>
              <a:buFont typeface="Montserrat"/>
              <a:buChar char="●"/>
              <a:defRPr/>
            </a:lvl1pPr>
            <a:lvl2pPr marL="914400" lvl="1" indent="-285750">
              <a:spcBef>
                <a:spcPts val="0"/>
              </a:spcBef>
              <a:spcAft>
                <a:spcPts val="0"/>
              </a:spcAft>
              <a:buClr>
                <a:schemeClr val="lt2"/>
              </a:buClr>
              <a:buSzPts val="900"/>
              <a:buFont typeface="Montserrat"/>
              <a:buChar char="○"/>
              <a:defRPr/>
            </a:lvl2pPr>
            <a:lvl3pPr marL="1371600" lvl="2" indent="-285750">
              <a:spcBef>
                <a:spcPts val="0"/>
              </a:spcBef>
              <a:spcAft>
                <a:spcPts val="0"/>
              </a:spcAft>
              <a:buClr>
                <a:schemeClr val="lt2"/>
              </a:buClr>
              <a:buSzPts val="900"/>
              <a:buFont typeface="Montserrat"/>
              <a:buChar char="■"/>
              <a:defRPr/>
            </a:lvl3pPr>
            <a:lvl4pPr marL="1828800" lvl="3" indent="-285750">
              <a:spcBef>
                <a:spcPts val="0"/>
              </a:spcBef>
              <a:spcAft>
                <a:spcPts val="0"/>
              </a:spcAft>
              <a:buClr>
                <a:schemeClr val="lt2"/>
              </a:buClr>
              <a:buSzPts val="900"/>
              <a:buFont typeface="Montserrat"/>
              <a:buChar char="●"/>
              <a:defRPr/>
            </a:lvl4pPr>
            <a:lvl5pPr marL="2286000" lvl="4" indent="-285750">
              <a:spcBef>
                <a:spcPts val="0"/>
              </a:spcBef>
              <a:spcAft>
                <a:spcPts val="0"/>
              </a:spcAft>
              <a:buClr>
                <a:schemeClr val="lt2"/>
              </a:buClr>
              <a:buSzPts val="900"/>
              <a:buFont typeface="Montserrat"/>
              <a:buChar char="○"/>
              <a:defRPr/>
            </a:lvl5pPr>
            <a:lvl6pPr marL="2743200" lvl="5" indent="-285750">
              <a:spcBef>
                <a:spcPts val="0"/>
              </a:spcBef>
              <a:spcAft>
                <a:spcPts val="0"/>
              </a:spcAft>
              <a:buClr>
                <a:schemeClr val="lt2"/>
              </a:buClr>
              <a:buSzPts val="900"/>
              <a:buFont typeface="Montserrat"/>
              <a:buChar char="■"/>
              <a:defRPr/>
            </a:lvl6pPr>
            <a:lvl7pPr marL="3200400" lvl="6" indent="-285750">
              <a:spcBef>
                <a:spcPts val="0"/>
              </a:spcBef>
              <a:spcAft>
                <a:spcPts val="0"/>
              </a:spcAft>
              <a:buClr>
                <a:schemeClr val="lt2"/>
              </a:buClr>
              <a:buSzPts val="900"/>
              <a:buFont typeface="Montserrat"/>
              <a:buChar char="●"/>
              <a:defRPr/>
            </a:lvl7pPr>
            <a:lvl8pPr marL="3657600" lvl="7" indent="-285750">
              <a:spcBef>
                <a:spcPts val="0"/>
              </a:spcBef>
              <a:spcAft>
                <a:spcPts val="0"/>
              </a:spcAft>
              <a:buClr>
                <a:schemeClr val="lt2"/>
              </a:buClr>
              <a:buSzPts val="900"/>
              <a:buFont typeface="Montserrat"/>
              <a:buChar char="○"/>
              <a:defRPr/>
            </a:lvl8pPr>
            <a:lvl9pPr marL="4114800" lvl="8" indent="-285750">
              <a:spcBef>
                <a:spcPts val="0"/>
              </a:spcBef>
              <a:spcAft>
                <a:spcPts val="0"/>
              </a:spcAft>
              <a:buClr>
                <a:schemeClr val="lt2"/>
              </a:buClr>
              <a:buSzPts val="900"/>
              <a:buFont typeface="Montserrat"/>
              <a:buChar char="■"/>
              <a:defRPr/>
            </a:lvl9pPr>
          </a:lstStyle>
          <a:p>
            <a:endParaRPr/>
          </a:p>
        </p:txBody>
      </p:sp>
      <p:sp>
        <p:nvSpPr>
          <p:cNvPr id="245" name="Google Shape;245;p30"/>
          <p:cNvSpPr txBox="1">
            <a:spLocks noGrp="1"/>
          </p:cNvSpPr>
          <p:nvPr>
            <p:ph type="title" idx="3"/>
          </p:nvPr>
        </p:nvSpPr>
        <p:spPr>
          <a:xfrm>
            <a:off x="256600" y="1383825"/>
            <a:ext cx="1881600" cy="189600"/>
          </a:xfrm>
          <a:prstGeom prst="rect">
            <a:avLst/>
          </a:prstGeom>
        </p:spPr>
        <p:txBody>
          <a:bodyPr spcFirstLastPara="1" wrap="square" lIns="0" tIns="0" rIns="0" bIns="0" anchor="t" anchorCtr="0">
            <a:noAutofit/>
          </a:bodyPr>
          <a:lstStyle>
            <a:lvl1pPr lvl="0">
              <a:lnSpc>
                <a:spcPct val="90000"/>
              </a:lnSpc>
              <a:spcBef>
                <a:spcPts val="0"/>
              </a:spcBef>
              <a:spcAft>
                <a:spcPts val="0"/>
              </a:spcAft>
              <a:buNone/>
              <a:defRPr sz="1200">
                <a:latin typeface="Montserrat"/>
                <a:ea typeface="Montserrat"/>
                <a:cs typeface="Montserrat"/>
                <a:sym typeface="Montserrat"/>
              </a:defRPr>
            </a:lvl1pPr>
            <a:lvl2pPr lvl="1">
              <a:lnSpc>
                <a:spcPct val="115000"/>
              </a:lnSpc>
              <a:spcBef>
                <a:spcPts val="0"/>
              </a:spcBef>
              <a:spcAft>
                <a:spcPts val="0"/>
              </a:spcAft>
              <a:buNone/>
              <a:defRPr sz="1200">
                <a:latin typeface="Montserrat"/>
                <a:ea typeface="Montserrat"/>
                <a:cs typeface="Montserrat"/>
                <a:sym typeface="Montserrat"/>
              </a:defRPr>
            </a:lvl2pPr>
            <a:lvl3pPr lvl="2">
              <a:lnSpc>
                <a:spcPct val="115000"/>
              </a:lnSpc>
              <a:spcBef>
                <a:spcPts val="0"/>
              </a:spcBef>
              <a:spcAft>
                <a:spcPts val="0"/>
              </a:spcAft>
              <a:buNone/>
              <a:defRPr sz="1200">
                <a:latin typeface="Montserrat"/>
                <a:ea typeface="Montserrat"/>
                <a:cs typeface="Montserrat"/>
                <a:sym typeface="Montserrat"/>
              </a:defRPr>
            </a:lvl3pPr>
            <a:lvl4pPr lvl="3">
              <a:lnSpc>
                <a:spcPct val="115000"/>
              </a:lnSpc>
              <a:spcBef>
                <a:spcPts val="0"/>
              </a:spcBef>
              <a:spcAft>
                <a:spcPts val="0"/>
              </a:spcAft>
              <a:buNone/>
              <a:defRPr sz="1200">
                <a:latin typeface="Montserrat"/>
                <a:ea typeface="Montserrat"/>
                <a:cs typeface="Montserrat"/>
                <a:sym typeface="Montserrat"/>
              </a:defRPr>
            </a:lvl4pPr>
            <a:lvl5pPr lvl="4">
              <a:lnSpc>
                <a:spcPct val="115000"/>
              </a:lnSpc>
              <a:spcBef>
                <a:spcPts val="0"/>
              </a:spcBef>
              <a:spcAft>
                <a:spcPts val="0"/>
              </a:spcAft>
              <a:buNone/>
              <a:defRPr sz="1200">
                <a:latin typeface="Montserrat"/>
                <a:ea typeface="Montserrat"/>
                <a:cs typeface="Montserrat"/>
                <a:sym typeface="Montserrat"/>
              </a:defRPr>
            </a:lvl5pPr>
            <a:lvl6pPr lvl="5">
              <a:lnSpc>
                <a:spcPct val="115000"/>
              </a:lnSpc>
              <a:spcBef>
                <a:spcPts val="0"/>
              </a:spcBef>
              <a:spcAft>
                <a:spcPts val="0"/>
              </a:spcAft>
              <a:buNone/>
              <a:defRPr sz="1200">
                <a:latin typeface="Montserrat"/>
                <a:ea typeface="Montserrat"/>
                <a:cs typeface="Montserrat"/>
                <a:sym typeface="Montserrat"/>
              </a:defRPr>
            </a:lvl6pPr>
            <a:lvl7pPr lvl="6">
              <a:lnSpc>
                <a:spcPct val="115000"/>
              </a:lnSpc>
              <a:spcBef>
                <a:spcPts val="0"/>
              </a:spcBef>
              <a:spcAft>
                <a:spcPts val="0"/>
              </a:spcAft>
              <a:buNone/>
              <a:defRPr sz="1200">
                <a:latin typeface="Montserrat"/>
                <a:ea typeface="Montserrat"/>
                <a:cs typeface="Montserrat"/>
                <a:sym typeface="Montserrat"/>
              </a:defRPr>
            </a:lvl7pPr>
            <a:lvl8pPr lvl="7">
              <a:lnSpc>
                <a:spcPct val="115000"/>
              </a:lnSpc>
              <a:spcBef>
                <a:spcPts val="0"/>
              </a:spcBef>
              <a:spcAft>
                <a:spcPts val="0"/>
              </a:spcAft>
              <a:buNone/>
              <a:defRPr sz="1200">
                <a:latin typeface="Montserrat"/>
                <a:ea typeface="Montserrat"/>
                <a:cs typeface="Montserrat"/>
                <a:sym typeface="Montserrat"/>
              </a:defRPr>
            </a:lvl8pPr>
            <a:lvl9pPr lvl="8">
              <a:lnSpc>
                <a:spcPct val="115000"/>
              </a:lnSpc>
              <a:spcBef>
                <a:spcPts val="0"/>
              </a:spcBef>
              <a:spcAft>
                <a:spcPts val="0"/>
              </a:spcAft>
              <a:buNone/>
              <a:defRPr sz="1200">
                <a:latin typeface="Montserrat"/>
                <a:ea typeface="Montserrat"/>
                <a:cs typeface="Montserrat"/>
                <a:sym typeface="Montserrat"/>
              </a:defRPr>
            </a:lvl9pPr>
          </a:lstStyle>
          <a:p>
            <a:endParaRPr/>
          </a:p>
        </p:txBody>
      </p:sp>
      <p:sp>
        <p:nvSpPr>
          <p:cNvPr id="246" name="Google Shape;246;p30"/>
          <p:cNvSpPr txBox="1">
            <a:spLocks noGrp="1"/>
          </p:cNvSpPr>
          <p:nvPr>
            <p:ph type="body" idx="4"/>
          </p:nvPr>
        </p:nvSpPr>
        <p:spPr>
          <a:xfrm>
            <a:off x="256600" y="3630275"/>
            <a:ext cx="1881600" cy="775800"/>
          </a:xfrm>
          <a:prstGeom prst="rect">
            <a:avLst/>
          </a:prstGeom>
        </p:spPr>
        <p:txBody>
          <a:bodyPr spcFirstLastPara="1" wrap="square" lIns="0" tIns="0" rIns="0" bIns="0" anchor="t" anchorCtr="0">
            <a:spAutoFit/>
          </a:bodyPr>
          <a:lstStyle>
            <a:lvl1pPr marL="457200" lvl="0" indent="-285750">
              <a:lnSpc>
                <a:spcPct val="115000"/>
              </a:lnSpc>
              <a:spcBef>
                <a:spcPts val="0"/>
              </a:spcBef>
              <a:spcAft>
                <a:spcPts val="0"/>
              </a:spcAft>
              <a:buClr>
                <a:schemeClr val="lt2"/>
              </a:buClr>
              <a:buSzPts val="900"/>
              <a:buFont typeface="Montserrat"/>
              <a:buChar char="●"/>
              <a:defRPr/>
            </a:lvl1pPr>
            <a:lvl2pPr marL="914400" lvl="1" indent="-285750">
              <a:lnSpc>
                <a:spcPct val="115000"/>
              </a:lnSpc>
              <a:spcBef>
                <a:spcPts val="0"/>
              </a:spcBef>
              <a:spcAft>
                <a:spcPts val="0"/>
              </a:spcAft>
              <a:buClr>
                <a:schemeClr val="lt2"/>
              </a:buClr>
              <a:buSzPts val="900"/>
              <a:buFont typeface="Montserrat"/>
              <a:buChar char="○"/>
              <a:defRPr/>
            </a:lvl2pPr>
            <a:lvl3pPr marL="1371600" lvl="2" indent="-285750">
              <a:lnSpc>
                <a:spcPct val="115000"/>
              </a:lnSpc>
              <a:spcBef>
                <a:spcPts val="0"/>
              </a:spcBef>
              <a:spcAft>
                <a:spcPts val="0"/>
              </a:spcAft>
              <a:buClr>
                <a:schemeClr val="lt2"/>
              </a:buClr>
              <a:buSzPts val="900"/>
              <a:buFont typeface="Montserrat"/>
              <a:buChar char="■"/>
              <a:defRPr/>
            </a:lvl3pPr>
            <a:lvl4pPr marL="1828800" lvl="3" indent="-285750">
              <a:lnSpc>
                <a:spcPct val="115000"/>
              </a:lnSpc>
              <a:spcBef>
                <a:spcPts val="0"/>
              </a:spcBef>
              <a:spcAft>
                <a:spcPts val="0"/>
              </a:spcAft>
              <a:buClr>
                <a:schemeClr val="lt2"/>
              </a:buClr>
              <a:buSzPts val="900"/>
              <a:buFont typeface="Montserrat"/>
              <a:buChar char="●"/>
              <a:defRPr/>
            </a:lvl4pPr>
            <a:lvl5pPr marL="2286000" lvl="4" indent="-285750">
              <a:lnSpc>
                <a:spcPct val="115000"/>
              </a:lnSpc>
              <a:spcBef>
                <a:spcPts val="0"/>
              </a:spcBef>
              <a:spcAft>
                <a:spcPts val="0"/>
              </a:spcAft>
              <a:buClr>
                <a:schemeClr val="lt2"/>
              </a:buClr>
              <a:buSzPts val="900"/>
              <a:buFont typeface="Montserrat"/>
              <a:buChar char="○"/>
              <a:defRPr/>
            </a:lvl5pPr>
            <a:lvl6pPr marL="2743200" lvl="5" indent="-285750">
              <a:lnSpc>
                <a:spcPct val="115000"/>
              </a:lnSpc>
              <a:spcBef>
                <a:spcPts val="0"/>
              </a:spcBef>
              <a:spcAft>
                <a:spcPts val="0"/>
              </a:spcAft>
              <a:buClr>
                <a:schemeClr val="lt2"/>
              </a:buClr>
              <a:buSzPts val="900"/>
              <a:buFont typeface="Montserrat"/>
              <a:buChar char="■"/>
              <a:defRPr/>
            </a:lvl6pPr>
            <a:lvl7pPr marL="3200400" lvl="6" indent="-285750">
              <a:lnSpc>
                <a:spcPct val="115000"/>
              </a:lnSpc>
              <a:spcBef>
                <a:spcPts val="0"/>
              </a:spcBef>
              <a:spcAft>
                <a:spcPts val="0"/>
              </a:spcAft>
              <a:buClr>
                <a:schemeClr val="lt2"/>
              </a:buClr>
              <a:buSzPts val="900"/>
              <a:buFont typeface="Montserrat"/>
              <a:buChar char="●"/>
              <a:defRPr/>
            </a:lvl7pPr>
            <a:lvl8pPr marL="3657600" lvl="7" indent="-285750">
              <a:lnSpc>
                <a:spcPct val="115000"/>
              </a:lnSpc>
              <a:spcBef>
                <a:spcPts val="0"/>
              </a:spcBef>
              <a:spcAft>
                <a:spcPts val="0"/>
              </a:spcAft>
              <a:buClr>
                <a:schemeClr val="lt2"/>
              </a:buClr>
              <a:buSzPts val="900"/>
              <a:buFont typeface="Montserrat"/>
              <a:buChar char="○"/>
              <a:defRPr/>
            </a:lvl8pPr>
            <a:lvl9pPr marL="4114800" lvl="8" indent="-285750">
              <a:lnSpc>
                <a:spcPct val="115000"/>
              </a:lnSpc>
              <a:spcBef>
                <a:spcPts val="0"/>
              </a:spcBef>
              <a:spcAft>
                <a:spcPts val="0"/>
              </a:spcAft>
              <a:buClr>
                <a:schemeClr val="lt2"/>
              </a:buClr>
              <a:buSzPts val="900"/>
              <a:buFont typeface="Montserrat"/>
              <a:buChar char="■"/>
              <a:defRPr/>
            </a:lvl9pPr>
          </a:lstStyle>
          <a:p>
            <a:endParaRPr/>
          </a:p>
        </p:txBody>
      </p:sp>
      <p:sp>
        <p:nvSpPr>
          <p:cNvPr id="247" name="Google Shape;247;p30"/>
          <p:cNvSpPr txBox="1">
            <a:spLocks noGrp="1"/>
          </p:cNvSpPr>
          <p:nvPr>
            <p:ph type="title" idx="5"/>
          </p:nvPr>
        </p:nvSpPr>
        <p:spPr>
          <a:xfrm>
            <a:off x="256600" y="3341200"/>
            <a:ext cx="1881600" cy="189600"/>
          </a:xfrm>
          <a:prstGeom prst="rect">
            <a:avLst/>
          </a:prstGeom>
        </p:spPr>
        <p:txBody>
          <a:bodyPr spcFirstLastPara="1" wrap="square" lIns="0" tIns="0" rIns="0" bIns="0" anchor="t" anchorCtr="0">
            <a:noAutofit/>
          </a:bodyPr>
          <a:lstStyle>
            <a:lvl1pPr lvl="0">
              <a:lnSpc>
                <a:spcPct val="90000"/>
              </a:lnSpc>
              <a:spcBef>
                <a:spcPts val="0"/>
              </a:spcBef>
              <a:spcAft>
                <a:spcPts val="0"/>
              </a:spcAft>
              <a:buNone/>
              <a:defRPr sz="1200">
                <a:latin typeface="Montserrat"/>
                <a:ea typeface="Montserrat"/>
                <a:cs typeface="Montserrat"/>
                <a:sym typeface="Montserrat"/>
              </a:defRPr>
            </a:lvl1pPr>
            <a:lvl2pPr lvl="1">
              <a:lnSpc>
                <a:spcPct val="115000"/>
              </a:lnSpc>
              <a:spcBef>
                <a:spcPts val="0"/>
              </a:spcBef>
              <a:spcAft>
                <a:spcPts val="0"/>
              </a:spcAft>
              <a:buNone/>
              <a:defRPr sz="1200">
                <a:latin typeface="Montserrat"/>
                <a:ea typeface="Montserrat"/>
                <a:cs typeface="Montserrat"/>
                <a:sym typeface="Montserrat"/>
              </a:defRPr>
            </a:lvl2pPr>
            <a:lvl3pPr lvl="2">
              <a:lnSpc>
                <a:spcPct val="115000"/>
              </a:lnSpc>
              <a:spcBef>
                <a:spcPts val="0"/>
              </a:spcBef>
              <a:spcAft>
                <a:spcPts val="0"/>
              </a:spcAft>
              <a:buNone/>
              <a:defRPr sz="1200">
                <a:latin typeface="Montserrat"/>
                <a:ea typeface="Montserrat"/>
                <a:cs typeface="Montserrat"/>
                <a:sym typeface="Montserrat"/>
              </a:defRPr>
            </a:lvl3pPr>
            <a:lvl4pPr lvl="3">
              <a:lnSpc>
                <a:spcPct val="115000"/>
              </a:lnSpc>
              <a:spcBef>
                <a:spcPts val="0"/>
              </a:spcBef>
              <a:spcAft>
                <a:spcPts val="0"/>
              </a:spcAft>
              <a:buNone/>
              <a:defRPr sz="1200">
                <a:latin typeface="Montserrat"/>
                <a:ea typeface="Montserrat"/>
                <a:cs typeface="Montserrat"/>
                <a:sym typeface="Montserrat"/>
              </a:defRPr>
            </a:lvl4pPr>
            <a:lvl5pPr lvl="4">
              <a:lnSpc>
                <a:spcPct val="115000"/>
              </a:lnSpc>
              <a:spcBef>
                <a:spcPts val="0"/>
              </a:spcBef>
              <a:spcAft>
                <a:spcPts val="0"/>
              </a:spcAft>
              <a:buNone/>
              <a:defRPr sz="1200">
                <a:latin typeface="Montserrat"/>
                <a:ea typeface="Montserrat"/>
                <a:cs typeface="Montserrat"/>
                <a:sym typeface="Montserrat"/>
              </a:defRPr>
            </a:lvl5pPr>
            <a:lvl6pPr lvl="5">
              <a:lnSpc>
                <a:spcPct val="115000"/>
              </a:lnSpc>
              <a:spcBef>
                <a:spcPts val="0"/>
              </a:spcBef>
              <a:spcAft>
                <a:spcPts val="0"/>
              </a:spcAft>
              <a:buNone/>
              <a:defRPr sz="1200">
                <a:latin typeface="Montserrat"/>
                <a:ea typeface="Montserrat"/>
                <a:cs typeface="Montserrat"/>
                <a:sym typeface="Montserrat"/>
              </a:defRPr>
            </a:lvl6pPr>
            <a:lvl7pPr lvl="6">
              <a:lnSpc>
                <a:spcPct val="115000"/>
              </a:lnSpc>
              <a:spcBef>
                <a:spcPts val="0"/>
              </a:spcBef>
              <a:spcAft>
                <a:spcPts val="0"/>
              </a:spcAft>
              <a:buNone/>
              <a:defRPr sz="1200">
                <a:latin typeface="Montserrat"/>
                <a:ea typeface="Montserrat"/>
                <a:cs typeface="Montserrat"/>
                <a:sym typeface="Montserrat"/>
              </a:defRPr>
            </a:lvl7pPr>
            <a:lvl8pPr lvl="7">
              <a:lnSpc>
                <a:spcPct val="115000"/>
              </a:lnSpc>
              <a:spcBef>
                <a:spcPts val="0"/>
              </a:spcBef>
              <a:spcAft>
                <a:spcPts val="0"/>
              </a:spcAft>
              <a:buNone/>
              <a:defRPr sz="1200">
                <a:latin typeface="Montserrat"/>
                <a:ea typeface="Montserrat"/>
                <a:cs typeface="Montserrat"/>
                <a:sym typeface="Montserrat"/>
              </a:defRPr>
            </a:lvl8pPr>
            <a:lvl9pPr lvl="8">
              <a:lnSpc>
                <a:spcPct val="115000"/>
              </a:lnSpc>
              <a:spcBef>
                <a:spcPts val="0"/>
              </a:spcBef>
              <a:spcAft>
                <a:spcPts val="0"/>
              </a:spcAft>
              <a:buNone/>
              <a:defRPr sz="1200">
                <a:latin typeface="Montserrat"/>
                <a:ea typeface="Montserrat"/>
                <a:cs typeface="Montserrat"/>
                <a:sym typeface="Montserrat"/>
              </a:defRPr>
            </a:lvl9pPr>
          </a:lstStyle>
          <a:p>
            <a:endParaRPr/>
          </a:p>
        </p:txBody>
      </p:sp>
      <p:sp>
        <p:nvSpPr>
          <p:cNvPr id="248" name="Google Shape;248;p30"/>
          <p:cNvSpPr txBox="1">
            <a:spLocks noGrp="1"/>
          </p:cNvSpPr>
          <p:nvPr>
            <p:ph type="body" idx="6"/>
          </p:nvPr>
        </p:nvSpPr>
        <p:spPr>
          <a:xfrm>
            <a:off x="2582375" y="1672900"/>
            <a:ext cx="1881600" cy="775800"/>
          </a:xfrm>
          <a:prstGeom prst="rect">
            <a:avLst/>
          </a:prstGeom>
        </p:spPr>
        <p:txBody>
          <a:bodyPr spcFirstLastPara="1" wrap="square" lIns="0" tIns="0" rIns="0" bIns="0" anchor="t" anchorCtr="0">
            <a:spAutoFit/>
          </a:bodyPr>
          <a:lstStyle>
            <a:lvl1pPr marL="457200" lvl="0" indent="-285750">
              <a:lnSpc>
                <a:spcPct val="115000"/>
              </a:lnSpc>
              <a:spcBef>
                <a:spcPts val="0"/>
              </a:spcBef>
              <a:spcAft>
                <a:spcPts val="0"/>
              </a:spcAft>
              <a:buClr>
                <a:schemeClr val="lt2"/>
              </a:buClr>
              <a:buSzPts val="900"/>
              <a:buFont typeface="Montserrat"/>
              <a:buChar char="●"/>
              <a:defRPr/>
            </a:lvl1pPr>
            <a:lvl2pPr marL="914400" lvl="1" indent="-285750">
              <a:lnSpc>
                <a:spcPct val="115000"/>
              </a:lnSpc>
              <a:spcBef>
                <a:spcPts val="0"/>
              </a:spcBef>
              <a:spcAft>
                <a:spcPts val="0"/>
              </a:spcAft>
              <a:buClr>
                <a:schemeClr val="lt2"/>
              </a:buClr>
              <a:buSzPts val="900"/>
              <a:buFont typeface="Montserrat"/>
              <a:buChar char="○"/>
              <a:defRPr/>
            </a:lvl2pPr>
            <a:lvl3pPr marL="1371600" lvl="2" indent="-285750">
              <a:lnSpc>
                <a:spcPct val="115000"/>
              </a:lnSpc>
              <a:spcBef>
                <a:spcPts val="0"/>
              </a:spcBef>
              <a:spcAft>
                <a:spcPts val="0"/>
              </a:spcAft>
              <a:buClr>
                <a:schemeClr val="lt2"/>
              </a:buClr>
              <a:buSzPts val="900"/>
              <a:buFont typeface="Montserrat"/>
              <a:buChar char="■"/>
              <a:defRPr/>
            </a:lvl3pPr>
            <a:lvl4pPr marL="1828800" lvl="3" indent="-285750">
              <a:lnSpc>
                <a:spcPct val="115000"/>
              </a:lnSpc>
              <a:spcBef>
                <a:spcPts val="0"/>
              </a:spcBef>
              <a:spcAft>
                <a:spcPts val="0"/>
              </a:spcAft>
              <a:buClr>
                <a:schemeClr val="lt2"/>
              </a:buClr>
              <a:buSzPts val="900"/>
              <a:buFont typeface="Montserrat"/>
              <a:buChar char="●"/>
              <a:defRPr/>
            </a:lvl4pPr>
            <a:lvl5pPr marL="2286000" lvl="4" indent="-285750">
              <a:lnSpc>
                <a:spcPct val="115000"/>
              </a:lnSpc>
              <a:spcBef>
                <a:spcPts val="0"/>
              </a:spcBef>
              <a:spcAft>
                <a:spcPts val="0"/>
              </a:spcAft>
              <a:buClr>
                <a:schemeClr val="lt2"/>
              </a:buClr>
              <a:buSzPts val="900"/>
              <a:buFont typeface="Montserrat"/>
              <a:buChar char="○"/>
              <a:defRPr/>
            </a:lvl5pPr>
            <a:lvl6pPr marL="2743200" lvl="5" indent="-285750">
              <a:lnSpc>
                <a:spcPct val="115000"/>
              </a:lnSpc>
              <a:spcBef>
                <a:spcPts val="0"/>
              </a:spcBef>
              <a:spcAft>
                <a:spcPts val="0"/>
              </a:spcAft>
              <a:buClr>
                <a:schemeClr val="lt2"/>
              </a:buClr>
              <a:buSzPts val="900"/>
              <a:buFont typeface="Montserrat"/>
              <a:buChar char="■"/>
              <a:defRPr/>
            </a:lvl6pPr>
            <a:lvl7pPr marL="3200400" lvl="6" indent="-285750">
              <a:lnSpc>
                <a:spcPct val="115000"/>
              </a:lnSpc>
              <a:spcBef>
                <a:spcPts val="0"/>
              </a:spcBef>
              <a:spcAft>
                <a:spcPts val="0"/>
              </a:spcAft>
              <a:buClr>
                <a:schemeClr val="lt2"/>
              </a:buClr>
              <a:buSzPts val="900"/>
              <a:buFont typeface="Montserrat"/>
              <a:buChar char="●"/>
              <a:defRPr/>
            </a:lvl7pPr>
            <a:lvl8pPr marL="3657600" lvl="7" indent="-285750">
              <a:lnSpc>
                <a:spcPct val="115000"/>
              </a:lnSpc>
              <a:spcBef>
                <a:spcPts val="0"/>
              </a:spcBef>
              <a:spcAft>
                <a:spcPts val="0"/>
              </a:spcAft>
              <a:buClr>
                <a:schemeClr val="lt2"/>
              </a:buClr>
              <a:buSzPts val="900"/>
              <a:buFont typeface="Montserrat"/>
              <a:buChar char="○"/>
              <a:defRPr/>
            </a:lvl8pPr>
            <a:lvl9pPr marL="4114800" lvl="8" indent="-285750">
              <a:lnSpc>
                <a:spcPct val="115000"/>
              </a:lnSpc>
              <a:spcBef>
                <a:spcPts val="0"/>
              </a:spcBef>
              <a:spcAft>
                <a:spcPts val="0"/>
              </a:spcAft>
              <a:buClr>
                <a:schemeClr val="lt2"/>
              </a:buClr>
              <a:buSzPts val="900"/>
              <a:buFont typeface="Montserrat"/>
              <a:buChar char="■"/>
              <a:defRPr/>
            </a:lvl9pPr>
          </a:lstStyle>
          <a:p>
            <a:endParaRPr/>
          </a:p>
        </p:txBody>
      </p:sp>
      <p:sp>
        <p:nvSpPr>
          <p:cNvPr id="249" name="Google Shape;249;p30"/>
          <p:cNvSpPr txBox="1">
            <a:spLocks noGrp="1"/>
          </p:cNvSpPr>
          <p:nvPr>
            <p:ph type="title" idx="7"/>
          </p:nvPr>
        </p:nvSpPr>
        <p:spPr>
          <a:xfrm>
            <a:off x="2582375" y="1383825"/>
            <a:ext cx="1881600" cy="189600"/>
          </a:xfrm>
          <a:prstGeom prst="rect">
            <a:avLst/>
          </a:prstGeom>
        </p:spPr>
        <p:txBody>
          <a:bodyPr spcFirstLastPara="1" wrap="square" lIns="0" tIns="0" rIns="0" bIns="0" anchor="t" anchorCtr="0">
            <a:noAutofit/>
          </a:bodyPr>
          <a:lstStyle>
            <a:lvl1pPr lvl="0">
              <a:lnSpc>
                <a:spcPct val="90000"/>
              </a:lnSpc>
              <a:spcBef>
                <a:spcPts val="0"/>
              </a:spcBef>
              <a:spcAft>
                <a:spcPts val="0"/>
              </a:spcAft>
              <a:buNone/>
              <a:defRPr sz="1200">
                <a:latin typeface="Montserrat"/>
                <a:ea typeface="Montserrat"/>
                <a:cs typeface="Montserrat"/>
                <a:sym typeface="Montserrat"/>
              </a:defRPr>
            </a:lvl1pPr>
            <a:lvl2pPr lvl="1">
              <a:lnSpc>
                <a:spcPct val="115000"/>
              </a:lnSpc>
              <a:spcBef>
                <a:spcPts val="0"/>
              </a:spcBef>
              <a:spcAft>
                <a:spcPts val="0"/>
              </a:spcAft>
              <a:buNone/>
              <a:defRPr sz="1200">
                <a:latin typeface="Montserrat"/>
                <a:ea typeface="Montserrat"/>
                <a:cs typeface="Montserrat"/>
                <a:sym typeface="Montserrat"/>
              </a:defRPr>
            </a:lvl2pPr>
            <a:lvl3pPr lvl="2">
              <a:lnSpc>
                <a:spcPct val="115000"/>
              </a:lnSpc>
              <a:spcBef>
                <a:spcPts val="0"/>
              </a:spcBef>
              <a:spcAft>
                <a:spcPts val="0"/>
              </a:spcAft>
              <a:buNone/>
              <a:defRPr sz="1200">
                <a:latin typeface="Montserrat"/>
                <a:ea typeface="Montserrat"/>
                <a:cs typeface="Montserrat"/>
                <a:sym typeface="Montserrat"/>
              </a:defRPr>
            </a:lvl3pPr>
            <a:lvl4pPr lvl="3">
              <a:lnSpc>
                <a:spcPct val="115000"/>
              </a:lnSpc>
              <a:spcBef>
                <a:spcPts val="0"/>
              </a:spcBef>
              <a:spcAft>
                <a:spcPts val="0"/>
              </a:spcAft>
              <a:buNone/>
              <a:defRPr sz="1200">
                <a:latin typeface="Montserrat"/>
                <a:ea typeface="Montserrat"/>
                <a:cs typeface="Montserrat"/>
                <a:sym typeface="Montserrat"/>
              </a:defRPr>
            </a:lvl4pPr>
            <a:lvl5pPr lvl="4">
              <a:lnSpc>
                <a:spcPct val="115000"/>
              </a:lnSpc>
              <a:spcBef>
                <a:spcPts val="0"/>
              </a:spcBef>
              <a:spcAft>
                <a:spcPts val="0"/>
              </a:spcAft>
              <a:buNone/>
              <a:defRPr sz="1200">
                <a:latin typeface="Montserrat"/>
                <a:ea typeface="Montserrat"/>
                <a:cs typeface="Montserrat"/>
                <a:sym typeface="Montserrat"/>
              </a:defRPr>
            </a:lvl5pPr>
            <a:lvl6pPr lvl="5">
              <a:lnSpc>
                <a:spcPct val="115000"/>
              </a:lnSpc>
              <a:spcBef>
                <a:spcPts val="0"/>
              </a:spcBef>
              <a:spcAft>
                <a:spcPts val="0"/>
              </a:spcAft>
              <a:buNone/>
              <a:defRPr sz="1200">
                <a:latin typeface="Montserrat"/>
                <a:ea typeface="Montserrat"/>
                <a:cs typeface="Montserrat"/>
                <a:sym typeface="Montserrat"/>
              </a:defRPr>
            </a:lvl6pPr>
            <a:lvl7pPr lvl="6">
              <a:lnSpc>
                <a:spcPct val="115000"/>
              </a:lnSpc>
              <a:spcBef>
                <a:spcPts val="0"/>
              </a:spcBef>
              <a:spcAft>
                <a:spcPts val="0"/>
              </a:spcAft>
              <a:buNone/>
              <a:defRPr sz="1200">
                <a:latin typeface="Montserrat"/>
                <a:ea typeface="Montserrat"/>
                <a:cs typeface="Montserrat"/>
                <a:sym typeface="Montserrat"/>
              </a:defRPr>
            </a:lvl7pPr>
            <a:lvl8pPr lvl="7">
              <a:lnSpc>
                <a:spcPct val="115000"/>
              </a:lnSpc>
              <a:spcBef>
                <a:spcPts val="0"/>
              </a:spcBef>
              <a:spcAft>
                <a:spcPts val="0"/>
              </a:spcAft>
              <a:buNone/>
              <a:defRPr sz="1200">
                <a:latin typeface="Montserrat"/>
                <a:ea typeface="Montserrat"/>
                <a:cs typeface="Montserrat"/>
                <a:sym typeface="Montserrat"/>
              </a:defRPr>
            </a:lvl8pPr>
            <a:lvl9pPr lvl="8">
              <a:lnSpc>
                <a:spcPct val="115000"/>
              </a:lnSpc>
              <a:spcBef>
                <a:spcPts val="0"/>
              </a:spcBef>
              <a:spcAft>
                <a:spcPts val="0"/>
              </a:spcAft>
              <a:buNone/>
              <a:defRPr sz="1200">
                <a:latin typeface="Montserrat"/>
                <a:ea typeface="Montserrat"/>
                <a:cs typeface="Montserrat"/>
                <a:sym typeface="Montserrat"/>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WOT analysis">
  <p:cSld name="BLANK_1_1_1_1_1_1_1_1_1_1_1_2_1_2_1_1_1">
    <p:bg>
      <p:bgPr>
        <a:solidFill>
          <a:schemeClr val="dk2"/>
        </a:solidFill>
        <a:effectLst/>
      </p:bgPr>
    </p:bg>
    <p:spTree>
      <p:nvGrpSpPr>
        <p:cNvPr id="1" name="Shape 250"/>
        <p:cNvGrpSpPr/>
        <p:nvPr/>
      </p:nvGrpSpPr>
      <p:grpSpPr>
        <a:xfrm>
          <a:off x="0" y="0"/>
          <a:ext cx="0" cy="0"/>
          <a:chOff x="0" y="0"/>
          <a:chExt cx="0" cy="0"/>
        </a:xfrm>
      </p:grpSpPr>
      <p:sp>
        <p:nvSpPr>
          <p:cNvPr id="251" name="Google Shape;251;p31"/>
          <p:cNvSpPr txBox="1">
            <a:spLocks noGrp="1"/>
          </p:cNvSpPr>
          <p:nvPr>
            <p:ph type="title"/>
          </p:nvPr>
        </p:nvSpPr>
        <p:spPr>
          <a:xfrm>
            <a:off x="256025" y="213150"/>
            <a:ext cx="5750100" cy="5118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a:endParaRPr/>
          </a:p>
        </p:txBody>
      </p:sp>
      <p:sp>
        <p:nvSpPr>
          <p:cNvPr id="252" name="Google Shape;252;p31"/>
          <p:cNvSpPr/>
          <p:nvPr/>
        </p:nvSpPr>
        <p:spPr>
          <a:xfrm rot="10800000" flipH="1">
            <a:off x="5434850" y="1434600"/>
            <a:ext cx="3709200" cy="3708900"/>
          </a:xfrm>
          <a:prstGeom prst="rect">
            <a:avLst/>
          </a:prstGeom>
          <a:gradFill>
            <a:gsLst>
              <a:gs pos="0">
                <a:schemeClr val="accent1"/>
              </a:gs>
              <a:gs pos="72000">
                <a:schemeClr val="accent3"/>
              </a:gs>
              <a:gs pos="100000">
                <a:schemeClr val="accent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253" name="Google Shape;253;p31"/>
          <p:cNvSpPr txBox="1">
            <a:spLocks noGrp="1"/>
          </p:cNvSpPr>
          <p:nvPr>
            <p:ph type="body" idx="1"/>
          </p:nvPr>
        </p:nvSpPr>
        <p:spPr>
          <a:xfrm>
            <a:off x="566475" y="1548175"/>
            <a:ext cx="3639600" cy="885900"/>
          </a:xfrm>
          <a:prstGeom prst="rect">
            <a:avLst/>
          </a:prstGeom>
        </p:spPr>
        <p:txBody>
          <a:bodyPr spcFirstLastPara="1" wrap="square" lIns="0" tIns="0" rIns="0" bIns="0" anchor="t" anchorCtr="0">
            <a:spAutoFit/>
          </a:bodyPr>
          <a:lstStyle>
            <a:lvl1pPr marL="457200" lvl="0" indent="-285750">
              <a:spcBef>
                <a:spcPts val="0"/>
              </a:spcBef>
              <a:spcAft>
                <a:spcPts val="0"/>
              </a:spcAft>
              <a:buClr>
                <a:schemeClr val="lt2"/>
              </a:buClr>
              <a:buSzPts val="900"/>
              <a:buFont typeface="Montserrat"/>
              <a:buChar char="●"/>
              <a:defRPr/>
            </a:lvl1pPr>
            <a:lvl2pPr marL="914400" lvl="1" indent="-285750">
              <a:spcBef>
                <a:spcPts val="0"/>
              </a:spcBef>
              <a:spcAft>
                <a:spcPts val="0"/>
              </a:spcAft>
              <a:buClr>
                <a:schemeClr val="lt2"/>
              </a:buClr>
              <a:buSzPts val="900"/>
              <a:buFont typeface="Montserrat"/>
              <a:buChar char="○"/>
              <a:defRPr/>
            </a:lvl2pPr>
            <a:lvl3pPr marL="1371600" lvl="2" indent="-285750">
              <a:spcBef>
                <a:spcPts val="0"/>
              </a:spcBef>
              <a:spcAft>
                <a:spcPts val="0"/>
              </a:spcAft>
              <a:buClr>
                <a:schemeClr val="lt2"/>
              </a:buClr>
              <a:buSzPts val="900"/>
              <a:buFont typeface="Montserrat"/>
              <a:buChar char="■"/>
              <a:defRPr/>
            </a:lvl3pPr>
            <a:lvl4pPr marL="1828800" lvl="3" indent="-285750">
              <a:spcBef>
                <a:spcPts val="0"/>
              </a:spcBef>
              <a:spcAft>
                <a:spcPts val="0"/>
              </a:spcAft>
              <a:buClr>
                <a:schemeClr val="lt2"/>
              </a:buClr>
              <a:buSzPts val="900"/>
              <a:buFont typeface="Montserrat"/>
              <a:buChar char="●"/>
              <a:defRPr/>
            </a:lvl4pPr>
            <a:lvl5pPr marL="2286000" lvl="4" indent="-285750">
              <a:spcBef>
                <a:spcPts val="0"/>
              </a:spcBef>
              <a:spcAft>
                <a:spcPts val="0"/>
              </a:spcAft>
              <a:buClr>
                <a:schemeClr val="lt2"/>
              </a:buClr>
              <a:buSzPts val="900"/>
              <a:buFont typeface="Montserrat"/>
              <a:buChar char="○"/>
              <a:defRPr/>
            </a:lvl5pPr>
            <a:lvl6pPr marL="2743200" lvl="5" indent="-285750">
              <a:spcBef>
                <a:spcPts val="0"/>
              </a:spcBef>
              <a:spcAft>
                <a:spcPts val="0"/>
              </a:spcAft>
              <a:buClr>
                <a:schemeClr val="lt2"/>
              </a:buClr>
              <a:buSzPts val="900"/>
              <a:buFont typeface="Montserrat"/>
              <a:buChar char="■"/>
              <a:defRPr/>
            </a:lvl6pPr>
            <a:lvl7pPr marL="3200400" lvl="6" indent="-285750">
              <a:spcBef>
                <a:spcPts val="0"/>
              </a:spcBef>
              <a:spcAft>
                <a:spcPts val="0"/>
              </a:spcAft>
              <a:buClr>
                <a:schemeClr val="lt2"/>
              </a:buClr>
              <a:buSzPts val="900"/>
              <a:buFont typeface="Montserrat"/>
              <a:buChar char="●"/>
              <a:defRPr/>
            </a:lvl7pPr>
            <a:lvl8pPr marL="3657600" lvl="7" indent="-285750">
              <a:spcBef>
                <a:spcPts val="0"/>
              </a:spcBef>
              <a:spcAft>
                <a:spcPts val="0"/>
              </a:spcAft>
              <a:buClr>
                <a:schemeClr val="lt2"/>
              </a:buClr>
              <a:buSzPts val="900"/>
              <a:buFont typeface="Montserrat"/>
              <a:buChar char="○"/>
              <a:defRPr/>
            </a:lvl8pPr>
            <a:lvl9pPr marL="4114800" lvl="8" indent="-285750">
              <a:spcBef>
                <a:spcPts val="0"/>
              </a:spcBef>
              <a:spcAft>
                <a:spcPts val="0"/>
              </a:spcAft>
              <a:buClr>
                <a:schemeClr val="lt2"/>
              </a:buClr>
              <a:buSzPts val="900"/>
              <a:buFont typeface="Montserrat"/>
              <a:buChar char="■"/>
              <a:defRPr/>
            </a:lvl9pPr>
          </a:lstStyle>
          <a:p>
            <a:endParaRPr/>
          </a:p>
        </p:txBody>
      </p:sp>
      <p:sp>
        <p:nvSpPr>
          <p:cNvPr id="254" name="Google Shape;254;p31"/>
          <p:cNvSpPr txBox="1">
            <a:spLocks noGrp="1"/>
          </p:cNvSpPr>
          <p:nvPr>
            <p:ph type="title" idx="2"/>
          </p:nvPr>
        </p:nvSpPr>
        <p:spPr>
          <a:xfrm>
            <a:off x="566475" y="1226825"/>
            <a:ext cx="3639600" cy="189600"/>
          </a:xfrm>
          <a:prstGeom prst="rect">
            <a:avLst/>
          </a:prstGeom>
        </p:spPr>
        <p:txBody>
          <a:bodyPr spcFirstLastPara="1" wrap="square" lIns="0" tIns="0" rIns="0" bIns="0" anchor="t" anchorCtr="0">
            <a:noAutofit/>
          </a:bodyPr>
          <a:lstStyle>
            <a:lvl1pPr lvl="0">
              <a:lnSpc>
                <a:spcPct val="90000"/>
              </a:lnSpc>
              <a:spcBef>
                <a:spcPts val="0"/>
              </a:spcBef>
              <a:spcAft>
                <a:spcPts val="0"/>
              </a:spcAft>
              <a:buNone/>
              <a:defRPr>
                <a:latin typeface="Montserrat"/>
                <a:ea typeface="Montserrat"/>
                <a:cs typeface="Montserrat"/>
                <a:sym typeface="Montserrat"/>
              </a:defRPr>
            </a:lvl1pPr>
            <a:lvl2pPr lvl="1">
              <a:lnSpc>
                <a:spcPct val="115000"/>
              </a:lnSpc>
              <a:spcBef>
                <a:spcPts val="0"/>
              </a:spcBef>
              <a:spcAft>
                <a:spcPts val="0"/>
              </a:spcAft>
              <a:buNone/>
              <a:defRPr>
                <a:latin typeface="Montserrat"/>
                <a:ea typeface="Montserrat"/>
                <a:cs typeface="Montserrat"/>
                <a:sym typeface="Montserrat"/>
              </a:defRPr>
            </a:lvl2pPr>
            <a:lvl3pPr lvl="2">
              <a:lnSpc>
                <a:spcPct val="115000"/>
              </a:lnSpc>
              <a:spcBef>
                <a:spcPts val="0"/>
              </a:spcBef>
              <a:spcAft>
                <a:spcPts val="0"/>
              </a:spcAft>
              <a:buNone/>
              <a:defRPr>
                <a:latin typeface="Montserrat"/>
                <a:ea typeface="Montserrat"/>
                <a:cs typeface="Montserrat"/>
                <a:sym typeface="Montserrat"/>
              </a:defRPr>
            </a:lvl3pPr>
            <a:lvl4pPr lvl="3">
              <a:lnSpc>
                <a:spcPct val="115000"/>
              </a:lnSpc>
              <a:spcBef>
                <a:spcPts val="0"/>
              </a:spcBef>
              <a:spcAft>
                <a:spcPts val="0"/>
              </a:spcAft>
              <a:buNone/>
              <a:defRPr>
                <a:latin typeface="Montserrat"/>
                <a:ea typeface="Montserrat"/>
                <a:cs typeface="Montserrat"/>
                <a:sym typeface="Montserrat"/>
              </a:defRPr>
            </a:lvl4pPr>
            <a:lvl5pPr lvl="4">
              <a:lnSpc>
                <a:spcPct val="115000"/>
              </a:lnSpc>
              <a:spcBef>
                <a:spcPts val="0"/>
              </a:spcBef>
              <a:spcAft>
                <a:spcPts val="0"/>
              </a:spcAft>
              <a:buNone/>
              <a:defRPr>
                <a:latin typeface="Montserrat"/>
                <a:ea typeface="Montserrat"/>
                <a:cs typeface="Montserrat"/>
                <a:sym typeface="Montserrat"/>
              </a:defRPr>
            </a:lvl5pPr>
            <a:lvl6pPr lvl="5">
              <a:lnSpc>
                <a:spcPct val="115000"/>
              </a:lnSpc>
              <a:spcBef>
                <a:spcPts val="0"/>
              </a:spcBef>
              <a:spcAft>
                <a:spcPts val="0"/>
              </a:spcAft>
              <a:buNone/>
              <a:defRPr>
                <a:latin typeface="Montserrat"/>
                <a:ea typeface="Montserrat"/>
                <a:cs typeface="Montserrat"/>
                <a:sym typeface="Montserrat"/>
              </a:defRPr>
            </a:lvl6pPr>
            <a:lvl7pPr lvl="6">
              <a:lnSpc>
                <a:spcPct val="115000"/>
              </a:lnSpc>
              <a:spcBef>
                <a:spcPts val="0"/>
              </a:spcBef>
              <a:spcAft>
                <a:spcPts val="0"/>
              </a:spcAft>
              <a:buNone/>
              <a:defRPr>
                <a:latin typeface="Montserrat"/>
                <a:ea typeface="Montserrat"/>
                <a:cs typeface="Montserrat"/>
                <a:sym typeface="Montserrat"/>
              </a:defRPr>
            </a:lvl7pPr>
            <a:lvl8pPr lvl="7">
              <a:lnSpc>
                <a:spcPct val="115000"/>
              </a:lnSpc>
              <a:spcBef>
                <a:spcPts val="0"/>
              </a:spcBef>
              <a:spcAft>
                <a:spcPts val="0"/>
              </a:spcAft>
              <a:buNone/>
              <a:defRPr>
                <a:latin typeface="Montserrat"/>
                <a:ea typeface="Montserrat"/>
                <a:cs typeface="Montserrat"/>
                <a:sym typeface="Montserrat"/>
              </a:defRPr>
            </a:lvl8pPr>
            <a:lvl9pPr lvl="8">
              <a:lnSpc>
                <a:spcPct val="115000"/>
              </a:lnSpc>
              <a:spcBef>
                <a:spcPts val="0"/>
              </a:spcBef>
              <a:spcAft>
                <a:spcPts val="0"/>
              </a:spcAft>
              <a:buNone/>
              <a:defRPr>
                <a:latin typeface="Montserrat"/>
                <a:ea typeface="Montserrat"/>
                <a:cs typeface="Montserrat"/>
                <a:sym typeface="Montserrat"/>
              </a:defRPr>
            </a:lvl9pPr>
          </a:lstStyle>
          <a:p>
            <a:endParaRPr/>
          </a:p>
        </p:txBody>
      </p:sp>
      <p:sp>
        <p:nvSpPr>
          <p:cNvPr id="255" name="Google Shape;255;p31"/>
          <p:cNvSpPr txBox="1">
            <a:spLocks noGrp="1"/>
          </p:cNvSpPr>
          <p:nvPr>
            <p:ph type="body" idx="3"/>
          </p:nvPr>
        </p:nvSpPr>
        <p:spPr>
          <a:xfrm>
            <a:off x="4937950" y="1548175"/>
            <a:ext cx="3639600" cy="885900"/>
          </a:xfrm>
          <a:prstGeom prst="rect">
            <a:avLst/>
          </a:prstGeom>
        </p:spPr>
        <p:txBody>
          <a:bodyPr spcFirstLastPara="1" wrap="square" lIns="0" tIns="0" rIns="0" bIns="0" anchor="t" anchorCtr="0">
            <a:spAutoFit/>
          </a:bodyPr>
          <a:lstStyle>
            <a:lvl1pPr marL="457200" lvl="0" indent="-285750">
              <a:lnSpc>
                <a:spcPct val="115000"/>
              </a:lnSpc>
              <a:spcBef>
                <a:spcPts val="0"/>
              </a:spcBef>
              <a:spcAft>
                <a:spcPts val="0"/>
              </a:spcAft>
              <a:buClr>
                <a:schemeClr val="lt2"/>
              </a:buClr>
              <a:buSzPts val="900"/>
              <a:buFont typeface="Montserrat"/>
              <a:buChar char="●"/>
              <a:defRPr/>
            </a:lvl1pPr>
            <a:lvl2pPr marL="914400" lvl="1" indent="-285750">
              <a:lnSpc>
                <a:spcPct val="115000"/>
              </a:lnSpc>
              <a:spcBef>
                <a:spcPts val="0"/>
              </a:spcBef>
              <a:spcAft>
                <a:spcPts val="0"/>
              </a:spcAft>
              <a:buClr>
                <a:schemeClr val="lt2"/>
              </a:buClr>
              <a:buSzPts val="900"/>
              <a:buFont typeface="Montserrat"/>
              <a:buChar char="○"/>
              <a:defRPr/>
            </a:lvl2pPr>
            <a:lvl3pPr marL="1371600" lvl="2" indent="-285750">
              <a:lnSpc>
                <a:spcPct val="115000"/>
              </a:lnSpc>
              <a:spcBef>
                <a:spcPts val="0"/>
              </a:spcBef>
              <a:spcAft>
                <a:spcPts val="0"/>
              </a:spcAft>
              <a:buClr>
                <a:schemeClr val="lt2"/>
              </a:buClr>
              <a:buSzPts val="900"/>
              <a:buFont typeface="Montserrat"/>
              <a:buChar char="■"/>
              <a:defRPr/>
            </a:lvl3pPr>
            <a:lvl4pPr marL="1828800" lvl="3" indent="-285750">
              <a:lnSpc>
                <a:spcPct val="115000"/>
              </a:lnSpc>
              <a:spcBef>
                <a:spcPts val="0"/>
              </a:spcBef>
              <a:spcAft>
                <a:spcPts val="0"/>
              </a:spcAft>
              <a:buClr>
                <a:schemeClr val="lt2"/>
              </a:buClr>
              <a:buSzPts val="900"/>
              <a:buFont typeface="Montserrat"/>
              <a:buChar char="●"/>
              <a:defRPr/>
            </a:lvl4pPr>
            <a:lvl5pPr marL="2286000" lvl="4" indent="-285750">
              <a:lnSpc>
                <a:spcPct val="115000"/>
              </a:lnSpc>
              <a:spcBef>
                <a:spcPts val="0"/>
              </a:spcBef>
              <a:spcAft>
                <a:spcPts val="0"/>
              </a:spcAft>
              <a:buClr>
                <a:schemeClr val="lt2"/>
              </a:buClr>
              <a:buSzPts val="900"/>
              <a:buFont typeface="Montserrat"/>
              <a:buChar char="○"/>
              <a:defRPr/>
            </a:lvl5pPr>
            <a:lvl6pPr marL="2743200" lvl="5" indent="-285750">
              <a:lnSpc>
                <a:spcPct val="115000"/>
              </a:lnSpc>
              <a:spcBef>
                <a:spcPts val="0"/>
              </a:spcBef>
              <a:spcAft>
                <a:spcPts val="0"/>
              </a:spcAft>
              <a:buClr>
                <a:schemeClr val="lt2"/>
              </a:buClr>
              <a:buSzPts val="900"/>
              <a:buFont typeface="Montserrat"/>
              <a:buChar char="■"/>
              <a:defRPr/>
            </a:lvl6pPr>
            <a:lvl7pPr marL="3200400" lvl="6" indent="-285750">
              <a:lnSpc>
                <a:spcPct val="115000"/>
              </a:lnSpc>
              <a:spcBef>
                <a:spcPts val="0"/>
              </a:spcBef>
              <a:spcAft>
                <a:spcPts val="0"/>
              </a:spcAft>
              <a:buClr>
                <a:schemeClr val="lt2"/>
              </a:buClr>
              <a:buSzPts val="900"/>
              <a:buFont typeface="Montserrat"/>
              <a:buChar char="●"/>
              <a:defRPr/>
            </a:lvl7pPr>
            <a:lvl8pPr marL="3657600" lvl="7" indent="-285750">
              <a:lnSpc>
                <a:spcPct val="115000"/>
              </a:lnSpc>
              <a:spcBef>
                <a:spcPts val="0"/>
              </a:spcBef>
              <a:spcAft>
                <a:spcPts val="0"/>
              </a:spcAft>
              <a:buClr>
                <a:schemeClr val="lt2"/>
              </a:buClr>
              <a:buSzPts val="900"/>
              <a:buFont typeface="Montserrat"/>
              <a:buChar char="○"/>
              <a:defRPr/>
            </a:lvl8pPr>
            <a:lvl9pPr marL="4114800" lvl="8" indent="-285750">
              <a:lnSpc>
                <a:spcPct val="115000"/>
              </a:lnSpc>
              <a:spcBef>
                <a:spcPts val="0"/>
              </a:spcBef>
              <a:spcAft>
                <a:spcPts val="0"/>
              </a:spcAft>
              <a:buClr>
                <a:schemeClr val="lt2"/>
              </a:buClr>
              <a:buSzPts val="900"/>
              <a:buFont typeface="Montserrat"/>
              <a:buChar char="■"/>
              <a:defRPr/>
            </a:lvl9pPr>
          </a:lstStyle>
          <a:p>
            <a:endParaRPr/>
          </a:p>
        </p:txBody>
      </p:sp>
      <p:sp>
        <p:nvSpPr>
          <p:cNvPr id="256" name="Google Shape;256;p31"/>
          <p:cNvSpPr txBox="1">
            <a:spLocks noGrp="1"/>
          </p:cNvSpPr>
          <p:nvPr>
            <p:ph type="title" idx="4"/>
          </p:nvPr>
        </p:nvSpPr>
        <p:spPr>
          <a:xfrm>
            <a:off x="4937950" y="1226825"/>
            <a:ext cx="3639600" cy="189600"/>
          </a:xfrm>
          <a:prstGeom prst="rect">
            <a:avLst/>
          </a:prstGeom>
        </p:spPr>
        <p:txBody>
          <a:bodyPr spcFirstLastPara="1" wrap="square" lIns="0" tIns="0" rIns="0" bIns="0" anchor="t" anchorCtr="0">
            <a:noAutofit/>
          </a:bodyPr>
          <a:lstStyle>
            <a:lvl1pPr lvl="0">
              <a:lnSpc>
                <a:spcPct val="90000"/>
              </a:lnSpc>
              <a:spcBef>
                <a:spcPts val="0"/>
              </a:spcBef>
              <a:spcAft>
                <a:spcPts val="0"/>
              </a:spcAft>
              <a:buNone/>
              <a:defRPr>
                <a:latin typeface="Montserrat"/>
                <a:ea typeface="Montserrat"/>
                <a:cs typeface="Montserrat"/>
                <a:sym typeface="Montserrat"/>
              </a:defRPr>
            </a:lvl1pPr>
            <a:lvl2pPr lvl="1">
              <a:lnSpc>
                <a:spcPct val="115000"/>
              </a:lnSpc>
              <a:spcBef>
                <a:spcPts val="0"/>
              </a:spcBef>
              <a:spcAft>
                <a:spcPts val="0"/>
              </a:spcAft>
              <a:buNone/>
              <a:defRPr>
                <a:latin typeface="Montserrat"/>
                <a:ea typeface="Montserrat"/>
                <a:cs typeface="Montserrat"/>
                <a:sym typeface="Montserrat"/>
              </a:defRPr>
            </a:lvl2pPr>
            <a:lvl3pPr lvl="2">
              <a:lnSpc>
                <a:spcPct val="115000"/>
              </a:lnSpc>
              <a:spcBef>
                <a:spcPts val="0"/>
              </a:spcBef>
              <a:spcAft>
                <a:spcPts val="0"/>
              </a:spcAft>
              <a:buNone/>
              <a:defRPr>
                <a:latin typeface="Montserrat"/>
                <a:ea typeface="Montserrat"/>
                <a:cs typeface="Montserrat"/>
                <a:sym typeface="Montserrat"/>
              </a:defRPr>
            </a:lvl3pPr>
            <a:lvl4pPr lvl="3">
              <a:lnSpc>
                <a:spcPct val="115000"/>
              </a:lnSpc>
              <a:spcBef>
                <a:spcPts val="0"/>
              </a:spcBef>
              <a:spcAft>
                <a:spcPts val="0"/>
              </a:spcAft>
              <a:buNone/>
              <a:defRPr>
                <a:latin typeface="Montserrat"/>
                <a:ea typeface="Montserrat"/>
                <a:cs typeface="Montserrat"/>
                <a:sym typeface="Montserrat"/>
              </a:defRPr>
            </a:lvl4pPr>
            <a:lvl5pPr lvl="4">
              <a:lnSpc>
                <a:spcPct val="115000"/>
              </a:lnSpc>
              <a:spcBef>
                <a:spcPts val="0"/>
              </a:spcBef>
              <a:spcAft>
                <a:spcPts val="0"/>
              </a:spcAft>
              <a:buNone/>
              <a:defRPr>
                <a:latin typeface="Montserrat"/>
                <a:ea typeface="Montserrat"/>
                <a:cs typeface="Montserrat"/>
                <a:sym typeface="Montserrat"/>
              </a:defRPr>
            </a:lvl5pPr>
            <a:lvl6pPr lvl="5">
              <a:lnSpc>
                <a:spcPct val="115000"/>
              </a:lnSpc>
              <a:spcBef>
                <a:spcPts val="0"/>
              </a:spcBef>
              <a:spcAft>
                <a:spcPts val="0"/>
              </a:spcAft>
              <a:buNone/>
              <a:defRPr>
                <a:latin typeface="Montserrat"/>
                <a:ea typeface="Montserrat"/>
                <a:cs typeface="Montserrat"/>
                <a:sym typeface="Montserrat"/>
              </a:defRPr>
            </a:lvl6pPr>
            <a:lvl7pPr lvl="6">
              <a:lnSpc>
                <a:spcPct val="115000"/>
              </a:lnSpc>
              <a:spcBef>
                <a:spcPts val="0"/>
              </a:spcBef>
              <a:spcAft>
                <a:spcPts val="0"/>
              </a:spcAft>
              <a:buNone/>
              <a:defRPr>
                <a:latin typeface="Montserrat"/>
                <a:ea typeface="Montserrat"/>
                <a:cs typeface="Montserrat"/>
                <a:sym typeface="Montserrat"/>
              </a:defRPr>
            </a:lvl7pPr>
            <a:lvl8pPr lvl="7">
              <a:lnSpc>
                <a:spcPct val="115000"/>
              </a:lnSpc>
              <a:spcBef>
                <a:spcPts val="0"/>
              </a:spcBef>
              <a:spcAft>
                <a:spcPts val="0"/>
              </a:spcAft>
              <a:buNone/>
              <a:defRPr>
                <a:latin typeface="Montserrat"/>
                <a:ea typeface="Montserrat"/>
                <a:cs typeface="Montserrat"/>
                <a:sym typeface="Montserrat"/>
              </a:defRPr>
            </a:lvl8pPr>
            <a:lvl9pPr lvl="8">
              <a:lnSpc>
                <a:spcPct val="115000"/>
              </a:lnSpc>
              <a:spcBef>
                <a:spcPts val="0"/>
              </a:spcBef>
              <a:spcAft>
                <a:spcPts val="0"/>
              </a:spcAft>
              <a:buNone/>
              <a:defRPr>
                <a:latin typeface="Montserrat"/>
                <a:ea typeface="Montserrat"/>
                <a:cs typeface="Montserrat"/>
                <a:sym typeface="Montserrat"/>
              </a:defRPr>
            </a:lvl9pPr>
          </a:lstStyle>
          <a:p>
            <a:endParaRPr/>
          </a:p>
        </p:txBody>
      </p:sp>
      <p:sp>
        <p:nvSpPr>
          <p:cNvPr id="257" name="Google Shape;257;p31"/>
          <p:cNvSpPr txBox="1">
            <a:spLocks noGrp="1"/>
          </p:cNvSpPr>
          <p:nvPr>
            <p:ph type="body" idx="5"/>
          </p:nvPr>
        </p:nvSpPr>
        <p:spPr>
          <a:xfrm>
            <a:off x="4937925" y="3564300"/>
            <a:ext cx="3639600" cy="885900"/>
          </a:xfrm>
          <a:prstGeom prst="rect">
            <a:avLst/>
          </a:prstGeom>
        </p:spPr>
        <p:txBody>
          <a:bodyPr spcFirstLastPara="1" wrap="square" lIns="0" tIns="0" rIns="0" bIns="0" anchor="t" anchorCtr="0">
            <a:spAutoFit/>
          </a:bodyPr>
          <a:lstStyle>
            <a:lvl1pPr marL="457200" lvl="0" indent="-285750">
              <a:lnSpc>
                <a:spcPct val="115000"/>
              </a:lnSpc>
              <a:spcBef>
                <a:spcPts val="0"/>
              </a:spcBef>
              <a:spcAft>
                <a:spcPts val="0"/>
              </a:spcAft>
              <a:buClr>
                <a:schemeClr val="lt2"/>
              </a:buClr>
              <a:buSzPts val="900"/>
              <a:buFont typeface="Montserrat"/>
              <a:buChar char="●"/>
              <a:defRPr/>
            </a:lvl1pPr>
            <a:lvl2pPr marL="914400" lvl="1" indent="-285750">
              <a:lnSpc>
                <a:spcPct val="115000"/>
              </a:lnSpc>
              <a:spcBef>
                <a:spcPts val="0"/>
              </a:spcBef>
              <a:spcAft>
                <a:spcPts val="0"/>
              </a:spcAft>
              <a:buClr>
                <a:schemeClr val="lt2"/>
              </a:buClr>
              <a:buSzPts val="900"/>
              <a:buFont typeface="Montserrat"/>
              <a:buChar char="○"/>
              <a:defRPr/>
            </a:lvl2pPr>
            <a:lvl3pPr marL="1371600" lvl="2" indent="-285750">
              <a:lnSpc>
                <a:spcPct val="115000"/>
              </a:lnSpc>
              <a:spcBef>
                <a:spcPts val="0"/>
              </a:spcBef>
              <a:spcAft>
                <a:spcPts val="0"/>
              </a:spcAft>
              <a:buClr>
                <a:schemeClr val="lt2"/>
              </a:buClr>
              <a:buSzPts val="900"/>
              <a:buFont typeface="Montserrat"/>
              <a:buChar char="■"/>
              <a:defRPr/>
            </a:lvl3pPr>
            <a:lvl4pPr marL="1828800" lvl="3" indent="-285750">
              <a:lnSpc>
                <a:spcPct val="115000"/>
              </a:lnSpc>
              <a:spcBef>
                <a:spcPts val="0"/>
              </a:spcBef>
              <a:spcAft>
                <a:spcPts val="0"/>
              </a:spcAft>
              <a:buClr>
                <a:schemeClr val="lt2"/>
              </a:buClr>
              <a:buSzPts val="900"/>
              <a:buFont typeface="Montserrat"/>
              <a:buChar char="●"/>
              <a:defRPr/>
            </a:lvl4pPr>
            <a:lvl5pPr marL="2286000" lvl="4" indent="-285750">
              <a:lnSpc>
                <a:spcPct val="115000"/>
              </a:lnSpc>
              <a:spcBef>
                <a:spcPts val="0"/>
              </a:spcBef>
              <a:spcAft>
                <a:spcPts val="0"/>
              </a:spcAft>
              <a:buClr>
                <a:schemeClr val="lt2"/>
              </a:buClr>
              <a:buSzPts val="900"/>
              <a:buFont typeface="Montserrat"/>
              <a:buChar char="○"/>
              <a:defRPr/>
            </a:lvl5pPr>
            <a:lvl6pPr marL="2743200" lvl="5" indent="-285750">
              <a:lnSpc>
                <a:spcPct val="115000"/>
              </a:lnSpc>
              <a:spcBef>
                <a:spcPts val="0"/>
              </a:spcBef>
              <a:spcAft>
                <a:spcPts val="0"/>
              </a:spcAft>
              <a:buClr>
                <a:schemeClr val="lt2"/>
              </a:buClr>
              <a:buSzPts val="900"/>
              <a:buFont typeface="Montserrat"/>
              <a:buChar char="■"/>
              <a:defRPr/>
            </a:lvl6pPr>
            <a:lvl7pPr marL="3200400" lvl="6" indent="-285750">
              <a:lnSpc>
                <a:spcPct val="115000"/>
              </a:lnSpc>
              <a:spcBef>
                <a:spcPts val="0"/>
              </a:spcBef>
              <a:spcAft>
                <a:spcPts val="0"/>
              </a:spcAft>
              <a:buClr>
                <a:schemeClr val="lt2"/>
              </a:buClr>
              <a:buSzPts val="900"/>
              <a:buFont typeface="Montserrat"/>
              <a:buChar char="●"/>
              <a:defRPr/>
            </a:lvl7pPr>
            <a:lvl8pPr marL="3657600" lvl="7" indent="-285750">
              <a:lnSpc>
                <a:spcPct val="115000"/>
              </a:lnSpc>
              <a:spcBef>
                <a:spcPts val="0"/>
              </a:spcBef>
              <a:spcAft>
                <a:spcPts val="0"/>
              </a:spcAft>
              <a:buClr>
                <a:schemeClr val="lt2"/>
              </a:buClr>
              <a:buSzPts val="900"/>
              <a:buFont typeface="Montserrat"/>
              <a:buChar char="○"/>
              <a:defRPr/>
            </a:lvl8pPr>
            <a:lvl9pPr marL="4114800" lvl="8" indent="-285750">
              <a:lnSpc>
                <a:spcPct val="115000"/>
              </a:lnSpc>
              <a:spcBef>
                <a:spcPts val="0"/>
              </a:spcBef>
              <a:spcAft>
                <a:spcPts val="0"/>
              </a:spcAft>
              <a:buClr>
                <a:schemeClr val="lt2"/>
              </a:buClr>
              <a:buSzPts val="900"/>
              <a:buFont typeface="Montserrat"/>
              <a:buChar char="■"/>
              <a:defRPr/>
            </a:lvl9pPr>
          </a:lstStyle>
          <a:p>
            <a:endParaRPr/>
          </a:p>
        </p:txBody>
      </p:sp>
      <p:sp>
        <p:nvSpPr>
          <p:cNvPr id="258" name="Google Shape;258;p31"/>
          <p:cNvSpPr txBox="1">
            <a:spLocks noGrp="1"/>
          </p:cNvSpPr>
          <p:nvPr>
            <p:ph type="title" idx="6"/>
          </p:nvPr>
        </p:nvSpPr>
        <p:spPr>
          <a:xfrm>
            <a:off x="4937925" y="3242950"/>
            <a:ext cx="3639600" cy="189600"/>
          </a:xfrm>
          <a:prstGeom prst="rect">
            <a:avLst/>
          </a:prstGeom>
        </p:spPr>
        <p:txBody>
          <a:bodyPr spcFirstLastPara="1" wrap="square" lIns="0" tIns="0" rIns="0" bIns="0" anchor="t" anchorCtr="0">
            <a:noAutofit/>
          </a:bodyPr>
          <a:lstStyle>
            <a:lvl1pPr lvl="0">
              <a:lnSpc>
                <a:spcPct val="90000"/>
              </a:lnSpc>
              <a:spcBef>
                <a:spcPts val="0"/>
              </a:spcBef>
              <a:spcAft>
                <a:spcPts val="0"/>
              </a:spcAft>
              <a:buNone/>
              <a:defRPr>
                <a:latin typeface="Montserrat"/>
                <a:ea typeface="Montserrat"/>
                <a:cs typeface="Montserrat"/>
                <a:sym typeface="Montserrat"/>
              </a:defRPr>
            </a:lvl1pPr>
            <a:lvl2pPr lvl="1">
              <a:lnSpc>
                <a:spcPct val="115000"/>
              </a:lnSpc>
              <a:spcBef>
                <a:spcPts val="0"/>
              </a:spcBef>
              <a:spcAft>
                <a:spcPts val="0"/>
              </a:spcAft>
              <a:buNone/>
              <a:defRPr>
                <a:latin typeface="Montserrat"/>
                <a:ea typeface="Montserrat"/>
                <a:cs typeface="Montserrat"/>
                <a:sym typeface="Montserrat"/>
              </a:defRPr>
            </a:lvl2pPr>
            <a:lvl3pPr lvl="2">
              <a:lnSpc>
                <a:spcPct val="115000"/>
              </a:lnSpc>
              <a:spcBef>
                <a:spcPts val="0"/>
              </a:spcBef>
              <a:spcAft>
                <a:spcPts val="0"/>
              </a:spcAft>
              <a:buNone/>
              <a:defRPr>
                <a:latin typeface="Montserrat"/>
                <a:ea typeface="Montserrat"/>
                <a:cs typeface="Montserrat"/>
                <a:sym typeface="Montserrat"/>
              </a:defRPr>
            </a:lvl3pPr>
            <a:lvl4pPr lvl="3">
              <a:lnSpc>
                <a:spcPct val="115000"/>
              </a:lnSpc>
              <a:spcBef>
                <a:spcPts val="0"/>
              </a:spcBef>
              <a:spcAft>
                <a:spcPts val="0"/>
              </a:spcAft>
              <a:buNone/>
              <a:defRPr>
                <a:latin typeface="Montserrat"/>
                <a:ea typeface="Montserrat"/>
                <a:cs typeface="Montserrat"/>
                <a:sym typeface="Montserrat"/>
              </a:defRPr>
            </a:lvl4pPr>
            <a:lvl5pPr lvl="4">
              <a:lnSpc>
                <a:spcPct val="115000"/>
              </a:lnSpc>
              <a:spcBef>
                <a:spcPts val="0"/>
              </a:spcBef>
              <a:spcAft>
                <a:spcPts val="0"/>
              </a:spcAft>
              <a:buNone/>
              <a:defRPr>
                <a:latin typeface="Montserrat"/>
                <a:ea typeface="Montserrat"/>
                <a:cs typeface="Montserrat"/>
                <a:sym typeface="Montserrat"/>
              </a:defRPr>
            </a:lvl5pPr>
            <a:lvl6pPr lvl="5">
              <a:lnSpc>
                <a:spcPct val="115000"/>
              </a:lnSpc>
              <a:spcBef>
                <a:spcPts val="0"/>
              </a:spcBef>
              <a:spcAft>
                <a:spcPts val="0"/>
              </a:spcAft>
              <a:buNone/>
              <a:defRPr>
                <a:latin typeface="Montserrat"/>
                <a:ea typeface="Montserrat"/>
                <a:cs typeface="Montserrat"/>
                <a:sym typeface="Montserrat"/>
              </a:defRPr>
            </a:lvl6pPr>
            <a:lvl7pPr lvl="6">
              <a:lnSpc>
                <a:spcPct val="115000"/>
              </a:lnSpc>
              <a:spcBef>
                <a:spcPts val="0"/>
              </a:spcBef>
              <a:spcAft>
                <a:spcPts val="0"/>
              </a:spcAft>
              <a:buNone/>
              <a:defRPr>
                <a:latin typeface="Montserrat"/>
                <a:ea typeface="Montserrat"/>
                <a:cs typeface="Montserrat"/>
                <a:sym typeface="Montserrat"/>
              </a:defRPr>
            </a:lvl7pPr>
            <a:lvl8pPr lvl="7">
              <a:lnSpc>
                <a:spcPct val="115000"/>
              </a:lnSpc>
              <a:spcBef>
                <a:spcPts val="0"/>
              </a:spcBef>
              <a:spcAft>
                <a:spcPts val="0"/>
              </a:spcAft>
              <a:buNone/>
              <a:defRPr>
                <a:latin typeface="Montserrat"/>
                <a:ea typeface="Montserrat"/>
                <a:cs typeface="Montserrat"/>
                <a:sym typeface="Montserrat"/>
              </a:defRPr>
            </a:lvl8pPr>
            <a:lvl9pPr lvl="8">
              <a:lnSpc>
                <a:spcPct val="115000"/>
              </a:lnSpc>
              <a:spcBef>
                <a:spcPts val="0"/>
              </a:spcBef>
              <a:spcAft>
                <a:spcPts val="0"/>
              </a:spcAft>
              <a:buNone/>
              <a:defRPr>
                <a:latin typeface="Montserrat"/>
                <a:ea typeface="Montserrat"/>
                <a:cs typeface="Montserrat"/>
                <a:sym typeface="Montserrat"/>
              </a:defRPr>
            </a:lvl9pPr>
          </a:lstStyle>
          <a:p>
            <a:endParaRPr/>
          </a:p>
        </p:txBody>
      </p:sp>
      <p:sp>
        <p:nvSpPr>
          <p:cNvPr id="259" name="Google Shape;259;p31"/>
          <p:cNvSpPr txBox="1">
            <a:spLocks noGrp="1"/>
          </p:cNvSpPr>
          <p:nvPr>
            <p:ph type="body" idx="7"/>
          </p:nvPr>
        </p:nvSpPr>
        <p:spPr>
          <a:xfrm>
            <a:off x="566500" y="3564300"/>
            <a:ext cx="3639600" cy="885900"/>
          </a:xfrm>
          <a:prstGeom prst="rect">
            <a:avLst/>
          </a:prstGeom>
        </p:spPr>
        <p:txBody>
          <a:bodyPr spcFirstLastPara="1" wrap="square" lIns="0" tIns="0" rIns="0" bIns="0" anchor="t" anchorCtr="0">
            <a:spAutoFit/>
          </a:bodyPr>
          <a:lstStyle>
            <a:lvl1pPr marL="457200" lvl="0" indent="-285750">
              <a:lnSpc>
                <a:spcPct val="115000"/>
              </a:lnSpc>
              <a:spcBef>
                <a:spcPts val="0"/>
              </a:spcBef>
              <a:spcAft>
                <a:spcPts val="0"/>
              </a:spcAft>
              <a:buClr>
                <a:schemeClr val="lt2"/>
              </a:buClr>
              <a:buSzPts val="900"/>
              <a:buFont typeface="Montserrat"/>
              <a:buChar char="●"/>
              <a:defRPr/>
            </a:lvl1pPr>
            <a:lvl2pPr marL="914400" lvl="1" indent="-285750">
              <a:lnSpc>
                <a:spcPct val="115000"/>
              </a:lnSpc>
              <a:spcBef>
                <a:spcPts val="0"/>
              </a:spcBef>
              <a:spcAft>
                <a:spcPts val="0"/>
              </a:spcAft>
              <a:buClr>
                <a:schemeClr val="lt2"/>
              </a:buClr>
              <a:buSzPts val="900"/>
              <a:buFont typeface="Montserrat"/>
              <a:buChar char="○"/>
              <a:defRPr/>
            </a:lvl2pPr>
            <a:lvl3pPr marL="1371600" lvl="2" indent="-285750">
              <a:lnSpc>
                <a:spcPct val="115000"/>
              </a:lnSpc>
              <a:spcBef>
                <a:spcPts val="0"/>
              </a:spcBef>
              <a:spcAft>
                <a:spcPts val="0"/>
              </a:spcAft>
              <a:buClr>
                <a:schemeClr val="lt2"/>
              </a:buClr>
              <a:buSzPts val="900"/>
              <a:buFont typeface="Montserrat"/>
              <a:buChar char="■"/>
              <a:defRPr/>
            </a:lvl3pPr>
            <a:lvl4pPr marL="1828800" lvl="3" indent="-285750">
              <a:lnSpc>
                <a:spcPct val="115000"/>
              </a:lnSpc>
              <a:spcBef>
                <a:spcPts val="0"/>
              </a:spcBef>
              <a:spcAft>
                <a:spcPts val="0"/>
              </a:spcAft>
              <a:buClr>
                <a:schemeClr val="lt2"/>
              </a:buClr>
              <a:buSzPts val="900"/>
              <a:buFont typeface="Montserrat"/>
              <a:buChar char="●"/>
              <a:defRPr/>
            </a:lvl4pPr>
            <a:lvl5pPr marL="2286000" lvl="4" indent="-285750">
              <a:lnSpc>
                <a:spcPct val="115000"/>
              </a:lnSpc>
              <a:spcBef>
                <a:spcPts val="0"/>
              </a:spcBef>
              <a:spcAft>
                <a:spcPts val="0"/>
              </a:spcAft>
              <a:buClr>
                <a:schemeClr val="lt2"/>
              </a:buClr>
              <a:buSzPts val="900"/>
              <a:buFont typeface="Montserrat"/>
              <a:buChar char="○"/>
              <a:defRPr/>
            </a:lvl5pPr>
            <a:lvl6pPr marL="2743200" lvl="5" indent="-285750">
              <a:lnSpc>
                <a:spcPct val="115000"/>
              </a:lnSpc>
              <a:spcBef>
                <a:spcPts val="0"/>
              </a:spcBef>
              <a:spcAft>
                <a:spcPts val="0"/>
              </a:spcAft>
              <a:buClr>
                <a:schemeClr val="lt2"/>
              </a:buClr>
              <a:buSzPts val="900"/>
              <a:buFont typeface="Montserrat"/>
              <a:buChar char="■"/>
              <a:defRPr/>
            </a:lvl6pPr>
            <a:lvl7pPr marL="3200400" lvl="6" indent="-285750">
              <a:lnSpc>
                <a:spcPct val="115000"/>
              </a:lnSpc>
              <a:spcBef>
                <a:spcPts val="0"/>
              </a:spcBef>
              <a:spcAft>
                <a:spcPts val="0"/>
              </a:spcAft>
              <a:buClr>
                <a:schemeClr val="lt2"/>
              </a:buClr>
              <a:buSzPts val="900"/>
              <a:buFont typeface="Montserrat"/>
              <a:buChar char="●"/>
              <a:defRPr/>
            </a:lvl7pPr>
            <a:lvl8pPr marL="3657600" lvl="7" indent="-285750">
              <a:lnSpc>
                <a:spcPct val="115000"/>
              </a:lnSpc>
              <a:spcBef>
                <a:spcPts val="0"/>
              </a:spcBef>
              <a:spcAft>
                <a:spcPts val="0"/>
              </a:spcAft>
              <a:buClr>
                <a:schemeClr val="lt2"/>
              </a:buClr>
              <a:buSzPts val="900"/>
              <a:buFont typeface="Montserrat"/>
              <a:buChar char="○"/>
              <a:defRPr/>
            </a:lvl8pPr>
            <a:lvl9pPr marL="4114800" lvl="8" indent="-285750">
              <a:lnSpc>
                <a:spcPct val="115000"/>
              </a:lnSpc>
              <a:spcBef>
                <a:spcPts val="0"/>
              </a:spcBef>
              <a:spcAft>
                <a:spcPts val="0"/>
              </a:spcAft>
              <a:buClr>
                <a:schemeClr val="lt2"/>
              </a:buClr>
              <a:buSzPts val="900"/>
              <a:buFont typeface="Montserrat"/>
              <a:buChar char="■"/>
              <a:defRPr/>
            </a:lvl9pPr>
          </a:lstStyle>
          <a:p>
            <a:endParaRPr/>
          </a:p>
        </p:txBody>
      </p:sp>
      <p:sp>
        <p:nvSpPr>
          <p:cNvPr id="260" name="Google Shape;260;p31"/>
          <p:cNvSpPr txBox="1">
            <a:spLocks noGrp="1"/>
          </p:cNvSpPr>
          <p:nvPr>
            <p:ph type="title" idx="8"/>
          </p:nvPr>
        </p:nvSpPr>
        <p:spPr>
          <a:xfrm>
            <a:off x="566500" y="3242950"/>
            <a:ext cx="3639600" cy="1896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None/>
              <a:defRPr>
                <a:latin typeface="Montserrat"/>
                <a:ea typeface="Montserrat"/>
                <a:cs typeface="Montserrat"/>
                <a:sym typeface="Montserrat"/>
              </a:defRPr>
            </a:lvl1pPr>
            <a:lvl2pPr lvl="1">
              <a:lnSpc>
                <a:spcPct val="115000"/>
              </a:lnSpc>
              <a:spcBef>
                <a:spcPts val="0"/>
              </a:spcBef>
              <a:spcAft>
                <a:spcPts val="0"/>
              </a:spcAft>
              <a:buNone/>
              <a:defRPr>
                <a:latin typeface="Montserrat"/>
                <a:ea typeface="Montserrat"/>
                <a:cs typeface="Montserrat"/>
                <a:sym typeface="Montserrat"/>
              </a:defRPr>
            </a:lvl2pPr>
            <a:lvl3pPr lvl="2">
              <a:lnSpc>
                <a:spcPct val="115000"/>
              </a:lnSpc>
              <a:spcBef>
                <a:spcPts val="0"/>
              </a:spcBef>
              <a:spcAft>
                <a:spcPts val="0"/>
              </a:spcAft>
              <a:buNone/>
              <a:defRPr>
                <a:latin typeface="Montserrat"/>
                <a:ea typeface="Montserrat"/>
                <a:cs typeface="Montserrat"/>
                <a:sym typeface="Montserrat"/>
              </a:defRPr>
            </a:lvl3pPr>
            <a:lvl4pPr lvl="3">
              <a:lnSpc>
                <a:spcPct val="115000"/>
              </a:lnSpc>
              <a:spcBef>
                <a:spcPts val="0"/>
              </a:spcBef>
              <a:spcAft>
                <a:spcPts val="0"/>
              </a:spcAft>
              <a:buNone/>
              <a:defRPr>
                <a:latin typeface="Montserrat"/>
                <a:ea typeface="Montserrat"/>
                <a:cs typeface="Montserrat"/>
                <a:sym typeface="Montserrat"/>
              </a:defRPr>
            </a:lvl4pPr>
            <a:lvl5pPr lvl="4">
              <a:lnSpc>
                <a:spcPct val="115000"/>
              </a:lnSpc>
              <a:spcBef>
                <a:spcPts val="0"/>
              </a:spcBef>
              <a:spcAft>
                <a:spcPts val="0"/>
              </a:spcAft>
              <a:buNone/>
              <a:defRPr>
                <a:latin typeface="Montserrat"/>
                <a:ea typeface="Montserrat"/>
                <a:cs typeface="Montserrat"/>
                <a:sym typeface="Montserrat"/>
              </a:defRPr>
            </a:lvl5pPr>
            <a:lvl6pPr lvl="5">
              <a:lnSpc>
                <a:spcPct val="115000"/>
              </a:lnSpc>
              <a:spcBef>
                <a:spcPts val="0"/>
              </a:spcBef>
              <a:spcAft>
                <a:spcPts val="0"/>
              </a:spcAft>
              <a:buNone/>
              <a:defRPr>
                <a:latin typeface="Montserrat"/>
                <a:ea typeface="Montserrat"/>
                <a:cs typeface="Montserrat"/>
                <a:sym typeface="Montserrat"/>
              </a:defRPr>
            </a:lvl6pPr>
            <a:lvl7pPr lvl="6">
              <a:lnSpc>
                <a:spcPct val="115000"/>
              </a:lnSpc>
              <a:spcBef>
                <a:spcPts val="0"/>
              </a:spcBef>
              <a:spcAft>
                <a:spcPts val="0"/>
              </a:spcAft>
              <a:buNone/>
              <a:defRPr>
                <a:latin typeface="Montserrat"/>
                <a:ea typeface="Montserrat"/>
                <a:cs typeface="Montserrat"/>
                <a:sym typeface="Montserrat"/>
              </a:defRPr>
            </a:lvl7pPr>
            <a:lvl8pPr lvl="7">
              <a:lnSpc>
                <a:spcPct val="115000"/>
              </a:lnSpc>
              <a:spcBef>
                <a:spcPts val="0"/>
              </a:spcBef>
              <a:spcAft>
                <a:spcPts val="0"/>
              </a:spcAft>
              <a:buNone/>
              <a:defRPr>
                <a:latin typeface="Montserrat"/>
                <a:ea typeface="Montserrat"/>
                <a:cs typeface="Montserrat"/>
                <a:sym typeface="Montserrat"/>
              </a:defRPr>
            </a:lvl8pPr>
            <a:lvl9pPr lvl="8">
              <a:lnSpc>
                <a:spcPct val="115000"/>
              </a:lnSpc>
              <a:spcBef>
                <a:spcPts val="0"/>
              </a:spcBef>
              <a:spcAft>
                <a:spcPts val="0"/>
              </a:spcAft>
              <a:buNone/>
              <a:defRPr>
                <a:latin typeface="Montserrat"/>
                <a:ea typeface="Montserrat"/>
                <a:cs typeface="Montserrat"/>
                <a:sym typeface="Montserrat"/>
              </a:defRPr>
            </a:lvl9pPr>
          </a:lstStyle>
          <a:p>
            <a:endParaRPr/>
          </a:p>
        </p:txBody>
      </p:sp>
      <p:sp>
        <p:nvSpPr>
          <p:cNvPr id="261" name="Google Shape;261;p31"/>
          <p:cNvSpPr txBox="1">
            <a:spLocks noGrp="1"/>
          </p:cNvSpPr>
          <p:nvPr>
            <p:ph type="subTitle" idx="9"/>
          </p:nvPr>
        </p:nvSpPr>
        <p:spPr>
          <a:xfrm>
            <a:off x="7657750" y="256025"/>
            <a:ext cx="1230300" cy="2757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800"/>
              <a:buFont typeface="Montserrat"/>
              <a:buNone/>
              <a:defRPr>
                <a:solidFill>
                  <a:schemeClr val="dk1"/>
                </a:solidFill>
              </a:defRPr>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Agenda 1">
  <p:cSld name="BLANK_1_1_1_1_1_1_1_1_1_1_1_1">
    <p:spTree>
      <p:nvGrpSpPr>
        <p:cNvPr id="1" name="Shape 262"/>
        <p:cNvGrpSpPr/>
        <p:nvPr/>
      </p:nvGrpSpPr>
      <p:grpSpPr>
        <a:xfrm>
          <a:off x="0" y="0"/>
          <a:ext cx="0" cy="0"/>
          <a:chOff x="0" y="0"/>
          <a:chExt cx="0" cy="0"/>
        </a:xfrm>
      </p:grpSpPr>
      <p:sp>
        <p:nvSpPr>
          <p:cNvPr id="263" name="Google Shape;263;p32"/>
          <p:cNvSpPr/>
          <p:nvPr/>
        </p:nvSpPr>
        <p:spPr>
          <a:xfrm rot="10800000" flipH="1">
            <a:off x="6711875" y="2691600"/>
            <a:ext cx="2451900" cy="2451900"/>
          </a:xfrm>
          <a:prstGeom prst="rect">
            <a:avLst/>
          </a:prstGeom>
          <a:gradFill>
            <a:gsLst>
              <a:gs pos="0">
                <a:schemeClr val="accent1"/>
              </a:gs>
              <a:gs pos="72000">
                <a:schemeClr val="accent3"/>
              </a:gs>
              <a:gs pos="100000">
                <a:schemeClr val="accent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264" name="Google Shape;264;p32"/>
          <p:cNvSpPr txBox="1">
            <a:spLocks noGrp="1"/>
          </p:cNvSpPr>
          <p:nvPr>
            <p:ph type="subTitle" idx="1"/>
          </p:nvPr>
        </p:nvSpPr>
        <p:spPr>
          <a:xfrm>
            <a:off x="4994475" y="1093500"/>
            <a:ext cx="316800" cy="184800"/>
          </a:xfrm>
          <a:prstGeom prst="rect">
            <a:avLst/>
          </a:prstGeom>
        </p:spPr>
        <p:txBody>
          <a:bodyPr spcFirstLastPara="1" wrap="square" lIns="0" tIns="0" rIns="0" bIns="0" anchor="ctr" anchorCtr="0">
            <a:noAutofit/>
          </a:bodyPr>
          <a:lstStyle>
            <a:lvl1pPr lvl="0" algn="l">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1pPr>
            <a:lvl2pPr lvl="1">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2pPr>
            <a:lvl3pPr lvl="2">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3pPr>
            <a:lvl4pPr lvl="3">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4pPr>
            <a:lvl5pPr lvl="4">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5pPr>
            <a:lvl6pPr lvl="5">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6pPr>
            <a:lvl7pPr lvl="6">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7pPr>
            <a:lvl8pPr lvl="7">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8pPr>
            <a:lvl9pPr lvl="8">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9pPr>
          </a:lstStyle>
          <a:p>
            <a:endParaRPr/>
          </a:p>
        </p:txBody>
      </p:sp>
      <p:sp>
        <p:nvSpPr>
          <p:cNvPr id="265" name="Google Shape;265;p32"/>
          <p:cNvSpPr txBox="1">
            <a:spLocks noGrp="1"/>
          </p:cNvSpPr>
          <p:nvPr>
            <p:ph type="subTitle" idx="2"/>
          </p:nvPr>
        </p:nvSpPr>
        <p:spPr>
          <a:xfrm>
            <a:off x="4994475" y="1721375"/>
            <a:ext cx="316800" cy="184800"/>
          </a:xfrm>
          <a:prstGeom prst="rect">
            <a:avLst/>
          </a:prstGeom>
        </p:spPr>
        <p:txBody>
          <a:bodyPr spcFirstLastPara="1" wrap="square" lIns="0" tIns="0" rIns="0" bIns="0" anchor="ctr" anchorCtr="0">
            <a:noAutofit/>
          </a:bodyPr>
          <a:lstStyle>
            <a:lvl1pPr lvl="0" algn="l">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1pPr>
            <a:lvl2pPr lvl="1">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2pPr>
            <a:lvl3pPr lvl="2">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3pPr>
            <a:lvl4pPr lvl="3">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4pPr>
            <a:lvl5pPr lvl="4">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5pPr>
            <a:lvl6pPr lvl="5">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6pPr>
            <a:lvl7pPr lvl="6">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7pPr>
            <a:lvl8pPr lvl="7">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8pPr>
            <a:lvl9pPr lvl="8">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9pPr>
          </a:lstStyle>
          <a:p>
            <a:endParaRPr/>
          </a:p>
        </p:txBody>
      </p:sp>
      <p:sp>
        <p:nvSpPr>
          <p:cNvPr id="266" name="Google Shape;266;p32"/>
          <p:cNvSpPr txBox="1">
            <a:spLocks noGrp="1"/>
          </p:cNvSpPr>
          <p:nvPr>
            <p:ph type="subTitle" idx="3"/>
          </p:nvPr>
        </p:nvSpPr>
        <p:spPr>
          <a:xfrm>
            <a:off x="4994475" y="2349250"/>
            <a:ext cx="316800" cy="184800"/>
          </a:xfrm>
          <a:prstGeom prst="rect">
            <a:avLst/>
          </a:prstGeom>
        </p:spPr>
        <p:txBody>
          <a:bodyPr spcFirstLastPara="1" wrap="square" lIns="0" tIns="0" rIns="0" bIns="0" anchor="ctr" anchorCtr="0">
            <a:noAutofit/>
          </a:bodyPr>
          <a:lstStyle>
            <a:lvl1pPr lvl="0" algn="l">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1pPr>
            <a:lvl2pPr lvl="1">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2pPr>
            <a:lvl3pPr lvl="2">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3pPr>
            <a:lvl4pPr lvl="3">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4pPr>
            <a:lvl5pPr lvl="4">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5pPr>
            <a:lvl6pPr lvl="5">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6pPr>
            <a:lvl7pPr lvl="6">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7pPr>
            <a:lvl8pPr lvl="7">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8pPr>
            <a:lvl9pPr lvl="8">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9pPr>
          </a:lstStyle>
          <a:p>
            <a:endParaRPr/>
          </a:p>
        </p:txBody>
      </p:sp>
      <p:sp>
        <p:nvSpPr>
          <p:cNvPr id="267" name="Google Shape;267;p32"/>
          <p:cNvSpPr txBox="1">
            <a:spLocks noGrp="1"/>
          </p:cNvSpPr>
          <p:nvPr>
            <p:ph type="subTitle" idx="4"/>
          </p:nvPr>
        </p:nvSpPr>
        <p:spPr>
          <a:xfrm>
            <a:off x="4994475" y="2977125"/>
            <a:ext cx="316800" cy="184800"/>
          </a:xfrm>
          <a:prstGeom prst="rect">
            <a:avLst/>
          </a:prstGeom>
        </p:spPr>
        <p:txBody>
          <a:bodyPr spcFirstLastPara="1" wrap="square" lIns="0" tIns="0" rIns="0" bIns="0" anchor="ctr" anchorCtr="0">
            <a:noAutofit/>
          </a:bodyPr>
          <a:lstStyle>
            <a:lvl1pPr lvl="0" algn="l">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1pPr>
            <a:lvl2pPr lvl="1">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2pPr>
            <a:lvl3pPr lvl="2">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3pPr>
            <a:lvl4pPr lvl="3">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4pPr>
            <a:lvl5pPr lvl="4">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5pPr>
            <a:lvl6pPr lvl="5">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6pPr>
            <a:lvl7pPr lvl="6">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7pPr>
            <a:lvl8pPr lvl="7">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8pPr>
            <a:lvl9pPr lvl="8">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9pPr>
          </a:lstStyle>
          <a:p>
            <a:endParaRPr/>
          </a:p>
        </p:txBody>
      </p:sp>
      <p:sp>
        <p:nvSpPr>
          <p:cNvPr id="268" name="Google Shape;268;p32"/>
          <p:cNvSpPr txBox="1">
            <a:spLocks noGrp="1"/>
          </p:cNvSpPr>
          <p:nvPr>
            <p:ph type="subTitle" idx="5"/>
          </p:nvPr>
        </p:nvSpPr>
        <p:spPr>
          <a:xfrm>
            <a:off x="4994475" y="3605000"/>
            <a:ext cx="316800" cy="184800"/>
          </a:xfrm>
          <a:prstGeom prst="rect">
            <a:avLst/>
          </a:prstGeom>
        </p:spPr>
        <p:txBody>
          <a:bodyPr spcFirstLastPara="1" wrap="square" lIns="0" tIns="0" rIns="0" bIns="0" anchor="ctr" anchorCtr="0">
            <a:noAutofit/>
          </a:bodyPr>
          <a:lstStyle>
            <a:lvl1pPr lvl="0" algn="l">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1pPr>
            <a:lvl2pPr lvl="1">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2pPr>
            <a:lvl3pPr lvl="2">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3pPr>
            <a:lvl4pPr lvl="3">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4pPr>
            <a:lvl5pPr lvl="4">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5pPr>
            <a:lvl6pPr lvl="5">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6pPr>
            <a:lvl7pPr lvl="6">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7pPr>
            <a:lvl8pPr lvl="7">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8pPr>
            <a:lvl9pPr lvl="8">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9pPr>
          </a:lstStyle>
          <a:p>
            <a:endParaRPr/>
          </a:p>
        </p:txBody>
      </p:sp>
      <p:sp>
        <p:nvSpPr>
          <p:cNvPr id="269" name="Google Shape;269;p32"/>
          <p:cNvSpPr txBox="1">
            <a:spLocks noGrp="1"/>
          </p:cNvSpPr>
          <p:nvPr>
            <p:ph type="subTitle" idx="6"/>
          </p:nvPr>
        </p:nvSpPr>
        <p:spPr>
          <a:xfrm>
            <a:off x="4994475" y="4232875"/>
            <a:ext cx="316800" cy="184800"/>
          </a:xfrm>
          <a:prstGeom prst="rect">
            <a:avLst/>
          </a:prstGeom>
        </p:spPr>
        <p:txBody>
          <a:bodyPr spcFirstLastPara="1" wrap="square" lIns="0" tIns="0" rIns="0" bIns="0" anchor="ctr" anchorCtr="0">
            <a:noAutofit/>
          </a:bodyPr>
          <a:lstStyle>
            <a:lvl1pPr lvl="0" algn="l">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1pPr>
            <a:lvl2pPr lvl="1">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2pPr>
            <a:lvl3pPr lvl="2">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3pPr>
            <a:lvl4pPr lvl="3">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4pPr>
            <a:lvl5pPr lvl="4">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5pPr>
            <a:lvl6pPr lvl="5">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6pPr>
            <a:lvl7pPr lvl="6">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7pPr>
            <a:lvl8pPr lvl="7">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8pPr>
            <a:lvl9pPr lvl="8">
              <a:spcBef>
                <a:spcPts val="0"/>
              </a:spcBef>
              <a:spcAft>
                <a:spcPts val="0"/>
              </a:spcAft>
              <a:buClr>
                <a:schemeClr val="dk1"/>
              </a:buClr>
              <a:buSzPts val="1400"/>
              <a:buFont typeface="Source Serif 4"/>
              <a:buNone/>
              <a:defRPr sz="1400" i="1">
                <a:solidFill>
                  <a:schemeClr val="dk1"/>
                </a:solidFill>
                <a:latin typeface="Source Serif 4"/>
                <a:ea typeface="Source Serif 4"/>
                <a:cs typeface="Source Serif 4"/>
                <a:sym typeface="Source Serif 4"/>
              </a:defRPr>
            </a:lvl9pPr>
          </a:lstStyle>
          <a:p>
            <a:endParaRPr/>
          </a:p>
        </p:txBody>
      </p:sp>
      <p:sp>
        <p:nvSpPr>
          <p:cNvPr id="270" name="Google Shape;270;p32"/>
          <p:cNvSpPr>
            <a:spLocks noGrp="1"/>
          </p:cNvSpPr>
          <p:nvPr>
            <p:ph type="pic" idx="7"/>
          </p:nvPr>
        </p:nvSpPr>
        <p:spPr>
          <a:xfrm>
            <a:off x="50" y="1278300"/>
            <a:ext cx="4285500" cy="3865200"/>
          </a:xfrm>
          <a:prstGeom prst="rect">
            <a:avLst/>
          </a:prstGeom>
          <a:noFill/>
          <a:ln>
            <a:noFill/>
          </a:ln>
        </p:spPr>
      </p:sp>
      <p:sp>
        <p:nvSpPr>
          <p:cNvPr id="271" name="Google Shape;271;p32"/>
          <p:cNvSpPr txBox="1">
            <a:spLocks noGrp="1"/>
          </p:cNvSpPr>
          <p:nvPr>
            <p:ph type="title"/>
          </p:nvPr>
        </p:nvSpPr>
        <p:spPr>
          <a:xfrm>
            <a:off x="256025" y="213150"/>
            <a:ext cx="5750100" cy="5118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a:endParaRPr/>
          </a:p>
        </p:txBody>
      </p:sp>
      <p:sp>
        <p:nvSpPr>
          <p:cNvPr id="272" name="Google Shape;272;p32"/>
          <p:cNvSpPr txBox="1">
            <a:spLocks noGrp="1"/>
          </p:cNvSpPr>
          <p:nvPr>
            <p:ph type="subTitle" idx="8"/>
          </p:nvPr>
        </p:nvSpPr>
        <p:spPr>
          <a:xfrm>
            <a:off x="7657750" y="256025"/>
            <a:ext cx="1230300" cy="2757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800"/>
              <a:buFont typeface="Montserrat"/>
              <a:buNone/>
              <a:defRPr>
                <a:solidFill>
                  <a:schemeClr val="dk1"/>
                </a:solidFill>
              </a:defRPr>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a:endParaRPr/>
          </a:p>
        </p:txBody>
      </p:sp>
      <p:sp>
        <p:nvSpPr>
          <p:cNvPr id="273" name="Google Shape;273;p32"/>
          <p:cNvSpPr txBox="1">
            <a:spLocks noGrp="1"/>
          </p:cNvSpPr>
          <p:nvPr>
            <p:ph type="subTitle" idx="9"/>
          </p:nvPr>
        </p:nvSpPr>
        <p:spPr>
          <a:xfrm>
            <a:off x="5343675" y="1093500"/>
            <a:ext cx="3544500" cy="184800"/>
          </a:xfrm>
          <a:prstGeom prst="rect">
            <a:avLst/>
          </a:prstGeom>
        </p:spPr>
        <p:txBody>
          <a:bodyPr spcFirstLastPara="1" wrap="square" lIns="0" tIns="0" rIns="0" bIns="0" anchor="ctr" anchorCtr="0">
            <a:noAutofit/>
          </a:bodyPr>
          <a:lstStyle>
            <a:lvl1pPr lvl="0" algn="l">
              <a:spcBef>
                <a:spcPts val="0"/>
              </a:spcBef>
              <a:spcAft>
                <a:spcPts val="0"/>
              </a:spcAft>
              <a:buClr>
                <a:schemeClr val="lt2"/>
              </a:buClr>
              <a:buSzPts val="1200"/>
              <a:buFont typeface="Montserrat"/>
              <a:buNone/>
              <a:defRPr sz="1200"/>
            </a:lvl1pPr>
            <a:lvl2pPr lvl="1">
              <a:spcBef>
                <a:spcPts val="0"/>
              </a:spcBef>
              <a:spcAft>
                <a:spcPts val="0"/>
              </a:spcAft>
              <a:buClr>
                <a:schemeClr val="lt2"/>
              </a:buClr>
              <a:buSzPts val="1200"/>
              <a:buFont typeface="Montserrat"/>
              <a:buNone/>
              <a:defRPr sz="1200"/>
            </a:lvl2pPr>
            <a:lvl3pPr lvl="2">
              <a:spcBef>
                <a:spcPts val="0"/>
              </a:spcBef>
              <a:spcAft>
                <a:spcPts val="0"/>
              </a:spcAft>
              <a:buClr>
                <a:schemeClr val="lt2"/>
              </a:buClr>
              <a:buSzPts val="1200"/>
              <a:buFont typeface="Montserrat"/>
              <a:buNone/>
              <a:defRPr sz="1200"/>
            </a:lvl3pPr>
            <a:lvl4pPr lvl="3">
              <a:spcBef>
                <a:spcPts val="0"/>
              </a:spcBef>
              <a:spcAft>
                <a:spcPts val="0"/>
              </a:spcAft>
              <a:buClr>
                <a:schemeClr val="lt2"/>
              </a:buClr>
              <a:buSzPts val="1200"/>
              <a:buFont typeface="Montserrat"/>
              <a:buNone/>
              <a:defRPr sz="1200"/>
            </a:lvl4pPr>
            <a:lvl5pPr lvl="4">
              <a:spcBef>
                <a:spcPts val="0"/>
              </a:spcBef>
              <a:spcAft>
                <a:spcPts val="0"/>
              </a:spcAft>
              <a:buClr>
                <a:schemeClr val="lt2"/>
              </a:buClr>
              <a:buSzPts val="1200"/>
              <a:buFont typeface="Montserrat"/>
              <a:buNone/>
              <a:defRPr sz="1200"/>
            </a:lvl5pPr>
            <a:lvl6pPr lvl="5">
              <a:spcBef>
                <a:spcPts val="0"/>
              </a:spcBef>
              <a:spcAft>
                <a:spcPts val="0"/>
              </a:spcAft>
              <a:buClr>
                <a:schemeClr val="lt2"/>
              </a:buClr>
              <a:buSzPts val="1200"/>
              <a:buFont typeface="Montserrat"/>
              <a:buNone/>
              <a:defRPr sz="1200"/>
            </a:lvl6pPr>
            <a:lvl7pPr lvl="6">
              <a:spcBef>
                <a:spcPts val="0"/>
              </a:spcBef>
              <a:spcAft>
                <a:spcPts val="0"/>
              </a:spcAft>
              <a:buClr>
                <a:schemeClr val="lt2"/>
              </a:buClr>
              <a:buSzPts val="1200"/>
              <a:buFont typeface="Montserrat"/>
              <a:buNone/>
              <a:defRPr sz="1200"/>
            </a:lvl7pPr>
            <a:lvl8pPr lvl="7">
              <a:spcBef>
                <a:spcPts val="0"/>
              </a:spcBef>
              <a:spcAft>
                <a:spcPts val="0"/>
              </a:spcAft>
              <a:buClr>
                <a:schemeClr val="lt2"/>
              </a:buClr>
              <a:buSzPts val="1200"/>
              <a:buFont typeface="Montserrat"/>
              <a:buNone/>
              <a:defRPr sz="1200"/>
            </a:lvl8pPr>
            <a:lvl9pPr lvl="8">
              <a:spcBef>
                <a:spcPts val="0"/>
              </a:spcBef>
              <a:spcAft>
                <a:spcPts val="0"/>
              </a:spcAft>
              <a:buClr>
                <a:schemeClr val="lt2"/>
              </a:buClr>
              <a:buSzPts val="1200"/>
              <a:buFont typeface="Montserrat"/>
              <a:buNone/>
              <a:defRPr sz="1200"/>
            </a:lvl9pPr>
          </a:lstStyle>
          <a:p>
            <a:endParaRPr/>
          </a:p>
        </p:txBody>
      </p:sp>
      <p:sp>
        <p:nvSpPr>
          <p:cNvPr id="274" name="Google Shape;274;p32"/>
          <p:cNvSpPr txBox="1">
            <a:spLocks noGrp="1"/>
          </p:cNvSpPr>
          <p:nvPr>
            <p:ph type="subTitle" idx="13"/>
          </p:nvPr>
        </p:nvSpPr>
        <p:spPr>
          <a:xfrm>
            <a:off x="5343675" y="1721375"/>
            <a:ext cx="3544500" cy="184800"/>
          </a:xfrm>
          <a:prstGeom prst="rect">
            <a:avLst/>
          </a:prstGeom>
        </p:spPr>
        <p:txBody>
          <a:bodyPr spcFirstLastPara="1" wrap="square" lIns="0" tIns="0" rIns="0" bIns="0" anchor="ctr" anchorCtr="0">
            <a:noAutofit/>
          </a:bodyPr>
          <a:lstStyle>
            <a:lvl1pPr lvl="0" algn="l">
              <a:spcBef>
                <a:spcPts val="0"/>
              </a:spcBef>
              <a:spcAft>
                <a:spcPts val="0"/>
              </a:spcAft>
              <a:buClr>
                <a:schemeClr val="lt2"/>
              </a:buClr>
              <a:buSzPts val="1200"/>
              <a:buFont typeface="Montserrat"/>
              <a:buNone/>
              <a:defRPr sz="1200"/>
            </a:lvl1pPr>
            <a:lvl2pPr lvl="1">
              <a:spcBef>
                <a:spcPts val="0"/>
              </a:spcBef>
              <a:spcAft>
                <a:spcPts val="0"/>
              </a:spcAft>
              <a:buClr>
                <a:schemeClr val="lt2"/>
              </a:buClr>
              <a:buSzPts val="1200"/>
              <a:buFont typeface="Montserrat"/>
              <a:buNone/>
              <a:defRPr sz="1200"/>
            </a:lvl2pPr>
            <a:lvl3pPr lvl="2">
              <a:spcBef>
                <a:spcPts val="0"/>
              </a:spcBef>
              <a:spcAft>
                <a:spcPts val="0"/>
              </a:spcAft>
              <a:buClr>
                <a:schemeClr val="lt2"/>
              </a:buClr>
              <a:buSzPts val="1200"/>
              <a:buFont typeface="Montserrat"/>
              <a:buNone/>
              <a:defRPr sz="1200"/>
            </a:lvl3pPr>
            <a:lvl4pPr lvl="3">
              <a:spcBef>
                <a:spcPts val="0"/>
              </a:spcBef>
              <a:spcAft>
                <a:spcPts val="0"/>
              </a:spcAft>
              <a:buClr>
                <a:schemeClr val="lt2"/>
              </a:buClr>
              <a:buSzPts val="1200"/>
              <a:buFont typeface="Montserrat"/>
              <a:buNone/>
              <a:defRPr sz="1200"/>
            </a:lvl4pPr>
            <a:lvl5pPr lvl="4">
              <a:spcBef>
                <a:spcPts val="0"/>
              </a:spcBef>
              <a:spcAft>
                <a:spcPts val="0"/>
              </a:spcAft>
              <a:buClr>
                <a:schemeClr val="lt2"/>
              </a:buClr>
              <a:buSzPts val="1200"/>
              <a:buFont typeface="Montserrat"/>
              <a:buNone/>
              <a:defRPr sz="1200"/>
            </a:lvl5pPr>
            <a:lvl6pPr lvl="5">
              <a:spcBef>
                <a:spcPts val="0"/>
              </a:spcBef>
              <a:spcAft>
                <a:spcPts val="0"/>
              </a:spcAft>
              <a:buClr>
                <a:schemeClr val="lt2"/>
              </a:buClr>
              <a:buSzPts val="1200"/>
              <a:buFont typeface="Montserrat"/>
              <a:buNone/>
              <a:defRPr sz="1200"/>
            </a:lvl6pPr>
            <a:lvl7pPr lvl="6">
              <a:spcBef>
                <a:spcPts val="0"/>
              </a:spcBef>
              <a:spcAft>
                <a:spcPts val="0"/>
              </a:spcAft>
              <a:buClr>
                <a:schemeClr val="lt2"/>
              </a:buClr>
              <a:buSzPts val="1200"/>
              <a:buFont typeface="Montserrat"/>
              <a:buNone/>
              <a:defRPr sz="1200"/>
            </a:lvl7pPr>
            <a:lvl8pPr lvl="7">
              <a:spcBef>
                <a:spcPts val="0"/>
              </a:spcBef>
              <a:spcAft>
                <a:spcPts val="0"/>
              </a:spcAft>
              <a:buClr>
                <a:schemeClr val="lt2"/>
              </a:buClr>
              <a:buSzPts val="1200"/>
              <a:buFont typeface="Montserrat"/>
              <a:buNone/>
              <a:defRPr sz="1200"/>
            </a:lvl8pPr>
            <a:lvl9pPr lvl="8">
              <a:spcBef>
                <a:spcPts val="0"/>
              </a:spcBef>
              <a:spcAft>
                <a:spcPts val="0"/>
              </a:spcAft>
              <a:buClr>
                <a:schemeClr val="lt2"/>
              </a:buClr>
              <a:buSzPts val="1200"/>
              <a:buFont typeface="Montserrat"/>
              <a:buNone/>
              <a:defRPr sz="1200"/>
            </a:lvl9pPr>
          </a:lstStyle>
          <a:p>
            <a:endParaRPr/>
          </a:p>
        </p:txBody>
      </p:sp>
      <p:sp>
        <p:nvSpPr>
          <p:cNvPr id="275" name="Google Shape;275;p32"/>
          <p:cNvSpPr txBox="1">
            <a:spLocks noGrp="1"/>
          </p:cNvSpPr>
          <p:nvPr>
            <p:ph type="subTitle" idx="14"/>
          </p:nvPr>
        </p:nvSpPr>
        <p:spPr>
          <a:xfrm>
            <a:off x="5343675" y="2349250"/>
            <a:ext cx="3544500" cy="184800"/>
          </a:xfrm>
          <a:prstGeom prst="rect">
            <a:avLst/>
          </a:prstGeom>
        </p:spPr>
        <p:txBody>
          <a:bodyPr spcFirstLastPara="1" wrap="square" lIns="0" tIns="0" rIns="0" bIns="0" anchor="ctr" anchorCtr="0">
            <a:noAutofit/>
          </a:bodyPr>
          <a:lstStyle>
            <a:lvl1pPr lvl="0" algn="l">
              <a:spcBef>
                <a:spcPts val="0"/>
              </a:spcBef>
              <a:spcAft>
                <a:spcPts val="0"/>
              </a:spcAft>
              <a:buClr>
                <a:schemeClr val="lt2"/>
              </a:buClr>
              <a:buSzPts val="1200"/>
              <a:buFont typeface="Montserrat"/>
              <a:buNone/>
              <a:defRPr sz="1200"/>
            </a:lvl1pPr>
            <a:lvl2pPr lvl="1">
              <a:spcBef>
                <a:spcPts val="0"/>
              </a:spcBef>
              <a:spcAft>
                <a:spcPts val="0"/>
              </a:spcAft>
              <a:buClr>
                <a:schemeClr val="lt2"/>
              </a:buClr>
              <a:buSzPts val="1200"/>
              <a:buFont typeface="Montserrat"/>
              <a:buNone/>
              <a:defRPr sz="1200"/>
            </a:lvl2pPr>
            <a:lvl3pPr lvl="2">
              <a:spcBef>
                <a:spcPts val="0"/>
              </a:spcBef>
              <a:spcAft>
                <a:spcPts val="0"/>
              </a:spcAft>
              <a:buClr>
                <a:schemeClr val="lt2"/>
              </a:buClr>
              <a:buSzPts val="1200"/>
              <a:buFont typeface="Montserrat"/>
              <a:buNone/>
              <a:defRPr sz="1200"/>
            </a:lvl3pPr>
            <a:lvl4pPr lvl="3">
              <a:spcBef>
                <a:spcPts val="0"/>
              </a:spcBef>
              <a:spcAft>
                <a:spcPts val="0"/>
              </a:spcAft>
              <a:buClr>
                <a:schemeClr val="lt2"/>
              </a:buClr>
              <a:buSzPts val="1200"/>
              <a:buFont typeface="Montserrat"/>
              <a:buNone/>
              <a:defRPr sz="1200"/>
            </a:lvl4pPr>
            <a:lvl5pPr lvl="4">
              <a:spcBef>
                <a:spcPts val="0"/>
              </a:spcBef>
              <a:spcAft>
                <a:spcPts val="0"/>
              </a:spcAft>
              <a:buClr>
                <a:schemeClr val="lt2"/>
              </a:buClr>
              <a:buSzPts val="1200"/>
              <a:buFont typeface="Montserrat"/>
              <a:buNone/>
              <a:defRPr sz="1200"/>
            </a:lvl5pPr>
            <a:lvl6pPr lvl="5">
              <a:spcBef>
                <a:spcPts val="0"/>
              </a:spcBef>
              <a:spcAft>
                <a:spcPts val="0"/>
              </a:spcAft>
              <a:buClr>
                <a:schemeClr val="lt2"/>
              </a:buClr>
              <a:buSzPts val="1200"/>
              <a:buFont typeface="Montserrat"/>
              <a:buNone/>
              <a:defRPr sz="1200"/>
            </a:lvl6pPr>
            <a:lvl7pPr lvl="6">
              <a:spcBef>
                <a:spcPts val="0"/>
              </a:spcBef>
              <a:spcAft>
                <a:spcPts val="0"/>
              </a:spcAft>
              <a:buClr>
                <a:schemeClr val="lt2"/>
              </a:buClr>
              <a:buSzPts val="1200"/>
              <a:buFont typeface="Montserrat"/>
              <a:buNone/>
              <a:defRPr sz="1200"/>
            </a:lvl7pPr>
            <a:lvl8pPr lvl="7">
              <a:spcBef>
                <a:spcPts val="0"/>
              </a:spcBef>
              <a:spcAft>
                <a:spcPts val="0"/>
              </a:spcAft>
              <a:buClr>
                <a:schemeClr val="lt2"/>
              </a:buClr>
              <a:buSzPts val="1200"/>
              <a:buFont typeface="Montserrat"/>
              <a:buNone/>
              <a:defRPr sz="1200"/>
            </a:lvl8pPr>
            <a:lvl9pPr lvl="8">
              <a:spcBef>
                <a:spcPts val="0"/>
              </a:spcBef>
              <a:spcAft>
                <a:spcPts val="0"/>
              </a:spcAft>
              <a:buClr>
                <a:schemeClr val="lt2"/>
              </a:buClr>
              <a:buSzPts val="1200"/>
              <a:buFont typeface="Montserrat"/>
              <a:buNone/>
              <a:defRPr sz="1200"/>
            </a:lvl9pPr>
          </a:lstStyle>
          <a:p>
            <a:endParaRPr/>
          </a:p>
        </p:txBody>
      </p:sp>
      <p:sp>
        <p:nvSpPr>
          <p:cNvPr id="276" name="Google Shape;276;p32"/>
          <p:cNvSpPr txBox="1">
            <a:spLocks noGrp="1"/>
          </p:cNvSpPr>
          <p:nvPr>
            <p:ph type="subTitle" idx="15"/>
          </p:nvPr>
        </p:nvSpPr>
        <p:spPr>
          <a:xfrm>
            <a:off x="5343675" y="2977125"/>
            <a:ext cx="3544500" cy="184800"/>
          </a:xfrm>
          <a:prstGeom prst="rect">
            <a:avLst/>
          </a:prstGeom>
        </p:spPr>
        <p:txBody>
          <a:bodyPr spcFirstLastPara="1" wrap="square" lIns="0" tIns="0" rIns="0" bIns="0" anchor="ctr" anchorCtr="0">
            <a:noAutofit/>
          </a:bodyPr>
          <a:lstStyle>
            <a:lvl1pPr lvl="0" algn="l">
              <a:spcBef>
                <a:spcPts val="0"/>
              </a:spcBef>
              <a:spcAft>
                <a:spcPts val="0"/>
              </a:spcAft>
              <a:buClr>
                <a:schemeClr val="lt2"/>
              </a:buClr>
              <a:buSzPts val="1200"/>
              <a:buFont typeface="Montserrat"/>
              <a:buNone/>
              <a:defRPr sz="1200"/>
            </a:lvl1pPr>
            <a:lvl2pPr lvl="1">
              <a:spcBef>
                <a:spcPts val="0"/>
              </a:spcBef>
              <a:spcAft>
                <a:spcPts val="0"/>
              </a:spcAft>
              <a:buClr>
                <a:schemeClr val="lt2"/>
              </a:buClr>
              <a:buSzPts val="1200"/>
              <a:buFont typeface="Montserrat"/>
              <a:buNone/>
              <a:defRPr sz="1200"/>
            </a:lvl2pPr>
            <a:lvl3pPr lvl="2">
              <a:spcBef>
                <a:spcPts val="0"/>
              </a:spcBef>
              <a:spcAft>
                <a:spcPts val="0"/>
              </a:spcAft>
              <a:buClr>
                <a:schemeClr val="lt2"/>
              </a:buClr>
              <a:buSzPts val="1200"/>
              <a:buFont typeface="Montserrat"/>
              <a:buNone/>
              <a:defRPr sz="1200"/>
            </a:lvl3pPr>
            <a:lvl4pPr lvl="3">
              <a:spcBef>
                <a:spcPts val="0"/>
              </a:spcBef>
              <a:spcAft>
                <a:spcPts val="0"/>
              </a:spcAft>
              <a:buClr>
                <a:schemeClr val="lt2"/>
              </a:buClr>
              <a:buSzPts val="1200"/>
              <a:buFont typeface="Montserrat"/>
              <a:buNone/>
              <a:defRPr sz="1200"/>
            </a:lvl4pPr>
            <a:lvl5pPr lvl="4">
              <a:spcBef>
                <a:spcPts val="0"/>
              </a:spcBef>
              <a:spcAft>
                <a:spcPts val="0"/>
              </a:spcAft>
              <a:buClr>
                <a:schemeClr val="lt2"/>
              </a:buClr>
              <a:buSzPts val="1200"/>
              <a:buFont typeface="Montserrat"/>
              <a:buNone/>
              <a:defRPr sz="1200"/>
            </a:lvl5pPr>
            <a:lvl6pPr lvl="5">
              <a:spcBef>
                <a:spcPts val="0"/>
              </a:spcBef>
              <a:spcAft>
                <a:spcPts val="0"/>
              </a:spcAft>
              <a:buClr>
                <a:schemeClr val="lt2"/>
              </a:buClr>
              <a:buSzPts val="1200"/>
              <a:buFont typeface="Montserrat"/>
              <a:buNone/>
              <a:defRPr sz="1200"/>
            </a:lvl6pPr>
            <a:lvl7pPr lvl="6">
              <a:spcBef>
                <a:spcPts val="0"/>
              </a:spcBef>
              <a:spcAft>
                <a:spcPts val="0"/>
              </a:spcAft>
              <a:buClr>
                <a:schemeClr val="lt2"/>
              </a:buClr>
              <a:buSzPts val="1200"/>
              <a:buFont typeface="Montserrat"/>
              <a:buNone/>
              <a:defRPr sz="1200"/>
            </a:lvl7pPr>
            <a:lvl8pPr lvl="7">
              <a:spcBef>
                <a:spcPts val="0"/>
              </a:spcBef>
              <a:spcAft>
                <a:spcPts val="0"/>
              </a:spcAft>
              <a:buClr>
                <a:schemeClr val="lt2"/>
              </a:buClr>
              <a:buSzPts val="1200"/>
              <a:buFont typeface="Montserrat"/>
              <a:buNone/>
              <a:defRPr sz="1200"/>
            </a:lvl8pPr>
            <a:lvl9pPr lvl="8">
              <a:spcBef>
                <a:spcPts val="0"/>
              </a:spcBef>
              <a:spcAft>
                <a:spcPts val="0"/>
              </a:spcAft>
              <a:buClr>
                <a:schemeClr val="lt2"/>
              </a:buClr>
              <a:buSzPts val="1200"/>
              <a:buFont typeface="Montserrat"/>
              <a:buNone/>
              <a:defRPr sz="1200"/>
            </a:lvl9pPr>
          </a:lstStyle>
          <a:p>
            <a:endParaRPr/>
          </a:p>
        </p:txBody>
      </p:sp>
      <p:sp>
        <p:nvSpPr>
          <p:cNvPr id="277" name="Google Shape;277;p32"/>
          <p:cNvSpPr txBox="1">
            <a:spLocks noGrp="1"/>
          </p:cNvSpPr>
          <p:nvPr>
            <p:ph type="subTitle" idx="16"/>
          </p:nvPr>
        </p:nvSpPr>
        <p:spPr>
          <a:xfrm>
            <a:off x="5343675" y="3605000"/>
            <a:ext cx="3544500" cy="184800"/>
          </a:xfrm>
          <a:prstGeom prst="rect">
            <a:avLst/>
          </a:prstGeom>
        </p:spPr>
        <p:txBody>
          <a:bodyPr spcFirstLastPara="1" wrap="square" lIns="0" tIns="0" rIns="0" bIns="0" anchor="ctr" anchorCtr="0">
            <a:noAutofit/>
          </a:bodyPr>
          <a:lstStyle>
            <a:lvl1pPr lvl="0" algn="l">
              <a:spcBef>
                <a:spcPts val="0"/>
              </a:spcBef>
              <a:spcAft>
                <a:spcPts val="0"/>
              </a:spcAft>
              <a:buClr>
                <a:schemeClr val="lt2"/>
              </a:buClr>
              <a:buSzPts val="1200"/>
              <a:buFont typeface="Montserrat"/>
              <a:buNone/>
              <a:defRPr sz="1200"/>
            </a:lvl1pPr>
            <a:lvl2pPr lvl="1">
              <a:spcBef>
                <a:spcPts val="0"/>
              </a:spcBef>
              <a:spcAft>
                <a:spcPts val="0"/>
              </a:spcAft>
              <a:buClr>
                <a:schemeClr val="lt2"/>
              </a:buClr>
              <a:buSzPts val="1200"/>
              <a:buFont typeface="Montserrat"/>
              <a:buNone/>
              <a:defRPr sz="1200"/>
            </a:lvl2pPr>
            <a:lvl3pPr lvl="2">
              <a:spcBef>
                <a:spcPts val="0"/>
              </a:spcBef>
              <a:spcAft>
                <a:spcPts val="0"/>
              </a:spcAft>
              <a:buClr>
                <a:schemeClr val="lt2"/>
              </a:buClr>
              <a:buSzPts val="1200"/>
              <a:buFont typeface="Montserrat"/>
              <a:buNone/>
              <a:defRPr sz="1200"/>
            </a:lvl3pPr>
            <a:lvl4pPr lvl="3">
              <a:spcBef>
                <a:spcPts val="0"/>
              </a:spcBef>
              <a:spcAft>
                <a:spcPts val="0"/>
              </a:spcAft>
              <a:buClr>
                <a:schemeClr val="lt2"/>
              </a:buClr>
              <a:buSzPts val="1200"/>
              <a:buFont typeface="Montserrat"/>
              <a:buNone/>
              <a:defRPr sz="1200"/>
            </a:lvl4pPr>
            <a:lvl5pPr lvl="4">
              <a:spcBef>
                <a:spcPts val="0"/>
              </a:spcBef>
              <a:spcAft>
                <a:spcPts val="0"/>
              </a:spcAft>
              <a:buClr>
                <a:schemeClr val="lt2"/>
              </a:buClr>
              <a:buSzPts val="1200"/>
              <a:buFont typeface="Montserrat"/>
              <a:buNone/>
              <a:defRPr sz="1200"/>
            </a:lvl5pPr>
            <a:lvl6pPr lvl="5">
              <a:spcBef>
                <a:spcPts val="0"/>
              </a:spcBef>
              <a:spcAft>
                <a:spcPts val="0"/>
              </a:spcAft>
              <a:buClr>
                <a:schemeClr val="lt2"/>
              </a:buClr>
              <a:buSzPts val="1200"/>
              <a:buFont typeface="Montserrat"/>
              <a:buNone/>
              <a:defRPr sz="1200"/>
            </a:lvl6pPr>
            <a:lvl7pPr lvl="6">
              <a:spcBef>
                <a:spcPts val="0"/>
              </a:spcBef>
              <a:spcAft>
                <a:spcPts val="0"/>
              </a:spcAft>
              <a:buClr>
                <a:schemeClr val="lt2"/>
              </a:buClr>
              <a:buSzPts val="1200"/>
              <a:buFont typeface="Montserrat"/>
              <a:buNone/>
              <a:defRPr sz="1200"/>
            </a:lvl7pPr>
            <a:lvl8pPr lvl="7">
              <a:spcBef>
                <a:spcPts val="0"/>
              </a:spcBef>
              <a:spcAft>
                <a:spcPts val="0"/>
              </a:spcAft>
              <a:buClr>
                <a:schemeClr val="lt2"/>
              </a:buClr>
              <a:buSzPts val="1200"/>
              <a:buFont typeface="Montserrat"/>
              <a:buNone/>
              <a:defRPr sz="1200"/>
            </a:lvl8pPr>
            <a:lvl9pPr lvl="8">
              <a:spcBef>
                <a:spcPts val="0"/>
              </a:spcBef>
              <a:spcAft>
                <a:spcPts val="0"/>
              </a:spcAft>
              <a:buClr>
                <a:schemeClr val="lt2"/>
              </a:buClr>
              <a:buSzPts val="1200"/>
              <a:buFont typeface="Montserrat"/>
              <a:buNone/>
              <a:defRPr sz="1200"/>
            </a:lvl9pPr>
          </a:lstStyle>
          <a:p>
            <a:endParaRPr/>
          </a:p>
        </p:txBody>
      </p:sp>
      <p:sp>
        <p:nvSpPr>
          <p:cNvPr id="278" name="Google Shape;278;p32"/>
          <p:cNvSpPr txBox="1">
            <a:spLocks noGrp="1"/>
          </p:cNvSpPr>
          <p:nvPr>
            <p:ph type="subTitle" idx="17"/>
          </p:nvPr>
        </p:nvSpPr>
        <p:spPr>
          <a:xfrm>
            <a:off x="5343675" y="4232875"/>
            <a:ext cx="3544500" cy="184800"/>
          </a:xfrm>
          <a:prstGeom prst="rect">
            <a:avLst/>
          </a:prstGeom>
        </p:spPr>
        <p:txBody>
          <a:bodyPr spcFirstLastPara="1" wrap="square" lIns="0" tIns="0" rIns="0" bIns="0" anchor="ctr" anchorCtr="0">
            <a:noAutofit/>
          </a:bodyPr>
          <a:lstStyle>
            <a:lvl1pPr lvl="0" algn="l">
              <a:spcBef>
                <a:spcPts val="0"/>
              </a:spcBef>
              <a:spcAft>
                <a:spcPts val="0"/>
              </a:spcAft>
              <a:buClr>
                <a:schemeClr val="lt2"/>
              </a:buClr>
              <a:buSzPts val="1200"/>
              <a:buFont typeface="Montserrat"/>
              <a:buNone/>
              <a:defRPr sz="1200"/>
            </a:lvl1pPr>
            <a:lvl2pPr lvl="1">
              <a:spcBef>
                <a:spcPts val="0"/>
              </a:spcBef>
              <a:spcAft>
                <a:spcPts val="0"/>
              </a:spcAft>
              <a:buClr>
                <a:schemeClr val="lt2"/>
              </a:buClr>
              <a:buSzPts val="1200"/>
              <a:buFont typeface="Montserrat"/>
              <a:buNone/>
              <a:defRPr sz="1200"/>
            </a:lvl2pPr>
            <a:lvl3pPr lvl="2">
              <a:spcBef>
                <a:spcPts val="0"/>
              </a:spcBef>
              <a:spcAft>
                <a:spcPts val="0"/>
              </a:spcAft>
              <a:buClr>
                <a:schemeClr val="lt2"/>
              </a:buClr>
              <a:buSzPts val="1200"/>
              <a:buFont typeface="Montserrat"/>
              <a:buNone/>
              <a:defRPr sz="1200"/>
            </a:lvl3pPr>
            <a:lvl4pPr lvl="3">
              <a:spcBef>
                <a:spcPts val="0"/>
              </a:spcBef>
              <a:spcAft>
                <a:spcPts val="0"/>
              </a:spcAft>
              <a:buClr>
                <a:schemeClr val="lt2"/>
              </a:buClr>
              <a:buSzPts val="1200"/>
              <a:buFont typeface="Montserrat"/>
              <a:buNone/>
              <a:defRPr sz="1200"/>
            </a:lvl4pPr>
            <a:lvl5pPr lvl="4">
              <a:spcBef>
                <a:spcPts val="0"/>
              </a:spcBef>
              <a:spcAft>
                <a:spcPts val="0"/>
              </a:spcAft>
              <a:buClr>
                <a:schemeClr val="lt2"/>
              </a:buClr>
              <a:buSzPts val="1200"/>
              <a:buFont typeface="Montserrat"/>
              <a:buNone/>
              <a:defRPr sz="1200"/>
            </a:lvl5pPr>
            <a:lvl6pPr lvl="5">
              <a:spcBef>
                <a:spcPts val="0"/>
              </a:spcBef>
              <a:spcAft>
                <a:spcPts val="0"/>
              </a:spcAft>
              <a:buClr>
                <a:schemeClr val="lt2"/>
              </a:buClr>
              <a:buSzPts val="1200"/>
              <a:buFont typeface="Montserrat"/>
              <a:buNone/>
              <a:defRPr sz="1200"/>
            </a:lvl6pPr>
            <a:lvl7pPr lvl="6">
              <a:spcBef>
                <a:spcPts val="0"/>
              </a:spcBef>
              <a:spcAft>
                <a:spcPts val="0"/>
              </a:spcAft>
              <a:buClr>
                <a:schemeClr val="lt2"/>
              </a:buClr>
              <a:buSzPts val="1200"/>
              <a:buFont typeface="Montserrat"/>
              <a:buNone/>
              <a:defRPr sz="1200"/>
            </a:lvl7pPr>
            <a:lvl8pPr lvl="7">
              <a:spcBef>
                <a:spcPts val="0"/>
              </a:spcBef>
              <a:spcAft>
                <a:spcPts val="0"/>
              </a:spcAft>
              <a:buClr>
                <a:schemeClr val="lt2"/>
              </a:buClr>
              <a:buSzPts val="1200"/>
              <a:buFont typeface="Montserrat"/>
              <a:buNone/>
              <a:defRPr sz="1200"/>
            </a:lvl8pPr>
            <a:lvl9pPr lvl="8">
              <a:spcBef>
                <a:spcPts val="0"/>
              </a:spcBef>
              <a:spcAft>
                <a:spcPts val="0"/>
              </a:spcAft>
              <a:buClr>
                <a:schemeClr val="lt2"/>
              </a:buClr>
              <a:buSzPts val="1200"/>
              <a:buFont typeface="Montserrat"/>
              <a:buNone/>
              <a:defRPr sz="12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hree storyboards alt">
  <p:cSld name="BLANK_1_1_1_1_1_1_1_1_1_1_1_1_1_1_1_1_1_1_1">
    <p:spTree>
      <p:nvGrpSpPr>
        <p:cNvPr id="1" name="Shape 279"/>
        <p:cNvGrpSpPr/>
        <p:nvPr/>
      </p:nvGrpSpPr>
      <p:grpSpPr>
        <a:xfrm>
          <a:off x="0" y="0"/>
          <a:ext cx="0" cy="0"/>
          <a:chOff x="0" y="0"/>
          <a:chExt cx="0" cy="0"/>
        </a:xfrm>
      </p:grpSpPr>
      <p:sp>
        <p:nvSpPr>
          <p:cNvPr id="280" name="Google Shape;280;p33"/>
          <p:cNvSpPr txBox="1">
            <a:spLocks noGrp="1"/>
          </p:cNvSpPr>
          <p:nvPr>
            <p:ph type="body" idx="1"/>
          </p:nvPr>
        </p:nvSpPr>
        <p:spPr>
          <a:xfrm>
            <a:off x="256025" y="4056350"/>
            <a:ext cx="2661300" cy="831000"/>
          </a:xfrm>
          <a:prstGeom prst="rect">
            <a:avLst/>
          </a:prstGeom>
        </p:spPr>
        <p:txBody>
          <a:bodyPr spcFirstLastPara="1" wrap="square" lIns="0" tIns="0" rIns="0" bIns="0" anchor="t" anchorCtr="0">
            <a:spAutoFit/>
          </a:bodyPr>
          <a:lstStyle>
            <a:lvl1pPr marL="457200" lvl="0" indent="-285750">
              <a:lnSpc>
                <a:spcPct val="115000"/>
              </a:lnSpc>
              <a:spcBef>
                <a:spcPts val="0"/>
              </a:spcBef>
              <a:spcAft>
                <a:spcPts val="0"/>
              </a:spcAft>
              <a:buClr>
                <a:schemeClr val="lt2"/>
              </a:buClr>
              <a:buSzPts val="900"/>
              <a:buFont typeface="Montserrat"/>
              <a:buChar char="●"/>
              <a:defRPr/>
            </a:lvl1pPr>
            <a:lvl2pPr marL="914400" lvl="1" indent="-285750">
              <a:lnSpc>
                <a:spcPct val="115000"/>
              </a:lnSpc>
              <a:spcBef>
                <a:spcPts val="0"/>
              </a:spcBef>
              <a:spcAft>
                <a:spcPts val="0"/>
              </a:spcAft>
              <a:buClr>
                <a:schemeClr val="lt2"/>
              </a:buClr>
              <a:buSzPts val="900"/>
              <a:buFont typeface="Montserrat"/>
              <a:buChar char="○"/>
              <a:defRPr/>
            </a:lvl2pPr>
            <a:lvl3pPr marL="1371600" lvl="2" indent="-285750">
              <a:lnSpc>
                <a:spcPct val="115000"/>
              </a:lnSpc>
              <a:spcBef>
                <a:spcPts val="0"/>
              </a:spcBef>
              <a:spcAft>
                <a:spcPts val="0"/>
              </a:spcAft>
              <a:buClr>
                <a:schemeClr val="lt2"/>
              </a:buClr>
              <a:buSzPts val="900"/>
              <a:buFont typeface="Montserrat"/>
              <a:buChar char="■"/>
              <a:defRPr/>
            </a:lvl3pPr>
            <a:lvl4pPr marL="1828800" lvl="3" indent="-285750">
              <a:lnSpc>
                <a:spcPct val="115000"/>
              </a:lnSpc>
              <a:spcBef>
                <a:spcPts val="0"/>
              </a:spcBef>
              <a:spcAft>
                <a:spcPts val="0"/>
              </a:spcAft>
              <a:buClr>
                <a:schemeClr val="lt2"/>
              </a:buClr>
              <a:buSzPts val="900"/>
              <a:buFont typeface="Montserrat"/>
              <a:buChar char="●"/>
              <a:defRPr/>
            </a:lvl4pPr>
            <a:lvl5pPr marL="2286000" lvl="4" indent="-285750">
              <a:lnSpc>
                <a:spcPct val="115000"/>
              </a:lnSpc>
              <a:spcBef>
                <a:spcPts val="0"/>
              </a:spcBef>
              <a:spcAft>
                <a:spcPts val="0"/>
              </a:spcAft>
              <a:buClr>
                <a:schemeClr val="lt2"/>
              </a:buClr>
              <a:buSzPts val="900"/>
              <a:buFont typeface="Montserrat"/>
              <a:buChar char="○"/>
              <a:defRPr/>
            </a:lvl5pPr>
            <a:lvl6pPr marL="2743200" lvl="5" indent="-285750">
              <a:lnSpc>
                <a:spcPct val="115000"/>
              </a:lnSpc>
              <a:spcBef>
                <a:spcPts val="0"/>
              </a:spcBef>
              <a:spcAft>
                <a:spcPts val="0"/>
              </a:spcAft>
              <a:buClr>
                <a:schemeClr val="lt2"/>
              </a:buClr>
              <a:buSzPts val="900"/>
              <a:buFont typeface="Montserrat"/>
              <a:buChar char="■"/>
              <a:defRPr/>
            </a:lvl6pPr>
            <a:lvl7pPr marL="3200400" lvl="6" indent="-285750">
              <a:lnSpc>
                <a:spcPct val="115000"/>
              </a:lnSpc>
              <a:spcBef>
                <a:spcPts val="0"/>
              </a:spcBef>
              <a:spcAft>
                <a:spcPts val="0"/>
              </a:spcAft>
              <a:buClr>
                <a:schemeClr val="lt2"/>
              </a:buClr>
              <a:buSzPts val="900"/>
              <a:buFont typeface="Montserrat"/>
              <a:buChar char="●"/>
              <a:defRPr/>
            </a:lvl7pPr>
            <a:lvl8pPr marL="3657600" lvl="7" indent="-285750">
              <a:lnSpc>
                <a:spcPct val="115000"/>
              </a:lnSpc>
              <a:spcBef>
                <a:spcPts val="0"/>
              </a:spcBef>
              <a:spcAft>
                <a:spcPts val="0"/>
              </a:spcAft>
              <a:buClr>
                <a:schemeClr val="lt2"/>
              </a:buClr>
              <a:buSzPts val="900"/>
              <a:buFont typeface="Montserrat"/>
              <a:buChar char="○"/>
              <a:defRPr/>
            </a:lvl8pPr>
            <a:lvl9pPr marL="4114800" lvl="8" indent="-285750">
              <a:lnSpc>
                <a:spcPct val="115000"/>
              </a:lnSpc>
              <a:spcBef>
                <a:spcPts val="0"/>
              </a:spcBef>
              <a:spcAft>
                <a:spcPts val="0"/>
              </a:spcAft>
              <a:buClr>
                <a:schemeClr val="lt2"/>
              </a:buClr>
              <a:buSzPts val="900"/>
              <a:buFont typeface="Montserrat"/>
              <a:buChar char="■"/>
              <a:defRPr/>
            </a:lvl9pPr>
          </a:lstStyle>
          <a:p>
            <a:endParaRPr/>
          </a:p>
        </p:txBody>
      </p:sp>
      <p:sp>
        <p:nvSpPr>
          <p:cNvPr id="281" name="Google Shape;281;p33"/>
          <p:cNvSpPr txBox="1">
            <a:spLocks noGrp="1"/>
          </p:cNvSpPr>
          <p:nvPr>
            <p:ph type="body" idx="2"/>
          </p:nvPr>
        </p:nvSpPr>
        <p:spPr>
          <a:xfrm>
            <a:off x="3241424" y="4056350"/>
            <a:ext cx="2661300" cy="831000"/>
          </a:xfrm>
          <a:prstGeom prst="rect">
            <a:avLst/>
          </a:prstGeom>
        </p:spPr>
        <p:txBody>
          <a:bodyPr spcFirstLastPara="1" wrap="square" lIns="0" tIns="0" rIns="0" bIns="0" anchor="t" anchorCtr="0">
            <a:spAutoFit/>
          </a:bodyPr>
          <a:lstStyle>
            <a:lvl1pPr marL="457200" lvl="0" indent="-285750">
              <a:lnSpc>
                <a:spcPct val="115000"/>
              </a:lnSpc>
              <a:spcBef>
                <a:spcPts val="0"/>
              </a:spcBef>
              <a:spcAft>
                <a:spcPts val="0"/>
              </a:spcAft>
              <a:buClr>
                <a:schemeClr val="lt2"/>
              </a:buClr>
              <a:buSzPts val="900"/>
              <a:buFont typeface="Montserrat"/>
              <a:buChar char="●"/>
              <a:defRPr/>
            </a:lvl1pPr>
            <a:lvl2pPr marL="914400" lvl="1" indent="-285750">
              <a:lnSpc>
                <a:spcPct val="115000"/>
              </a:lnSpc>
              <a:spcBef>
                <a:spcPts val="0"/>
              </a:spcBef>
              <a:spcAft>
                <a:spcPts val="0"/>
              </a:spcAft>
              <a:buClr>
                <a:schemeClr val="lt2"/>
              </a:buClr>
              <a:buSzPts val="900"/>
              <a:buFont typeface="Montserrat"/>
              <a:buChar char="○"/>
              <a:defRPr/>
            </a:lvl2pPr>
            <a:lvl3pPr marL="1371600" lvl="2" indent="-285750">
              <a:lnSpc>
                <a:spcPct val="115000"/>
              </a:lnSpc>
              <a:spcBef>
                <a:spcPts val="0"/>
              </a:spcBef>
              <a:spcAft>
                <a:spcPts val="0"/>
              </a:spcAft>
              <a:buClr>
                <a:schemeClr val="lt2"/>
              </a:buClr>
              <a:buSzPts val="900"/>
              <a:buFont typeface="Montserrat"/>
              <a:buChar char="■"/>
              <a:defRPr/>
            </a:lvl3pPr>
            <a:lvl4pPr marL="1828800" lvl="3" indent="-285750">
              <a:lnSpc>
                <a:spcPct val="115000"/>
              </a:lnSpc>
              <a:spcBef>
                <a:spcPts val="0"/>
              </a:spcBef>
              <a:spcAft>
                <a:spcPts val="0"/>
              </a:spcAft>
              <a:buClr>
                <a:schemeClr val="lt2"/>
              </a:buClr>
              <a:buSzPts val="900"/>
              <a:buFont typeface="Montserrat"/>
              <a:buChar char="●"/>
              <a:defRPr/>
            </a:lvl4pPr>
            <a:lvl5pPr marL="2286000" lvl="4" indent="-285750">
              <a:lnSpc>
                <a:spcPct val="115000"/>
              </a:lnSpc>
              <a:spcBef>
                <a:spcPts val="0"/>
              </a:spcBef>
              <a:spcAft>
                <a:spcPts val="0"/>
              </a:spcAft>
              <a:buClr>
                <a:schemeClr val="lt2"/>
              </a:buClr>
              <a:buSzPts val="900"/>
              <a:buFont typeface="Montserrat"/>
              <a:buChar char="○"/>
              <a:defRPr/>
            </a:lvl5pPr>
            <a:lvl6pPr marL="2743200" lvl="5" indent="-285750">
              <a:lnSpc>
                <a:spcPct val="115000"/>
              </a:lnSpc>
              <a:spcBef>
                <a:spcPts val="0"/>
              </a:spcBef>
              <a:spcAft>
                <a:spcPts val="0"/>
              </a:spcAft>
              <a:buClr>
                <a:schemeClr val="lt2"/>
              </a:buClr>
              <a:buSzPts val="900"/>
              <a:buFont typeface="Montserrat"/>
              <a:buChar char="■"/>
              <a:defRPr/>
            </a:lvl6pPr>
            <a:lvl7pPr marL="3200400" lvl="6" indent="-285750">
              <a:lnSpc>
                <a:spcPct val="115000"/>
              </a:lnSpc>
              <a:spcBef>
                <a:spcPts val="0"/>
              </a:spcBef>
              <a:spcAft>
                <a:spcPts val="0"/>
              </a:spcAft>
              <a:buClr>
                <a:schemeClr val="lt2"/>
              </a:buClr>
              <a:buSzPts val="900"/>
              <a:buFont typeface="Montserrat"/>
              <a:buChar char="●"/>
              <a:defRPr/>
            </a:lvl7pPr>
            <a:lvl8pPr marL="3657600" lvl="7" indent="-285750">
              <a:lnSpc>
                <a:spcPct val="115000"/>
              </a:lnSpc>
              <a:spcBef>
                <a:spcPts val="0"/>
              </a:spcBef>
              <a:spcAft>
                <a:spcPts val="0"/>
              </a:spcAft>
              <a:buClr>
                <a:schemeClr val="lt2"/>
              </a:buClr>
              <a:buSzPts val="900"/>
              <a:buFont typeface="Montserrat"/>
              <a:buChar char="○"/>
              <a:defRPr/>
            </a:lvl8pPr>
            <a:lvl9pPr marL="4114800" lvl="8" indent="-285750">
              <a:lnSpc>
                <a:spcPct val="115000"/>
              </a:lnSpc>
              <a:spcBef>
                <a:spcPts val="0"/>
              </a:spcBef>
              <a:spcAft>
                <a:spcPts val="0"/>
              </a:spcAft>
              <a:buClr>
                <a:schemeClr val="lt2"/>
              </a:buClr>
              <a:buSzPts val="900"/>
              <a:buFont typeface="Montserrat"/>
              <a:buChar char="■"/>
              <a:defRPr/>
            </a:lvl9pPr>
          </a:lstStyle>
          <a:p>
            <a:endParaRPr/>
          </a:p>
        </p:txBody>
      </p:sp>
      <p:sp>
        <p:nvSpPr>
          <p:cNvPr id="282" name="Google Shape;282;p33"/>
          <p:cNvSpPr txBox="1">
            <a:spLocks noGrp="1"/>
          </p:cNvSpPr>
          <p:nvPr>
            <p:ph type="body" idx="3"/>
          </p:nvPr>
        </p:nvSpPr>
        <p:spPr>
          <a:xfrm>
            <a:off x="6226798" y="4056350"/>
            <a:ext cx="2661300" cy="831000"/>
          </a:xfrm>
          <a:prstGeom prst="rect">
            <a:avLst/>
          </a:prstGeom>
        </p:spPr>
        <p:txBody>
          <a:bodyPr spcFirstLastPara="1" wrap="square" lIns="0" tIns="0" rIns="0" bIns="0" anchor="t" anchorCtr="0">
            <a:spAutoFit/>
          </a:bodyPr>
          <a:lstStyle>
            <a:lvl1pPr marL="457200" lvl="0" indent="-285750">
              <a:lnSpc>
                <a:spcPct val="115000"/>
              </a:lnSpc>
              <a:spcBef>
                <a:spcPts val="0"/>
              </a:spcBef>
              <a:spcAft>
                <a:spcPts val="0"/>
              </a:spcAft>
              <a:buClr>
                <a:schemeClr val="lt2"/>
              </a:buClr>
              <a:buSzPts val="900"/>
              <a:buFont typeface="Montserrat"/>
              <a:buChar char="●"/>
              <a:defRPr/>
            </a:lvl1pPr>
            <a:lvl2pPr marL="914400" lvl="1" indent="-285750">
              <a:lnSpc>
                <a:spcPct val="115000"/>
              </a:lnSpc>
              <a:spcBef>
                <a:spcPts val="0"/>
              </a:spcBef>
              <a:spcAft>
                <a:spcPts val="0"/>
              </a:spcAft>
              <a:buClr>
                <a:schemeClr val="lt2"/>
              </a:buClr>
              <a:buSzPts val="900"/>
              <a:buFont typeface="Montserrat"/>
              <a:buChar char="○"/>
              <a:defRPr/>
            </a:lvl2pPr>
            <a:lvl3pPr marL="1371600" lvl="2" indent="-285750">
              <a:lnSpc>
                <a:spcPct val="115000"/>
              </a:lnSpc>
              <a:spcBef>
                <a:spcPts val="0"/>
              </a:spcBef>
              <a:spcAft>
                <a:spcPts val="0"/>
              </a:spcAft>
              <a:buClr>
                <a:schemeClr val="lt2"/>
              </a:buClr>
              <a:buSzPts val="900"/>
              <a:buFont typeface="Montserrat"/>
              <a:buChar char="■"/>
              <a:defRPr/>
            </a:lvl3pPr>
            <a:lvl4pPr marL="1828800" lvl="3" indent="-285750">
              <a:lnSpc>
                <a:spcPct val="115000"/>
              </a:lnSpc>
              <a:spcBef>
                <a:spcPts val="0"/>
              </a:spcBef>
              <a:spcAft>
                <a:spcPts val="0"/>
              </a:spcAft>
              <a:buClr>
                <a:schemeClr val="lt2"/>
              </a:buClr>
              <a:buSzPts val="900"/>
              <a:buFont typeface="Montserrat"/>
              <a:buChar char="●"/>
              <a:defRPr/>
            </a:lvl4pPr>
            <a:lvl5pPr marL="2286000" lvl="4" indent="-285750">
              <a:lnSpc>
                <a:spcPct val="115000"/>
              </a:lnSpc>
              <a:spcBef>
                <a:spcPts val="0"/>
              </a:spcBef>
              <a:spcAft>
                <a:spcPts val="0"/>
              </a:spcAft>
              <a:buClr>
                <a:schemeClr val="lt2"/>
              </a:buClr>
              <a:buSzPts val="900"/>
              <a:buFont typeface="Montserrat"/>
              <a:buChar char="○"/>
              <a:defRPr/>
            </a:lvl5pPr>
            <a:lvl6pPr marL="2743200" lvl="5" indent="-285750">
              <a:lnSpc>
                <a:spcPct val="115000"/>
              </a:lnSpc>
              <a:spcBef>
                <a:spcPts val="0"/>
              </a:spcBef>
              <a:spcAft>
                <a:spcPts val="0"/>
              </a:spcAft>
              <a:buClr>
                <a:schemeClr val="lt2"/>
              </a:buClr>
              <a:buSzPts val="900"/>
              <a:buFont typeface="Montserrat"/>
              <a:buChar char="■"/>
              <a:defRPr/>
            </a:lvl6pPr>
            <a:lvl7pPr marL="3200400" lvl="6" indent="-285750">
              <a:lnSpc>
                <a:spcPct val="115000"/>
              </a:lnSpc>
              <a:spcBef>
                <a:spcPts val="0"/>
              </a:spcBef>
              <a:spcAft>
                <a:spcPts val="0"/>
              </a:spcAft>
              <a:buClr>
                <a:schemeClr val="lt2"/>
              </a:buClr>
              <a:buSzPts val="900"/>
              <a:buFont typeface="Montserrat"/>
              <a:buChar char="●"/>
              <a:defRPr/>
            </a:lvl7pPr>
            <a:lvl8pPr marL="3657600" lvl="7" indent="-285750">
              <a:lnSpc>
                <a:spcPct val="115000"/>
              </a:lnSpc>
              <a:spcBef>
                <a:spcPts val="0"/>
              </a:spcBef>
              <a:spcAft>
                <a:spcPts val="0"/>
              </a:spcAft>
              <a:buClr>
                <a:schemeClr val="lt2"/>
              </a:buClr>
              <a:buSzPts val="900"/>
              <a:buFont typeface="Montserrat"/>
              <a:buChar char="○"/>
              <a:defRPr/>
            </a:lvl8pPr>
            <a:lvl9pPr marL="4114800" lvl="8" indent="-285750">
              <a:lnSpc>
                <a:spcPct val="115000"/>
              </a:lnSpc>
              <a:spcBef>
                <a:spcPts val="0"/>
              </a:spcBef>
              <a:spcAft>
                <a:spcPts val="0"/>
              </a:spcAft>
              <a:buClr>
                <a:schemeClr val="lt2"/>
              </a:buClr>
              <a:buSzPts val="900"/>
              <a:buFont typeface="Montserrat"/>
              <a:buChar char="■"/>
              <a:defRPr/>
            </a:lvl9pPr>
          </a:lstStyle>
          <a:p>
            <a:endParaRPr/>
          </a:p>
        </p:txBody>
      </p:sp>
      <p:sp>
        <p:nvSpPr>
          <p:cNvPr id="283" name="Google Shape;283;p33"/>
          <p:cNvSpPr>
            <a:spLocks noGrp="1"/>
          </p:cNvSpPr>
          <p:nvPr>
            <p:ph type="pic" idx="4"/>
          </p:nvPr>
        </p:nvSpPr>
        <p:spPr>
          <a:xfrm>
            <a:off x="256025" y="1597425"/>
            <a:ext cx="2661300" cy="1966200"/>
          </a:xfrm>
          <a:prstGeom prst="rect">
            <a:avLst/>
          </a:prstGeom>
          <a:noFill/>
          <a:ln>
            <a:noFill/>
          </a:ln>
        </p:spPr>
      </p:sp>
      <p:sp>
        <p:nvSpPr>
          <p:cNvPr id="284" name="Google Shape;284;p33"/>
          <p:cNvSpPr>
            <a:spLocks noGrp="1"/>
          </p:cNvSpPr>
          <p:nvPr>
            <p:ph type="pic" idx="5"/>
          </p:nvPr>
        </p:nvSpPr>
        <p:spPr>
          <a:xfrm>
            <a:off x="3241425" y="1597425"/>
            <a:ext cx="2661300" cy="1966200"/>
          </a:xfrm>
          <a:prstGeom prst="rect">
            <a:avLst/>
          </a:prstGeom>
          <a:noFill/>
          <a:ln>
            <a:noFill/>
          </a:ln>
        </p:spPr>
      </p:sp>
      <p:sp>
        <p:nvSpPr>
          <p:cNvPr id="285" name="Google Shape;285;p33"/>
          <p:cNvSpPr>
            <a:spLocks noGrp="1"/>
          </p:cNvSpPr>
          <p:nvPr>
            <p:ph type="pic" idx="6"/>
          </p:nvPr>
        </p:nvSpPr>
        <p:spPr>
          <a:xfrm>
            <a:off x="6226825" y="1588650"/>
            <a:ext cx="2661300" cy="1966200"/>
          </a:xfrm>
          <a:prstGeom prst="rect">
            <a:avLst/>
          </a:prstGeom>
          <a:noFill/>
          <a:ln>
            <a:noFill/>
          </a:ln>
        </p:spPr>
      </p:sp>
      <p:sp>
        <p:nvSpPr>
          <p:cNvPr id="286" name="Google Shape;286;p33"/>
          <p:cNvSpPr txBox="1">
            <a:spLocks noGrp="1"/>
          </p:cNvSpPr>
          <p:nvPr>
            <p:ph type="title"/>
          </p:nvPr>
        </p:nvSpPr>
        <p:spPr>
          <a:xfrm>
            <a:off x="256025" y="213150"/>
            <a:ext cx="5750100" cy="5118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a:endParaRPr/>
          </a:p>
        </p:txBody>
      </p:sp>
      <p:sp>
        <p:nvSpPr>
          <p:cNvPr id="287" name="Google Shape;287;p33"/>
          <p:cNvSpPr txBox="1">
            <a:spLocks noGrp="1"/>
          </p:cNvSpPr>
          <p:nvPr>
            <p:ph type="subTitle" idx="7"/>
          </p:nvPr>
        </p:nvSpPr>
        <p:spPr>
          <a:xfrm>
            <a:off x="256050" y="3765870"/>
            <a:ext cx="2661300" cy="164100"/>
          </a:xfrm>
          <a:prstGeom prst="rect">
            <a:avLst/>
          </a:prstGeom>
        </p:spPr>
        <p:txBody>
          <a:bodyPr spcFirstLastPara="1" wrap="square" lIns="0" tIns="0" rIns="0" bIns="0" anchor="ctr" anchorCtr="0">
            <a:noAutofit/>
          </a:bodyPr>
          <a:lstStyle>
            <a:lvl1pPr lvl="0" algn="l">
              <a:spcBef>
                <a:spcPts val="0"/>
              </a:spcBef>
              <a:spcAft>
                <a:spcPts val="0"/>
              </a:spcAft>
              <a:buClr>
                <a:schemeClr val="dk1"/>
              </a:buClr>
              <a:buSzPts val="1200"/>
              <a:buFont typeface="Montserrat"/>
              <a:buNone/>
              <a:defRPr sz="1200">
                <a:solidFill>
                  <a:schemeClr val="dk1"/>
                </a:solidFill>
              </a:defRPr>
            </a:lvl1pPr>
            <a:lvl2pPr lvl="1">
              <a:spcBef>
                <a:spcPts val="0"/>
              </a:spcBef>
              <a:spcAft>
                <a:spcPts val="0"/>
              </a:spcAft>
              <a:buClr>
                <a:schemeClr val="dk1"/>
              </a:buClr>
              <a:buSzPts val="1200"/>
              <a:buFont typeface="Montserrat"/>
              <a:buNone/>
              <a:defRPr sz="1200">
                <a:solidFill>
                  <a:schemeClr val="dk1"/>
                </a:solidFill>
              </a:defRPr>
            </a:lvl2pPr>
            <a:lvl3pPr lvl="2">
              <a:spcBef>
                <a:spcPts val="0"/>
              </a:spcBef>
              <a:spcAft>
                <a:spcPts val="0"/>
              </a:spcAft>
              <a:buClr>
                <a:schemeClr val="dk1"/>
              </a:buClr>
              <a:buSzPts val="1200"/>
              <a:buFont typeface="Montserrat"/>
              <a:buNone/>
              <a:defRPr sz="1200">
                <a:solidFill>
                  <a:schemeClr val="dk1"/>
                </a:solidFill>
              </a:defRPr>
            </a:lvl3pPr>
            <a:lvl4pPr lvl="3">
              <a:spcBef>
                <a:spcPts val="0"/>
              </a:spcBef>
              <a:spcAft>
                <a:spcPts val="0"/>
              </a:spcAft>
              <a:buClr>
                <a:schemeClr val="dk1"/>
              </a:buClr>
              <a:buSzPts val="1200"/>
              <a:buFont typeface="Montserrat"/>
              <a:buNone/>
              <a:defRPr sz="1200">
                <a:solidFill>
                  <a:schemeClr val="dk1"/>
                </a:solidFill>
              </a:defRPr>
            </a:lvl4pPr>
            <a:lvl5pPr lvl="4">
              <a:spcBef>
                <a:spcPts val="0"/>
              </a:spcBef>
              <a:spcAft>
                <a:spcPts val="0"/>
              </a:spcAft>
              <a:buClr>
                <a:schemeClr val="dk1"/>
              </a:buClr>
              <a:buSzPts val="1200"/>
              <a:buFont typeface="Montserrat"/>
              <a:buNone/>
              <a:defRPr sz="1200">
                <a:solidFill>
                  <a:schemeClr val="dk1"/>
                </a:solidFill>
              </a:defRPr>
            </a:lvl5pPr>
            <a:lvl6pPr lvl="5">
              <a:spcBef>
                <a:spcPts val="0"/>
              </a:spcBef>
              <a:spcAft>
                <a:spcPts val="0"/>
              </a:spcAft>
              <a:buClr>
                <a:schemeClr val="dk1"/>
              </a:buClr>
              <a:buSzPts val="1200"/>
              <a:buFont typeface="Montserrat"/>
              <a:buNone/>
              <a:defRPr sz="1200">
                <a:solidFill>
                  <a:schemeClr val="dk1"/>
                </a:solidFill>
              </a:defRPr>
            </a:lvl6pPr>
            <a:lvl7pPr lvl="6">
              <a:spcBef>
                <a:spcPts val="0"/>
              </a:spcBef>
              <a:spcAft>
                <a:spcPts val="0"/>
              </a:spcAft>
              <a:buClr>
                <a:schemeClr val="dk1"/>
              </a:buClr>
              <a:buSzPts val="1200"/>
              <a:buFont typeface="Montserrat"/>
              <a:buNone/>
              <a:defRPr sz="1200">
                <a:solidFill>
                  <a:schemeClr val="dk1"/>
                </a:solidFill>
              </a:defRPr>
            </a:lvl7pPr>
            <a:lvl8pPr lvl="7">
              <a:spcBef>
                <a:spcPts val="0"/>
              </a:spcBef>
              <a:spcAft>
                <a:spcPts val="0"/>
              </a:spcAft>
              <a:buClr>
                <a:schemeClr val="dk1"/>
              </a:buClr>
              <a:buSzPts val="1200"/>
              <a:buFont typeface="Montserrat"/>
              <a:buNone/>
              <a:defRPr sz="1200">
                <a:solidFill>
                  <a:schemeClr val="dk1"/>
                </a:solidFill>
              </a:defRPr>
            </a:lvl8pPr>
            <a:lvl9pPr lvl="8">
              <a:spcBef>
                <a:spcPts val="0"/>
              </a:spcBef>
              <a:spcAft>
                <a:spcPts val="0"/>
              </a:spcAft>
              <a:buClr>
                <a:schemeClr val="dk1"/>
              </a:buClr>
              <a:buSzPts val="1200"/>
              <a:buFont typeface="Montserrat"/>
              <a:buNone/>
              <a:defRPr sz="1200">
                <a:solidFill>
                  <a:schemeClr val="dk1"/>
                </a:solidFill>
              </a:defRPr>
            </a:lvl9pPr>
          </a:lstStyle>
          <a:p>
            <a:endParaRPr/>
          </a:p>
        </p:txBody>
      </p:sp>
      <p:sp>
        <p:nvSpPr>
          <p:cNvPr id="288" name="Google Shape;288;p33"/>
          <p:cNvSpPr txBox="1">
            <a:spLocks noGrp="1"/>
          </p:cNvSpPr>
          <p:nvPr>
            <p:ph type="subTitle" idx="8"/>
          </p:nvPr>
        </p:nvSpPr>
        <p:spPr>
          <a:xfrm>
            <a:off x="3241350" y="3765870"/>
            <a:ext cx="2661300" cy="164100"/>
          </a:xfrm>
          <a:prstGeom prst="rect">
            <a:avLst/>
          </a:prstGeom>
        </p:spPr>
        <p:txBody>
          <a:bodyPr spcFirstLastPara="1" wrap="square" lIns="0" tIns="0" rIns="0" bIns="0" anchor="ctr" anchorCtr="0">
            <a:noAutofit/>
          </a:bodyPr>
          <a:lstStyle>
            <a:lvl1pPr lvl="0" algn="l">
              <a:spcBef>
                <a:spcPts val="0"/>
              </a:spcBef>
              <a:spcAft>
                <a:spcPts val="0"/>
              </a:spcAft>
              <a:buClr>
                <a:schemeClr val="dk1"/>
              </a:buClr>
              <a:buSzPts val="1200"/>
              <a:buFont typeface="Montserrat"/>
              <a:buNone/>
              <a:defRPr sz="1200">
                <a:solidFill>
                  <a:schemeClr val="dk1"/>
                </a:solidFill>
              </a:defRPr>
            </a:lvl1pPr>
            <a:lvl2pPr lvl="1">
              <a:spcBef>
                <a:spcPts val="0"/>
              </a:spcBef>
              <a:spcAft>
                <a:spcPts val="0"/>
              </a:spcAft>
              <a:buClr>
                <a:schemeClr val="dk1"/>
              </a:buClr>
              <a:buSzPts val="1200"/>
              <a:buFont typeface="Montserrat"/>
              <a:buNone/>
              <a:defRPr sz="1200">
                <a:solidFill>
                  <a:schemeClr val="dk1"/>
                </a:solidFill>
              </a:defRPr>
            </a:lvl2pPr>
            <a:lvl3pPr lvl="2">
              <a:spcBef>
                <a:spcPts val="0"/>
              </a:spcBef>
              <a:spcAft>
                <a:spcPts val="0"/>
              </a:spcAft>
              <a:buClr>
                <a:schemeClr val="dk1"/>
              </a:buClr>
              <a:buSzPts val="1200"/>
              <a:buFont typeface="Montserrat"/>
              <a:buNone/>
              <a:defRPr sz="1200">
                <a:solidFill>
                  <a:schemeClr val="dk1"/>
                </a:solidFill>
              </a:defRPr>
            </a:lvl3pPr>
            <a:lvl4pPr lvl="3">
              <a:spcBef>
                <a:spcPts val="0"/>
              </a:spcBef>
              <a:spcAft>
                <a:spcPts val="0"/>
              </a:spcAft>
              <a:buClr>
                <a:schemeClr val="dk1"/>
              </a:buClr>
              <a:buSzPts val="1200"/>
              <a:buFont typeface="Montserrat"/>
              <a:buNone/>
              <a:defRPr sz="1200">
                <a:solidFill>
                  <a:schemeClr val="dk1"/>
                </a:solidFill>
              </a:defRPr>
            </a:lvl4pPr>
            <a:lvl5pPr lvl="4">
              <a:spcBef>
                <a:spcPts val="0"/>
              </a:spcBef>
              <a:spcAft>
                <a:spcPts val="0"/>
              </a:spcAft>
              <a:buClr>
                <a:schemeClr val="dk1"/>
              </a:buClr>
              <a:buSzPts val="1200"/>
              <a:buFont typeface="Montserrat"/>
              <a:buNone/>
              <a:defRPr sz="1200">
                <a:solidFill>
                  <a:schemeClr val="dk1"/>
                </a:solidFill>
              </a:defRPr>
            </a:lvl5pPr>
            <a:lvl6pPr lvl="5">
              <a:spcBef>
                <a:spcPts val="0"/>
              </a:spcBef>
              <a:spcAft>
                <a:spcPts val="0"/>
              </a:spcAft>
              <a:buClr>
                <a:schemeClr val="dk1"/>
              </a:buClr>
              <a:buSzPts val="1200"/>
              <a:buFont typeface="Montserrat"/>
              <a:buNone/>
              <a:defRPr sz="1200">
                <a:solidFill>
                  <a:schemeClr val="dk1"/>
                </a:solidFill>
              </a:defRPr>
            </a:lvl6pPr>
            <a:lvl7pPr lvl="6">
              <a:spcBef>
                <a:spcPts val="0"/>
              </a:spcBef>
              <a:spcAft>
                <a:spcPts val="0"/>
              </a:spcAft>
              <a:buClr>
                <a:schemeClr val="dk1"/>
              </a:buClr>
              <a:buSzPts val="1200"/>
              <a:buFont typeface="Montserrat"/>
              <a:buNone/>
              <a:defRPr sz="1200">
                <a:solidFill>
                  <a:schemeClr val="dk1"/>
                </a:solidFill>
              </a:defRPr>
            </a:lvl7pPr>
            <a:lvl8pPr lvl="7">
              <a:spcBef>
                <a:spcPts val="0"/>
              </a:spcBef>
              <a:spcAft>
                <a:spcPts val="0"/>
              </a:spcAft>
              <a:buClr>
                <a:schemeClr val="dk1"/>
              </a:buClr>
              <a:buSzPts val="1200"/>
              <a:buFont typeface="Montserrat"/>
              <a:buNone/>
              <a:defRPr sz="1200">
                <a:solidFill>
                  <a:schemeClr val="dk1"/>
                </a:solidFill>
              </a:defRPr>
            </a:lvl8pPr>
            <a:lvl9pPr lvl="8">
              <a:spcBef>
                <a:spcPts val="0"/>
              </a:spcBef>
              <a:spcAft>
                <a:spcPts val="0"/>
              </a:spcAft>
              <a:buClr>
                <a:schemeClr val="dk1"/>
              </a:buClr>
              <a:buSzPts val="1200"/>
              <a:buFont typeface="Montserrat"/>
              <a:buNone/>
              <a:defRPr sz="1200">
                <a:solidFill>
                  <a:schemeClr val="dk1"/>
                </a:solidFill>
              </a:defRPr>
            </a:lvl9pPr>
          </a:lstStyle>
          <a:p>
            <a:endParaRPr/>
          </a:p>
        </p:txBody>
      </p:sp>
      <p:sp>
        <p:nvSpPr>
          <p:cNvPr id="289" name="Google Shape;289;p33"/>
          <p:cNvSpPr txBox="1">
            <a:spLocks noGrp="1"/>
          </p:cNvSpPr>
          <p:nvPr>
            <p:ph type="subTitle" idx="9"/>
          </p:nvPr>
        </p:nvSpPr>
        <p:spPr>
          <a:xfrm>
            <a:off x="6226650" y="3765870"/>
            <a:ext cx="2661300" cy="164100"/>
          </a:xfrm>
          <a:prstGeom prst="rect">
            <a:avLst/>
          </a:prstGeom>
        </p:spPr>
        <p:txBody>
          <a:bodyPr spcFirstLastPara="1" wrap="square" lIns="0" tIns="0" rIns="0" bIns="0" anchor="ctr" anchorCtr="0">
            <a:noAutofit/>
          </a:bodyPr>
          <a:lstStyle>
            <a:lvl1pPr lvl="0" algn="l">
              <a:spcBef>
                <a:spcPts val="0"/>
              </a:spcBef>
              <a:spcAft>
                <a:spcPts val="0"/>
              </a:spcAft>
              <a:buClr>
                <a:schemeClr val="dk1"/>
              </a:buClr>
              <a:buSzPts val="1200"/>
              <a:buFont typeface="Montserrat"/>
              <a:buNone/>
              <a:defRPr sz="1200">
                <a:solidFill>
                  <a:schemeClr val="dk1"/>
                </a:solidFill>
              </a:defRPr>
            </a:lvl1pPr>
            <a:lvl2pPr lvl="1">
              <a:spcBef>
                <a:spcPts val="0"/>
              </a:spcBef>
              <a:spcAft>
                <a:spcPts val="0"/>
              </a:spcAft>
              <a:buClr>
                <a:schemeClr val="dk1"/>
              </a:buClr>
              <a:buSzPts val="1200"/>
              <a:buFont typeface="Montserrat"/>
              <a:buNone/>
              <a:defRPr sz="1200">
                <a:solidFill>
                  <a:schemeClr val="dk1"/>
                </a:solidFill>
              </a:defRPr>
            </a:lvl2pPr>
            <a:lvl3pPr lvl="2">
              <a:spcBef>
                <a:spcPts val="0"/>
              </a:spcBef>
              <a:spcAft>
                <a:spcPts val="0"/>
              </a:spcAft>
              <a:buClr>
                <a:schemeClr val="dk1"/>
              </a:buClr>
              <a:buSzPts val="1200"/>
              <a:buFont typeface="Montserrat"/>
              <a:buNone/>
              <a:defRPr sz="1200">
                <a:solidFill>
                  <a:schemeClr val="dk1"/>
                </a:solidFill>
              </a:defRPr>
            </a:lvl3pPr>
            <a:lvl4pPr lvl="3">
              <a:spcBef>
                <a:spcPts val="0"/>
              </a:spcBef>
              <a:spcAft>
                <a:spcPts val="0"/>
              </a:spcAft>
              <a:buClr>
                <a:schemeClr val="dk1"/>
              </a:buClr>
              <a:buSzPts val="1200"/>
              <a:buFont typeface="Montserrat"/>
              <a:buNone/>
              <a:defRPr sz="1200">
                <a:solidFill>
                  <a:schemeClr val="dk1"/>
                </a:solidFill>
              </a:defRPr>
            </a:lvl4pPr>
            <a:lvl5pPr lvl="4">
              <a:spcBef>
                <a:spcPts val="0"/>
              </a:spcBef>
              <a:spcAft>
                <a:spcPts val="0"/>
              </a:spcAft>
              <a:buClr>
                <a:schemeClr val="dk1"/>
              </a:buClr>
              <a:buSzPts val="1200"/>
              <a:buFont typeface="Montserrat"/>
              <a:buNone/>
              <a:defRPr sz="1200">
                <a:solidFill>
                  <a:schemeClr val="dk1"/>
                </a:solidFill>
              </a:defRPr>
            </a:lvl5pPr>
            <a:lvl6pPr lvl="5">
              <a:spcBef>
                <a:spcPts val="0"/>
              </a:spcBef>
              <a:spcAft>
                <a:spcPts val="0"/>
              </a:spcAft>
              <a:buClr>
                <a:schemeClr val="dk1"/>
              </a:buClr>
              <a:buSzPts val="1200"/>
              <a:buFont typeface="Montserrat"/>
              <a:buNone/>
              <a:defRPr sz="1200">
                <a:solidFill>
                  <a:schemeClr val="dk1"/>
                </a:solidFill>
              </a:defRPr>
            </a:lvl6pPr>
            <a:lvl7pPr lvl="6">
              <a:spcBef>
                <a:spcPts val="0"/>
              </a:spcBef>
              <a:spcAft>
                <a:spcPts val="0"/>
              </a:spcAft>
              <a:buClr>
                <a:schemeClr val="dk1"/>
              </a:buClr>
              <a:buSzPts val="1200"/>
              <a:buFont typeface="Montserrat"/>
              <a:buNone/>
              <a:defRPr sz="1200">
                <a:solidFill>
                  <a:schemeClr val="dk1"/>
                </a:solidFill>
              </a:defRPr>
            </a:lvl7pPr>
            <a:lvl8pPr lvl="7">
              <a:spcBef>
                <a:spcPts val="0"/>
              </a:spcBef>
              <a:spcAft>
                <a:spcPts val="0"/>
              </a:spcAft>
              <a:buClr>
                <a:schemeClr val="dk1"/>
              </a:buClr>
              <a:buSzPts val="1200"/>
              <a:buFont typeface="Montserrat"/>
              <a:buNone/>
              <a:defRPr sz="1200">
                <a:solidFill>
                  <a:schemeClr val="dk1"/>
                </a:solidFill>
              </a:defRPr>
            </a:lvl8pPr>
            <a:lvl9pPr lvl="8">
              <a:spcBef>
                <a:spcPts val="0"/>
              </a:spcBef>
              <a:spcAft>
                <a:spcPts val="0"/>
              </a:spcAft>
              <a:buClr>
                <a:schemeClr val="dk1"/>
              </a:buClr>
              <a:buSzPts val="1200"/>
              <a:buFont typeface="Montserrat"/>
              <a:buNone/>
              <a:defRPr sz="1200">
                <a:solidFill>
                  <a:schemeClr val="dk1"/>
                </a:solidFill>
              </a:defRPr>
            </a:lvl9pPr>
          </a:lstStyle>
          <a:p>
            <a:endParaRPr/>
          </a:p>
        </p:txBody>
      </p:sp>
      <p:sp>
        <p:nvSpPr>
          <p:cNvPr id="290" name="Google Shape;290;p33"/>
          <p:cNvSpPr txBox="1">
            <a:spLocks noGrp="1"/>
          </p:cNvSpPr>
          <p:nvPr>
            <p:ph type="subTitle" idx="13"/>
          </p:nvPr>
        </p:nvSpPr>
        <p:spPr>
          <a:xfrm>
            <a:off x="7657750" y="256025"/>
            <a:ext cx="1230300" cy="2757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800"/>
              <a:buFont typeface="Montserrat"/>
              <a:buNone/>
              <a:defRPr>
                <a:solidFill>
                  <a:schemeClr val="dk1"/>
                </a:solidFill>
              </a:defRPr>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Four storyboards">
  <p:cSld name="BLANK_1_1_1_1_1_1_1_1_1_1_1_1_1_1_1_1_1_1_1_2">
    <p:spTree>
      <p:nvGrpSpPr>
        <p:cNvPr id="1" name="Shape 291"/>
        <p:cNvGrpSpPr/>
        <p:nvPr/>
      </p:nvGrpSpPr>
      <p:grpSpPr>
        <a:xfrm>
          <a:off x="0" y="0"/>
          <a:ext cx="0" cy="0"/>
          <a:chOff x="0" y="0"/>
          <a:chExt cx="0" cy="0"/>
        </a:xfrm>
      </p:grpSpPr>
      <p:sp>
        <p:nvSpPr>
          <p:cNvPr id="292" name="Google Shape;292;p34"/>
          <p:cNvSpPr>
            <a:spLocks noGrp="1"/>
          </p:cNvSpPr>
          <p:nvPr>
            <p:ph type="pic" idx="2"/>
          </p:nvPr>
        </p:nvSpPr>
        <p:spPr>
          <a:xfrm>
            <a:off x="2725025" y="1596075"/>
            <a:ext cx="1498500" cy="1498500"/>
          </a:xfrm>
          <a:prstGeom prst="rect">
            <a:avLst/>
          </a:prstGeom>
          <a:noFill/>
          <a:ln>
            <a:noFill/>
          </a:ln>
        </p:spPr>
      </p:sp>
      <p:sp>
        <p:nvSpPr>
          <p:cNvPr id="293" name="Google Shape;293;p34"/>
          <p:cNvSpPr>
            <a:spLocks noGrp="1"/>
          </p:cNvSpPr>
          <p:nvPr>
            <p:ph type="pic" idx="3"/>
          </p:nvPr>
        </p:nvSpPr>
        <p:spPr>
          <a:xfrm>
            <a:off x="7115925" y="1596075"/>
            <a:ext cx="1498500" cy="1498500"/>
          </a:xfrm>
          <a:prstGeom prst="rect">
            <a:avLst/>
          </a:prstGeom>
          <a:noFill/>
          <a:ln>
            <a:noFill/>
          </a:ln>
        </p:spPr>
      </p:sp>
      <p:sp>
        <p:nvSpPr>
          <p:cNvPr id="294" name="Google Shape;294;p34"/>
          <p:cNvSpPr>
            <a:spLocks noGrp="1"/>
          </p:cNvSpPr>
          <p:nvPr>
            <p:ph type="pic" idx="4"/>
          </p:nvPr>
        </p:nvSpPr>
        <p:spPr>
          <a:xfrm>
            <a:off x="4920475" y="1596075"/>
            <a:ext cx="1498500" cy="1498500"/>
          </a:xfrm>
          <a:prstGeom prst="ellipse">
            <a:avLst/>
          </a:prstGeom>
          <a:noFill/>
          <a:ln>
            <a:noFill/>
          </a:ln>
        </p:spPr>
      </p:sp>
      <p:sp>
        <p:nvSpPr>
          <p:cNvPr id="295" name="Google Shape;295;p34"/>
          <p:cNvSpPr>
            <a:spLocks noGrp="1"/>
          </p:cNvSpPr>
          <p:nvPr>
            <p:ph type="pic" idx="5"/>
          </p:nvPr>
        </p:nvSpPr>
        <p:spPr>
          <a:xfrm>
            <a:off x="529575" y="1596075"/>
            <a:ext cx="1498500" cy="1498500"/>
          </a:xfrm>
          <a:prstGeom prst="ellipse">
            <a:avLst/>
          </a:prstGeom>
          <a:noFill/>
          <a:ln>
            <a:noFill/>
          </a:ln>
        </p:spPr>
      </p:sp>
      <p:sp>
        <p:nvSpPr>
          <p:cNvPr id="296" name="Google Shape;296;p34"/>
          <p:cNvSpPr txBox="1">
            <a:spLocks noGrp="1"/>
          </p:cNvSpPr>
          <p:nvPr>
            <p:ph type="title"/>
          </p:nvPr>
        </p:nvSpPr>
        <p:spPr>
          <a:xfrm>
            <a:off x="529575" y="3352550"/>
            <a:ext cx="1498500" cy="189600"/>
          </a:xfrm>
          <a:prstGeom prst="rect">
            <a:avLst/>
          </a:prstGeom>
        </p:spPr>
        <p:txBody>
          <a:bodyPr spcFirstLastPara="1" wrap="square" lIns="0" tIns="0" rIns="0" bIns="0" anchor="t" anchorCtr="0">
            <a:noAutofit/>
          </a:bodyPr>
          <a:lstStyle>
            <a:lvl1pPr lvl="0" algn="ctr">
              <a:spcBef>
                <a:spcPts val="0"/>
              </a:spcBef>
              <a:spcAft>
                <a:spcPts val="0"/>
              </a:spcAft>
              <a:buNone/>
              <a:defRPr sz="1200">
                <a:latin typeface="Montserrat"/>
                <a:ea typeface="Montserrat"/>
                <a:cs typeface="Montserrat"/>
                <a:sym typeface="Montserrat"/>
              </a:defRPr>
            </a:lvl1pPr>
            <a:lvl2pPr lvl="1" algn="ctr">
              <a:spcBef>
                <a:spcPts val="0"/>
              </a:spcBef>
              <a:spcAft>
                <a:spcPts val="0"/>
              </a:spcAft>
              <a:buNone/>
              <a:defRPr sz="1200">
                <a:latin typeface="Montserrat"/>
                <a:ea typeface="Montserrat"/>
                <a:cs typeface="Montserrat"/>
                <a:sym typeface="Montserrat"/>
              </a:defRPr>
            </a:lvl2pPr>
            <a:lvl3pPr lvl="2" algn="ctr">
              <a:spcBef>
                <a:spcPts val="0"/>
              </a:spcBef>
              <a:spcAft>
                <a:spcPts val="0"/>
              </a:spcAft>
              <a:buNone/>
              <a:defRPr sz="1200">
                <a:latin typeface="Montserrat"/>
                <a:ea typeface="Montserrat"/>
                <a:cs typeface="Montserrat"/>
                <a:sym typeface="Montserrat"/>
              </a:defRPr>
            </a:lvl3pPr>
            <a:lvl4pPr lvl="3" algn="ctr">
              <a:spcBef>
                <a:spcPts val="0"/>
              </a:spcBef>
              <a:spcAft>
                <a:spcPts val="0"/>
              </a:spcAft>
              <a:buNone/>
              <a:defRPr sz="1200">
                <a:latin typeface="Montserrat"/>
                <a:ea typeface="Montserrat"/>
                <a:cs typeface="Montserrat"/>
                <a:sym typeface="Montserrat"/>
              </a:defRPr>
            </a:lvl4pPr>
            <a:lvl5pPr lvl="4" algn="ctr">
              <a:spcBef>
                <a:spcPts val="0"/>
              </a:spcBef>
              <a:spcAft>
                <a:spcPts val="0"/>
              </a:spcAft>
              <a:buNone/>
              <a:defRPr sz="1200">
                <a:latin typeface="Montserrat"/>
                <a:ea typeface="Montserrat"/>
                <a:cs typeface="Montserrat"/>
                <a:sym typeface="Montserrat"/>
              </a:defRPr>
            </a:lvl5pPr>
            <a:lvl6pPr lvl="5" algn="ctr">
              <a:spcBef>
                <a:spcPts val="0"/>
              </a:spcBef>
              <a:spcAft>
                <a:spcPts val="0"/>
              </a:spcAft>
              <a:buNone/>
              <a:defRPr sz="1200">
                <a:latin typeface="Montserrat"/>
                <a:ea typeface="Montserrat"/>
                <a:cs typeface="Montserrat"/>
                <a:sym typeface="Montserrat"/>
              </a:defRPr>
            </a:lvl6pPr>
            <a:lvl7pPr lvl="6" algn="ctr">
              <a:spcBef>
                <a:spcPts val="0"/>
              </a:spcBef>
              <a:spcAft>
                <a:spcPts val="0"/>
              </a:spcAft>
              <a:buNone/>
              <a:defRPr sz="1200">
                <a:latin typeface="Montserrat"/>
                <a:ea typeface="Montserrat"/>
                <a:cs typeface="Montserrat"/>
                <a:sym typeface="Montserrat"/>
              </a:defRPr>
            </a:lvl7pPr>
            <a:lvl8pPr lvl="7" algn="ctr">
              <a:spcBef>
                <a:spcPts val="0"/>
              </a:spcBef>
              <a:spcAft>
                <a:spcPts val="0"/>
              </a:spcAft>
              <a:buNone/>
              <a:defRPr sz="1200">
                <a:latin typeface="Montserrat"/>
                <a:ea typeface="Montserrat"/>
                <a:cs typeface="Montserrat"/>
                <a:sym typeface="Montserrat"/>
              </a:defRPr>
            </a:lvl8pPr>
            <a:lvl9pPr lvl="8" algn="ctr">
              <a:spcBef>
                <a:spcPts val="0"/>
              </a:spcBef>
              <a:spcAft>
                <a:spcPts val="0"/>
              </a:spcAft>
              <a:buNone/>
              <a:defRPr sz="1200">
                <a:latin typeface="Montserrat"/>
                <a:ea typeface="Montserrat"/>
                <a:cs typeface="Montserrat"/>
                <a:sym typeface="Montserrat"/>
              </a:defRPr>
            </a:lvl9pPr>
          </a:lstStyle>
          <a:p>
            <a:endParaRPr/>
          </a:p>
        </p:txBody>
      </p:sp>
      <p:sp>
        <p:nvSpPr>
          <p:cNvPr id="297" name="Google Shape;297;p34"/>
          <p:cNvSpPr txBox="1">
            <a:spLocks noGrp="1"/>
          </p:cNvSpPr>
          <p:nvPr>
            <p:ph type="title" idx="6"/>
          </p:nvPr>
        </p:nvSpPr>
        <p:spPr>
          <a:xfrm>
            <a:off x="256025" y="213150"/>
            <a:ext cx="5750100" cy="5118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a:endParaRPr/>
          </a:p>
        </p:txBody>
      </p:sp>
      <p:sp>
        <p:nvSpPr>
          <p:cNvPr id="298" name="Google Shape;298;p34"/>
          <p:cNvSpPr txBox="1">
            <a:spLocks noGrp="1"/>
          </p:cNvSpPr>
          <p:nvPr>
            <p:ph type="title" idx="7"/>
          </p:nvPr>
        </p:nvSpPr>
        <p:spPr>
          <a:xfrm>
            <a:off x="529575" y="3582694"/>
            <a:ext cx="1498500" cy="189600"/>
          </a:xfrm>
          <a:prstGeom prst="rect">
            <a:avLst/>
          </a:prstGeom>
        </p:spPr>
        <p:txBody>
          <a:bodyPr spcFirstLastPara="1" wrap="square" lIns="0" tIns="0" rIns="0" bIns="0" anchor="t" anchorCtr="0">
            <a:spAutoFit/>
          </a:bodyPr>
          <a:lstStyle>
            <a:lvl1pPr lvl="0" algn="ctr">
              <a:spcBef>
                <a:spcPts val="0"/>
              </a:spcBef>
              <a:spcAft>
                <a:spcPts val="0"/>
              </a:spcAft>
              <a:buNone/>
              <a:defRPr sz="1000">
                <a:solidFill>
                  <a:schemeClr val="lt2"/>
                </a:solidFill>
              </a:defRPr>
            </a:lvl1pPr>
            <a:lvl2pPr lvl="1">
              <a:lnSpc>
                <a:spcPct val="115000"/>
              </a:lnSpc>
              <a:spcBef>
                <a:spcPts val="0"/>
              </a:spcBef>
              <a:spcAft>
                <a:spcPts val="0"/>
              </a:spcAft>
              <a:buNone/>
              <a:defRPr sz="1000"/>
            </a:lvl2pPr>
            <a:lvl3pPr lvl="2">
              <a:lnSpc>
                <a:spcPct val="115000"/>
              </a:lnSpc>
              <a:spcBef>
                <a:spcPts val="0"/>
              </a:spcBef>
              <a:spcAft>
                <a:spcPts val="0"/>
              </a:spcAft>
              <a:buNone/>
              <a:defRPr sz="1000"/>
            </a:lvl3pPr>
            <a:lvl4pPr lvl="3">
              <a:lnSpc>
                <a:spcPct val="115000"/>
              </a:lnSpc>
              <a:spcBef>
                <a:spcPts val="0"/>
              </a:spcBef>
              <a:spcAft>
                <a:spcPts val="0"/>
              </a:spcAft>
              <a:buNone/>
              <a:defRPr sz="1000"/>
            </a:lvl4pPr>
            <a:lvl5pPr lvl="4">
              <a:lnSpc>
                <a:spcPct val="115000"/>
              </a:lnSpc>
              <a:spcBef>
                <a:spcPts val="0"/>
              </a:spcBef>
              <a:spcAft>
                <a:spcPts val="0"/>
              </a:spcAft>
              <a:buNone/>
              <a:defRPr sz="1000"/>
            </a:lvl5pPr>
            <a:lvl6pPr lvl="5">
              <a:lnSpc>
                <a:spcPct val="115000"/>
              </a:lnSpc>
              <a:spcBef>
                <a:spcPts val="0"/>
              </a:spcBef>
              <a:spcAft>
                <a:spcPts val="0"/>
              </a:spcAft>
              <a:buNone/>
              <a:defRPr sz="1000"/>
            </a:lvl6pPr>
            <a:lvl7pPr lvl="6">
              <a:lnSpc>
                <a:spcPct val="115000"/>
              </a:lnSpc>
              <a:spcBef>
                <a:spcPts val="0"/>
              </a:spcBef>
              <a:spcAft>
                <a:spcPts val="0"/>
              </a:spcAft>
              <a:buNone/>
              <a:defRPr sz="1000"/>
            </a:lvl7pPr>
            <a:lvl8pPr lvl="7">
              <a:lnSpc>
                <a:spcPct val="115000"/>
              </a:lnSpc>
              <a:spcBef>
                <a:spcPts val="0"/>
              </a:spcBef>
              <a:spcAft>
                <a:spcPts val="0"/>
              </a:spcAft>
              <a:buNone/>
              <a:defRPr sz="1000"/>
            </a:lvl8pPr>
            <a:lvl9pPr lvl="8">
              <a:lnSpc>
                <a:spcPct val="115000"/>
              </a:lnSpc>
              <a:spcBef>
                <a:spcPts val="0"/>
              </a:spcBef>
              <a:spcAft>
                <a:spcPts val="0"/>
              </a:spcAft>
              <a:buNone/>
              <a:defRPr sz="1000"/>
            </a:lvl9pPr>
          </a:lstStyle>
          <a:p>
            <a:endParaRPr/>
          </a:p>
        </p:txBody>
      </p:sp>
      <p:sp>
        <p:nvSpPr>
          <p:cNvPr id="299" name="Google Shape;299;p34"/>
          <p:cNvSpPr txBox="1">
            <a:spLocks noGrp="1"/>
          </p:cNvSpPr>
          <p:nvPr>
            <p:ph type="title" idx="8"/>
          </p:nvPr>
        </p:nvSpPr>
        <p:spPr>
          <a:xfrm>
            <a:off x="2725025" y="3352550"/>
            <a:ext cx="1498500" cy="189600"/>
          </a:xfrm>
          <a:prstGeom prst="rect">
            <a:avLst/>
          </a:prstGeom>
        </p:spPr>
        <p:txBody>
          <a:bodyPr spcFirstLastPara="1" wrap="square" lIns="0" tIns="0" rIns="0" bIns="0" anchor="t" anchorCtr="0">
            <a:noAutofit/>
          </a:bodyPr>
          <a:lstStyle>
            <a:lvl1pPr lvl="0" algn="ctr">
              <a:spcBef>
                <a:spcPts val="0"/>
              </a:spcBef>
              <a:spcAft>
                <a:spcPts val="0"/>
              </a:spcAft>
              <a:buNone/>
              <a:defRPr sz="1200">
                <a:latin typeface="Montserrat"/>
                <a:ea typeface="Montserrat"/>
                <a:cs typeface="Montserrat"/>
                <a:sym typeface="Montserrat"/>
              </a:defRPr>
            </a:lvl1pPr>
            <a:lvl2pPr lvl="1" algn="ctr">
              <a:spcBef>
                <a:spcPts val="0"/>
              </a:spcBef>
              <a:spcAft>
                <a:spcPts val="0"/>
              </a:spcAft>
              <a:buNone/>
              <a:defRPr sz="1200">
                <a:latin typeface="Montserrat"/>
                <a:ea typeface="Montserrat"/>
                <a:cs typeface="Montserrat"/>
                <a:sym typeface="Montserrat"/>
              </a:defRPr>
            </a:lvl2pPr>
            <a:lvl3pPr lvl="2" algn="ctr">
              <a:spcBef>
                <a:spcPts val="0"/>
              </a:spcBef>
              <a:spcAft>
                <a:spcPts val="0"/>
              </a:spcAft>
              <a:buNone/>
              <a:defRPr sz="1200">
                <a:latin typeface="Montserrat"/>
                <a:ea typeface="Montserrat"/>
                <a:cs typeface="Montserrat"/>
                <a:sym typeface="Montserrat"/>
              </a:defRPr>
            </a:lvl3pPr>
            <a:lvl4pPr lvl="3" algn="ctr">
              <a:spcBef>
                <a:spcPts val="0"/>
              </a:spcBef>
              <a:spcAft>
                <a:spcPts val="0"/>
              </a:spcAft>
              <a:buNone/>
              <a:defRPr sz="1200">
                <a:latin typeface="Montserrat"/>
                <a:ea typeface="Montserrat"/>
                <a:cs typeface="Montserrat"/>
                <a:sym typeface="Montserrat"/>
              </a:defRPr>
            </a:lvl4pPr>
            <a:lvl5pPr lvl="4" algn="ctr">
              <a:spcBef>
                <a:spcPts val="0"/>
              </a:spcBef>
              <a:spcAft>
                <a:spcPts val="0"/>
              </a:spcAft>
              <a:buNone/>
              <a:defRPr sz="1200">
                <a:latin typeface="Montserrat"/>
                <a:ea typeface="Montserrat"/>
                <a:cs typeface="Montserrat"/>
                <a:sym typeface="Montserrat"/>
              </a:defRPr>
            </a:lvl5pPr>
            <a:lvl6pPr lvl="5" algn="ctr">
              <a:spcBef>
                <a:spcPts val="0"/>
              </a:spcBef>
              <a:spcAft>
                <a:spcPts val="0"/>
              </a:spcAft>
              <a:buNone/>
              <a:defRPr sz="1200">
                <a:latin typeface="Montserrat"/>
                <a:ea typeface="Montserrat"/>
                <a:cs typeface="Montserrat"/>
                <a:sym typeface="Montserrat"/>
              </a:defRPr>
            </a:lvl6pPr>
            <a:lvl7pPr lvl="6" algn="ctr">
              <a:spcBef>
                <a:spcPts val="0"/>
              </a:spcBef>
              <a:spcAft>
                <a:spcPts val="0"/>
              </a:spcAft>
              <a:buNone/>
              <a:defRPr sz="1200">
                <a:latin typeface="Montserrat"/>
                <a:ea typeface="Montserrat"/>
                <a:cs typeface="Montserrat"/>
                <a:sym typeface="Montserrat"/>
              </a:defRPr>
            </a:lvl7pPr>
            <a:lvl8pPr lvl="7" algn="ctr">
              <a:spcBef>
                <a:spcPts val="0"/>
              </a:spcBef>
              <a:spcAft>
                <a:spcPts val="0"/>
              </a:spcAft>
              <a:buNone/>
              <a:defRPr sz="1200">
                <a:latin typeface="Montserrat"/>
                <a:ea typeface="Montserrat"/>
                <a:cs typeface="Montserrat"/>
                <a:sym typeface="Montserrat"/>
              </a:defRPr>
            </a:lvl8pPr>
            <a:lvl9pPr lvl="8" algn="ctr">
              <a:spcBef>
                <a:spcPts val="0"/>
              </a:spcBef>
              <a:spcAft>
                <a:spcPts val="0"/>
              </a:spcAft>
              <a:buNone/>
              <a:defRPr sz="1200">
                <a:latin typeface="Montserrat"/>
                <a:ea typeface="Montserrat"/>
                <a:cs typeface="Montserrat"/>
                <a:sym typeface="Montserrat"/>
              </a:defRPr>
            </a:lvl9pPr>
          </a:lstStyle>
          <a:p>
            <a:endParaRPr/>
          </a:p>
        </p:txBody>
      </p:sp>
      <p:sp>
        <p:nvSpPr>
          <p:cNvPr id="300" name="Google Shape;300;p34"/>
          <p:cNvSpPr txBox="1">
            <a:spLocks noGrp="1"/>
          </p:cNvSpPr>
          <p:nvPr>
            <p:ph type="title" idx="9"/>
          </p:nvPr>
        </p:nvSpPr>
        <p:spPr>
          <a:xfrm>
            <a:off x="2725025" y="3582694"/>
            <a:ext cx="1498500" cy="189600"/>
          </a:xfrm>
          <a:prstGeom prst="rect">
            <a:avLst/>
          </a:prstGeom>
        </p:spPr>
        <p:txBody>
          <a:bodyPr spcFirstLastPara="1" wrap="square" lIns="0" tIns="0" rIns="0" bIns="0" anchor="t" anchorCtr="0">
            <a:spAutoFit/>
          </a:bodyPr>
          <a:lstStyle>
            <a:lvl1pPr lvl="0" algn="ctr">
              <a:spcBef>
                <a:spcPts val="0"/>
              </a:spcBef>
              <a:spcAft>
                <a:spcPts val="0"/>
              </a:spcAft>
              <a:buNone/>
              <a:defRPr sz="1000">
                <a:solidFill>
                  <a:schemeClr val="lt2"/>
                </a:solidFill>
              </a:defRPr>
            </a:lvl1pPr>
            <a:lvl2pPr lvl="1">
              <a:lnSpc>
                <a:spcPct val="115000"/>
              </a:lnSpc>
              <a:spcBef>
                <a:spcPts val="0"/>
              </a:spcBef>
              <a:spcAft>
                <a:spcPts val="0"/>
              </a:spcAft>
              <a:buNone/>
              <a:defRPr sz="1000"/>
            </a:lvl2pPr>
            <a:lvl3pPr lvl="2">
              <a:lnSpc>
                <a:spcPct val="115000"/>
              </a:lnSpc>
              <a:spcBef>
                <a:spcPts val="0"/>
              </a:spcBef>
              <a:spcAft>
                <a:spcPts val="0"/>
              </a:spcAft>
              <a:buNone/>
              <a:defRPr sz="1000"/>
            </a:lvl3pPr>
            <a:lvl4pPr lvl="3">
              <a:lnSpc>
                <a:spcPct val="115000"/>
              </a:lnSpc>
              <a:spcBef>
                <a:spcPts val="0"/>
              </a:spcBef>
              <a:spcAft>
                <a:spcPts val="0"/>
              </a:spcAft>
              <a:buNone/>
              <a:defRPr sz="1000"/>
            </a:lvl4pPr>
            <a:lvl5pPr lvl="4">
              <a:lnSpc>
                <a:spcPct val="115000"/>
              </a:lnSpc>
              <a:spcBef>
                <a:spcPts val="0"/>
              </a:spcBef>
              <a:spcAft>
                <a:spcPts val="0"/>
              </a:spcAft>
              <a:buNone/>
              <a:defRPr sz="1000"/>
            </a:lvl5pPr>
            <a:lvl6pPr lvl="5">
              <a:lnSpc>
                <a:spcPct val="115000"/>
              </a:lnSpc>
              <a:spcBef>
                <a:spcPts val="0"/>
              </a:spcBef>
              <a:spcAft>
                <a:spcPts val="0"/>
              </a:spcAft>
              <a:buNone/>
              <a:defRPr sz="1000"/>
            </a:lvl6pPr>
            <a:lvl7pPr lvl="6">
              <a:lnSpc>
                <a:spcPct val="115000"/>
              </a:lnSpc>
              <a:spcBef>
                <a:spcPts val="0"/>
              </a:spcBef>
              <a:spcAft>
                <a:spcPts val="0"/>
              </a:spcAft>
              <a:buNone/>
              <a:defRPr sz="1000"/>
            </a:lvl7pPr>
            <a:lvl8pPr lvl="7">
              <a:lnSpc>
                <a:spcPct val="115000"/>
              </a:lnSpc>
              <a:spcBef>
                <a:spcPts val="0"/>
              </a:spcBef>
              <a:spcAft>
                <a:spcPts val="0"/>
              </a:spcAft>
              <a:buNone/>
              <a:defRPr sz="1000"/>
            </a:lvl8pPr>
            <a:lvl9pPr lvl="8">
              <a:lnSpc>
                <a:spcPct val="115000"/>
              </a:lnSpc>
              <a:spcBef>
                <a:spcPts val="0"/>
              </a:spcBef>
              <a:spcAft>
                <a:spcPts val="0"/>
              </a:spcAft>
              <a:buNone/>
              <a:defRPr sz="1000"/>
            </a:lvl9pPr>
          </a:lstStyle>
          <a:p>
            <a:endParaRPr/>
          </a:p>
        </p:txBody>
      </p:sp>
      <p:sp>
        <p:nvSpPr>
          <p:cNvPr id="301" name="Google Shape;301;p34"/>
          <p:cNvSpPr txBox="1">
            <a:spLocks noGrp="1"/>
          </p:cNvSpPr>
          <p:nvPr>
            <p:ph type="title" idx="13"/>
          </p:nvPr>
        </p:nvSpPr>
        <p:spPr>
          <a:xfrm>
            <a:off x="4920475" y="3352550"/>
            <a:ext cx="1498500" cy="1896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1200">
                <a:latin typeface="Montserrat"/>
                <a:ea typeface="Montserrat"/>
                <a:cs typeface="Montserrat"/>
                <a:sym typeface="Montserrat"/>
              </a:defRPr>
            </a:lvl1pPr>
            <a:lvl2pPr lvl="1" algn="ctr">
              <a:spcBef>
                <a:spcPts val="0"/>
              </a:spcBef>
              <a:spcAft>
                <a:spcPts val="0"/>
              </a:spcAft>
              <a:buNone/>
              <a:defRPr sz="1200">
                <a:latin typeface="Montserrat"/>
                <a:ea typeface="Montserrat"/>
                <a:cs typeface="Montserrat"/>
                <a:sym typeface="Montserrat"/>
              </a:defRPr>
            </a:lvl2pPr>
            <a:lvl3pPr lvl="2" algn="ctr">
              <a:spcBef>
                <a:spcPts val="0"/>
              </a:spcBef>
              <a:spcAft>
                <a:spcPts val="0"/>
              </a:spcAft>
              <a:buNone/>
              <a:defRPr sz="1200">
                <a:latin typeface="Montserrat"/>
                <a:ea typeface="Montserrat"/>
                <a:cs typeface="Montserrat"/>
                <a:sym typeface="Montserrat"/>
              </a:defRPr>
            </a:lvl3pPr>
            <a:lvl4pPr lvl="3" algn="ctr">
              <a:spcBef>
                <a:spcPts val="0"/>
              </a:spcBef>
              <a:spcAft>
                <a:spcPts val="0"/>
              </a:spcAft>
              <a:buNone/>
              <a:defRPr sz="1200">
                <a:latin typeface="Montserrat"/>
                <a:ea typeface="Montserrat"/>
                <a:cs typeface="Montserrat"/>
                <a:sym typeface="Montserrat"/>
              </a:defRPr>
            </a:lvl4pPr>
            <a:lvl5pPr lvl="4" algn="ctr">
              <a:spcBef>
                <a:spcPts val="0"/>
              </a:spcBef>
              <a:spcAft>
                <a:spcPts val="0"/>
              </a:spcAft>
              <a:buNone/>
              <a:defRPr sz="1200">
                <a:latin typeface="Montserrat"/>
                <a:ea typeface="Montserrat"/>
                <a:cs typeface="Montserrat"/>
                <a:sym typeface="Montserrat"/>
              </a:defRPr>
            </a:lvl5pPr>
            <a:lvl6pPr lvl="5" algn="ctr">
              <a:spcBef>
                <a:spcPts val="0"/>
              </a:spcBef>
              <a:spcAft>
                <a:spcPts val="0"/>
              </a:spcAft>
              <a:buNone/>
              <a:defRPr sz="1200">
                <a:latin typeface="Montserrat"/>
                <a:ea typeface="Montserrat"/>
                <a:cs typeface="Montserrat"/>
                <a:sym typeface="Montserrat"/>
              </a:defRPr>
            </a:lvl6pPr>
            <a:lvl7pPr lvl="6" algn="ctr">
              <a:spcBef>
                <a:spcPts val="0"/>
              </a:spcBef>
              <a:spcAft>
                <a:spcPts val="0"/>
              </a:spcAft>
              <a:buNone/>
              <a:defRPr sz="1200">
                <a:latin typeface="Montserrat"/>
                <a:ea typeface="Montserrat"/>
                <a:cs typeface="Montserrat"/>
                <a:sym typeface="Montserrat"/>
              </a:defRPr>
            </a:lvl7pPr>
            <a:lvl8pPr lvl="7" algn="ctr">
              <a:spcBef>
                <a:spcPts val="0"/>
              </a:spcBef>
              <a:spcAft>
                <a:spcPts val="0"/>
              </a:spcAft>
              <a:buNone/>
              <a:defRPr sz="1200">
                <a:latin typeface="Montserrat"/>
                <a:ea typeface="Montserrat"/>
                <a:cs typeface="Montserrat"/>
                <a:sym typeface="Montserrat"/>
              </a:defRPr>
            </a:lvl8pPr>
            <a:lvl9pPr lvl="8" algn="ctr">
              <a:spcBef>
                <a:spcPts val="0"/>
              </a:spcBef>
              <a:spcAft>
                <a:spcPts val="0"/>
              </a:spcAft>
              <a:buNone/>
              <a:defRPr sz="1200">
                <a:latin typeface="Montserrat"/>
                <a:ea typeface="Montserrat"/>
                <a:cs typeface="Montserrat"/>
                <a:sym typeface="Montserrat"/>
              </a:defRPr>
            </a:lvl9pPr>
          </a:lstStyle>
          <a:p>
            <a:endParaRPr/>
          </a:p>
        </p:txBody>
      </p:sp>
      <p:sp>
        <p:nvSpPr>
          <p:cNvPr id="302" name="Google Shape;302;p34"/>
          <p:cNvSpPr txBox="1">
            <a:spLocks noGrp="1"/>
          </p:cNvSpPr>
          <p:nvPr>
            <p:ph type="title" idx="14"/>
          </p:nvPr>
        </p:nvSpPr>
        <p:spPr>
          <a:xfrm>
            <a:off x="4920475" y="3582694"/>
            <a:ext cx="1498500" cy="189600"/>
          </a:xfrm>
          <a:prstGeom prst="rect">
            <a:avLst/>
          </a:prstGeom>
        </p:spPr>
        <p:txBody>
          <a:bodyPr spcFirstLastPara="1" wrap="square" lIns="0" tIns="0" rIns="0" bIns="0" anchor="t" anchorCtr="0">
            <a:spAutoFit/>
          </a:bodyPr>
          <a:lstStyle>
            <a:lvl1pPr lvl="0" algn="ctr">
              <a:spcBef>
                <a:spcPts val="0"/>
              </a:spcBef>
              <a:spcAft>
                <a:spcPts val="0"/>
              </a:spcAft>
              <a:buNone/>
              <a:defRPr sz="1000">
                <a:solidFill>
                  <a:schemeClr val="lt2"/>
                </a:solidFill>
              </a:defRPr>
            </a:lvl1pPr>
            <a:lvl2pPr lvl="1">
              <a:lnSpc>
                <a:spcPct val="115000"/>
              </a:lnSpc>
              <a:spcBef>
                <a:spcPts val="0"/>
              </a:spcBef>
              <a:spcAft>
                <a:spcPts val="0"/>
              </a:spcAft>
              <a:buNone/>
              <a:defRPr sz="1000"/>
            </a:lvl2pPr>
            <a:lvl3pPr lvl="2">
              <a:lnSpc>
                <a:spcPct val="115000"/>
              </a:lnSpc>
              <a:spcBef>
                <a:spcPts val="0"/>
              </a:spcBef>
              <a:spcAft>
                <a:spcPts val="0"/>
              </a:spcAft>
              <a:buNone/>
              <a:defRPr sz="1000"/>
            </a:lvl3pPr>
            <a:lvl4pPr lvl="3">
              <a:lnSpc>
                <a:spcPct val="115000"/>
              </a:lnSpc>
              <a:spcBef>
                <a:spcPts val="0"/>
              </a:spcBef>
              <a:spcAft>
                <a:spcPts val="0"/>
              </a:spcAft>
              <a:buNone/>
              <a:defRPr sz="1000"/>
            </a:lvl4pPr>
            <a:lvl5pPr lvl="4">
              <a:lnSpc>
                <a:spcPct val="115000"/>
              </a:lnSpc>
              <a:spcBef>
                <a:spcPts val="0"/>
              </a:spcBef>
              <a:spcAft>
                <a:spcPts val="0"/>
              </a:spcAft>
              <a:buNone/>
              <a:defRPr sz="1000"/>
            </a:lvl5pPr>
            <a:lvl6pPr lvl="5">
              <a:lnSpc>
                <a:spcPct val="115000"/>
              </a:lnSpc>
              <a:spcBef>
                <a:spcPts val="0"/>
              </a:spcBef>
              <a:spcAft>
                <a:spcPts val="0"/>
              </a:spcAft>
              <a:buNone/>
              <a:defRPr sz="1000"/>
            </a:lvl6pPr>
            <a:lvl7pPr lvl="6">
              <a:lnSpc>
                <a:spcPct val="115000"/>
              </a:lnSpc>
              <a:spcBef>
                <a:spcPts val="0"/>
              </a:spcBef>
              <a:spcAft>
                <a:spcPts val="0"/>
              </a:spcAft>
              <a:buNone/>
              <a:defRPr sz="1000"/>
            </a:lvl7pPr>
            <a:lvl8pPr lvl="7">
              <a:lnSpc>
                <a:spcPct val="115000"/>
              </a:lnSpc>
              <a:spcBef>
                <a:spcPts val="0"/>
              </a:spcBef>
              <a:spcAft>
                <a:spcPts val="0"/>
              </a:spcAft>
              <a:buNone/>
              <a:defRPr sz="1000"/>
            </a:lvl8pPr>
            <a:lvl9pPr lvl="8">
              <a:lnSpc>
                <a:spcPct val="115000"/>
              </a:lnSpc>
              <a:spcBef>
                <a:spcPts val="0"/>
              </a:spcBef>
              <a:spcAft>
                <a:spcPts val="0"/>
              </a:spcAft>
              <a:buNone/>
              <a:defRPr sz="1000"/>
            </a:lvl9pPr>
          </a:lstStyle>
          <a:p>
            <a:endParaRPr/>
          </a:p>
        </p:txBody>
      </p:sp>
      <p:sp>
        <p:nvSpPr>
          <p:cNvPr id="303" name="Google Shape;303;p34"/>
          <p:cNvSpPr txBox="1">
            <a:spLocks noGrp="1"/>
          </p:cNvSpPr>
          <p:nvPr>
            <p:ph type="title" idx="15"/>
          </p:nvPr>
        </p:nvSpPr>
        <p:spPr>
          <a:xfrm>
            <a:off x="7115925" y="3352550"/>
            <a:ext cx="1498500" cy="189600"/>
          </a:xfrm>
          <a:prstGeom prst="rect">
            <a:avLst/>
          </a:prstGeom>
        </p:spPr>
        <p:txBody>
          <a:bodyPr spcFirstLastPara="1" wrap="square" lIns="0" tIns="0" rIns="0" bIns="0" anchor="t" anchorCtr="0">
            <a:noAutofit/>
          </a:bodyPr>
          <a:lstStyle>
            <a:lvl1pPr lvl="0" algn="ctr">
              <a:spcBef>
                <a:spcPts val="0"/>
              </a:spcBef>
              <a:spcAft>
                <a:spcPts val="0"/>
              </a:spcAft>
              <a:buNone/>
              <a:defRPr sz="1200">
                <a:latin typeface="Montserrat"/>
                <a:ea typeface="Montserrat"/>
                <a:cs typeface="Montserrat"/>
                <a:sym typeface="Montserrat"/>
              </a:defRPr>
            </a:lvl1pPr>
            <a:lvl2pPr lvl="1" algn="ctr">
              <a:spcBef>
                <a:spcPts val="0"/>
              </a:spcBef>
              <a:spcAft>
                <a:spcPts val="0"/>
              </a:spcAft>
              <a:buNone/>
              <a:defRPr sz="1200">
                <a:latin typeface="Montserrat"/>
                <a:ea typeface="Montserrat"/>
                <a:cs typeface="Montserrat"/>
                <a:sym typeface="Montserrat"/>
              </a:defRPr>
            </a:lvl2pPr>
            <a:lvl3pPr lvl="2" algn="ctr">
              <a:spcBef>
                <a:spcPts val="0"/>
              </a:spcBef>
              <a:spcAft>
                <a:spcPts val="0"/>
              </a:spcAft>
              <a:buNone/>
              <a:defRPr sz="1200">
                <a:latin typeface="Montserrat"/>
                <a:ea typeface="Montserrat"/>
                <a:cs typeface="Montserrat"/>
                <a:sym typeface="Montserrat"/>
              </a:defRPr>
            </a:lvl3pPr>
            <a:lvl4pPr lvl="3" algn="ctr">
              <a:spcBef>
                <a:spcPts val="0"/>
              </a:spcBef>
              <a:spcAft>
                <a:spcPts val="0"/>
              </a:spcAft>
              <a:buNone/>
              <a:defRPr sz="1200">
                <a:latin typeface="Montserrat"/>
                <a:ea typeface="Montserrat"/>
                <a:cs typeface="Montserrat"/>
                <a:sym typeface="Montserrat"/>
              </a:defRPr>
            </a:lvl4pPr>
            <a:lvl5pPr lvl="4" algn="ctr">
              <a:spcBef>
                <a:spcPts val="0"/>
              </a:spcBef>
              <a:spcAft>
                <a:spcPts val="0"/>
              </a:spcAft>
              <a:buNone/>
              <a:defRPr sz="1200">
                <a:latin typeface="Montserrat"/>
                <a:ea typeface="Montserrat"/>
                <a:cs typeface="Montserrat"/>
                <a:sym typeface="Montserrat"/>
              </a:defRPr>
            </a:lvl5pPr>
            <a:lvl6pPr lvl="5" algn="ctr">
              <a:spcBef>
                <a:spcPts val="0"/>
              </a:spcBef>
              <a:spcAft>
                <a:spcPts val="0"/>
              </a:spcAft>
              <a:buNone/>
              <a:defRPr sz="1200">
                <a:latin typeface="Montserrat"/>
                <a:ea typeface="Montserrat"/>
                <a:cs typeface="Montserrat"/>
                <a:sym typeface="Montserrat"/>
              </a:defRPr>
            </a:lvl6pPr>
            <a:lvl7pPr lvl="6" algn="ctr">
              <a:spcBef>
                <a:spcPts val="0"/>
              </a:spcBef>
              <a:spcAft>
                <a:spcPts val="0"/>
              </a:spcAft>
              <a:buNone/>
              <a:defRPr sz="1200">
                <a:latin typeface="Montserrat"/>
                <a:ea typeface="Montserrat"/>
                <a:cs typeface="Montserrat"/>
                <a:sym typeface="Montserrat"/>
              </a:defRPr>
            </a:lvl7pPr>
            <a:lvl8pPr lvl="7" algn="ctr">
              <a:spcBef>
                <a:spcPts val="0"/>
              </a:spcBef>
              <a:spcAft>
                <a:spcPts val="0"/>
              </a:spcAft>
              <a:buNone/>
              <a:defRPr sz="1200">
                <a:latin typeface="Montserrat"/>
                <a:ea typeface="Montserrat"/>
                <a:cs typeface="Montserrat"/>
                <a:sym typeface="Montserrat"/>
              </a:defRPr>
            </a:lvl8pPr>
            <a:lvl9pPr lvl="8" algn="ctr">
              <a:spcBef>
                <a:spcPts val="0"/>
              </a:spcBef>
              <a:spcAft>
                <a:spcPts val="0"/>
              </a:spcAft>
              <a:buNone/>
              <a:defRPr sz="1200">
                <a:latin typeface="Montserrat"/>
                <a:ea typeface="Montserrat"/>
                <a:cs typeface="Montserrat"/>
                <a:sym typeface="Montserrat"/>
              </a:defRPr>
            </a:lvl9pPr>
          </a:lstStyle>
          <a:p>
            <a:endParaRPr/>
          </a:p>
        </p:txBody>
      </p:sp>
      <p:sp>
        <p:nvSpPr>
          <p:cNvPr id="304" name="Google Shape;304;p34"/>
          <p:cNvSpPr txBox="1">
            <a:spLocks noGrp="1"/>
          </p:cNvSpPr>
          <p:nvPr>
            <p:ph type="title" idx="16"/>
          </p:nvPr>
        </p:nvSpPr>
        <p:spPr>
          <a:xfrm>
            <a:off x="7115925" y="3582694"/>
            <a:ext cx="1498500" cy="189600"/>
          </a:xfrm>
          <a:prstGeom prst="rect">
            <a:avLst/>
          </a:prstGeom>
        </p:spPr>
        <p:txBody>
          <a:bodyPr spcFirstLastPara="1" wrap="square" lIns="0" tIns="0" rIns="0" bIns="0" anchor="t" anchorCtr="0">
            <a:spAutoFit/>
          </a:bodyPr>
          <a:lstStyle>
            <a:lvl1pPr lvl="0" algn="ctr">
              <a:spcBef>
                <a:spcPts val="0"/>
              </a:spcBef>
              <a:spcAft>
                <a:spcPts val="0"/>
              </a:spcAft>
              <a:buNone/>
              <a:defRPr sz="1000">
                <a:solidFill>
                  <a:schemeClr val="lt2"/>
                </a:solidFill>
              </a:defRPr>
            </a:lvl1pPr>
            <a:lvl2pPr lvl="1">
              <a:lnSpc>
                <a:spcPct val="115000"/>
              </a:lnSpc>
              <a:spcBef>
                <a:spcPts val="0"/>
              </a:spcBef>
              <a:spcAft>
                <a:spcPts val="0"/>
              </a:spcAft>
              <a:buNone/>
              <a:defRPr sz="1000"/>
            </a:lvl2pPr>
            <a:lvl3pPr lvl="2">
              <a:lnSpc>
                <a:spcPct val="115000"/>
              </a:lnSpc>
              <a:spcBef>
                <a:spcPts val="0"/>
              </a:spcBef>
              <a:spcAft>
                <a:spcPts val="0"/>
              </a:spcAft>
              <a:buNone/>
              <a:defRPr sz="1000"/>
            </a:lvl3pPr>
            <a:lvl4pPr lvl="3">
              <a:lnSpc>
                <a:spcPct val="115000"/>
              </a:lnSpc>
              <a:spcBef>
                <a:spcPts val="0"/>
              </a:spcBef>
              <a:spcAft>
                <a:spcPts val="0"/>
              </a:spcAft>
              <a:buNone/>
              <a:defRPr sz="1000"/>
            </a:lvl4pPr>
            <a:lvl5pPr lvl="4">
              <a:lnSpc>
                <a:spcPct val="115000"/>
              </a:lnSpc>
              <a:spcBef>
                <a:spcPts val="0"/>
              </a:spcBef>
              <a:spcAft>
                <a:spcPts val="0"/>
              </a:spcAft>
              <a:buNone/>
              <a:defRPr sz="1000"/>
            </a:lvl5pPr>
            <a:lvl6pPr lvl="5">
              <a:lnSpc>
                <a:spcPct val="115000"/>
              </a:lnSpc>
              <a:spcBef>
                <a:spcPts val="0"/>
              </a:spcBef>
              <a:spcAft>
                <a:spcPts val="0"/>
              </a:spcAft>
              <a:buNone/>
              <a:defRPr sz="1000"/>
            </a:lvl6pPr>
            <a:lvl7pPr lvl="6">
              <a:lnSpc>
                <a:spcPct val="115000"/>
              </a:lnSpc>
              <a:spcBef>
                <a:spcPts val="0"/>
              </a:spcBef>
              <a:spcAft>
                <a:spcPts val="0"/>
              </a:spcAft>
              <a:buNone/>
              <a:defRPr sz="1000"/>
            </a:lvl7pPr>
            <a:lvl8pPr lvl="7">
              <a:lnSpc>
                <a:spcPct val="115000"/>
              </a:lnSpc>
              <a:spcBef>
                <a:spcPts val="0"/>
              </a:spcBef>
              <a:spcAft>
                <a:spcPts val="0"/>
              </a:spcAft>
              <a:buNone/>
              <a:defRPr sz="1000"/>
            </a:lvl8pPr>
            <a:lvl9pPr lvl="8">
              <a:lnSpc>
                <a:spcPct val="115000"/>
              </a:lnSpc>
              <a:spcBef>
                <a:spcPts val="0"/>
              </a:spcBef>
              <a:spcAft>
                <a:spcPts val="0"/>
              </a:spcAft>
              <a:buNone/>
              <a:defRPr sz="1000"/>
            </a:lvl9pPr>
          </a:lstStyle>
          <a:p>
            <a:endParaRPr/>
          </a:p>
        </p:txBody>
      </p:sp>
      <p:sp>
        <p:nvSpPr>
          <p:cNvPr id="305" name="Google Shape;305;p34"/>
          <p:cNvSpPr txBox="1">
            <a:spLocks noGrp="1"/>
          </p:cNvSpPr>
          <p:nvPr>
            <p:ph type="subTitle" idx="1"/>
          </p:nvPr>
        </p:nvSpPr>
        <p:spPr>
          <a:xfrm>
            <a:off x="7657750" y="256025"/>
            <a:ext cx="1230300" cy="2757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800"/>
              <a:buFont typeface="Montserrat"/>
              <a:buNone/>
              <a:defRPr>
                <a:solidFill>
                  <a:schemeClr val="dk1"/>
                </a:solidFill>
              </a:defRPr>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Four storyboards - Alt 1">
  <p:cSld name="BLANK_1_1_1_1_1_1_1_1_1_1_1_1_1_1_1_1_1_1_1_2_1">
    <p:spTree>
      <p:nvGrpSpPr>
        <p:cNvPr id="1" name="Shape 306"/>
        <p:cNvGrpSpPr/>
        <p:nvPr/>
      </p:nvGrpSpPr>
      <p:grpSpPr>
        <a:xfrm>
          <a:off x="0" y="0"/>
          <a:ext cx="0" cy="0"/>
          <a:chOff x="0" y="0"/>
          <a:chExt cx="0" cy="0"/>
        </a:xfrm>
      </p:grpSpPr>
      <p:sp>
        <p:nvSpPr>
          <p:cNvPr id="307" name="Google Shape;307;p35"/>
          <p:cNvSpPr>
            <a:spLocks noGrp="1"/>
          </p:cNvSpPr>
          <p:nvPr>
            <p:ph type="pic" idx="2"/>
          </p:nvPr>
        </p:nvSpPr>
        <p:spPr>
          <a:xfrm>
            <a:off x="2725025" y="1596075"/>
            <a:ext cx="1498500" cy="1498500"/>
          </a:xfrm>
          <a:prstGeom prst="rect">
            <a:avLst/>
          </a:prstGeom>
          <a:noFill/>
          <a:ln>
            <a:noFill/>
          </a:ln>
        </p:spPr>
      </p:sp>
      <p:sp>
        <p:nvSpPr>
          <p:cNvPr id="308" name="Google Shape;308;p35"/>
          <p:cNvSpPr>
            <a:spLocks noGrp="1"/>
          </p:cNvSpPr>
          <p:nvPr>
            <p:ph type="pic" idx="3"/>
          </p:nvPr>
        </p:nvSpPr>
        <p:spPr>
          <a:xfrm>
            <a:off x="7115925" y="1596075"/>
            <a:ext cx="1498500" cy="1498500"/>
          </a:xfrm>
          <a:prstGeom prst="rect">
            <a:avLst/>
          </a:prstGeom>
          <a:noFill/>
          <a:ln>
            <a:noFill/>
          </a:ln>
        </p:spPr>
      </p:sp>
      <p:sp>
        <p:nvSpPr>
          <p:cNvPr id="309" name="Google Shape;309;p35"/>
          <p:cNvSpPr>
            <a:spLocks noGrp="1"/>
          </p:cNvSpPr>
          <p:nvPr>
            <p:ph type="pic" idx="4"/>
          </p:nvPr>
        </p:nvSpPr>
        <p:spPr>
          <a:xfrm>
            <a:off x="4920475" y="1596075"/>
            <a:ext cx="1498500" cy="1498500"/>
          </a:xfrm>
          <a:prstGeom prst="ellipse">
            <a:avLst/>
          </a:prstGeom>
          <a:noFill/>
          <a:ln>
            <a:noFill/>
          </a:ln>
        </p:spPr>
      </p:sp>
      <p:sp>
        <p:nvSpPr>
          <p:cNvPr id="310" name="Google Shape;310;p35"/>
          <p:cNvSpPr>
            <a:spLocks noGrp="1"/>
          </p:cNvSpPr>
          <p:nvPr>
            <p:ph type="pic" idx="5"/>
          </p:nvPr>
        </p:nvSpPr>
        <p:spPr>
          <a:xfrm>
            <a:off x="529575" y="1596075"/>
            <a:ext cx="1498500" cy="1498500"/>
          </a:xfrm>
          <a:prstGeom prst="ellipse">
            <a:avLst/>
          </a:prstGeom>
          <a:noFill/>
          <a:ln>
            <a:noFill/>
          </a:ln>
        </p:spPr>
      </p:sp>
      <p:sp>
        <p:nvSpPr>
          <p:cNvPr id="311" name="Google Shape;311;p35"/>
          <p:cNvSpPr txBox="1">
            <a:spLocks noGrp="1"/>
          </p:cNvSpPr>
          <p:nvPr>
            <p:ph type="title"/>
          </p:nvPr>
        </p:nvSpPr>
        <p:spPr>
          <a:xfrm>
            <a:off x="529575" y="3352550"/>
            <a:ext cx="1498500" cy="189600"/>
          </a:xfrm>
          <a:prstGeom prst="rect">
            <a:avLst/>
          </a:prstGeom>
        </p:spPr>
        <p:txBody>
          <a:bodyPr spcFirstLastPara="1" wrap="square" lIns="0" tIns="0" rIns="0" bIns="0" anchor="t" anchorCtr="0">
            <a:noAutofit/>
          </a:bodyPr>
          <a:lstStyle>
            <a:lvl1pPr lvl="0" algn="ctr">
              <a:spcBef>
                <a:spcPts val="0"/>
              </a:spcBef>
              <a:spcAft>
                <a:spcPts val="0"/>
              </a:spcAft>
              <a:buNone/>
              <a:defRPr sz="1200">
                <a:latin typeface="Montserrat"/>
                <a:ea typeface="Montserrat"/>
                <a:cs typeface="Montserrat"/>
                <a:sym typeface="Montserrat"/>
              </a:defRPr>
            </a:lvl1pPr>
            <a:lvl2pPr lvl="1" algn="ctr">
              <a:spcBef>
                <a:spcPts val="0"/>
              </a:spcBef>
              <a:spcAft>
                <a:spcPts val="0"/>
              </a:spcAft>
              <a:buNone/>
              <a:defRPr sz="1200">
                <a:latin typeface="Montserrat"/>
                <a:ea typeface="Montserrat"/>
                <a:cs typeface="Montserrat"/>
                <a:sym typeface="Montserrat"/>
              </a:defRPr>
            </a:lvl2pPr>
            <a:lvl3pPr lvl="2" algn="ctr">
              <a:spcBef>
                <a:spcPts val="0"/>
              </a:spcBef>
              <a:spcAft>
                <a:spcPts val="0"/>
              </a:spcAft>
              <a:buNone/>
              <a:defRPr sz="1200">
                <a:latin typeface="Montserrat"/>
                <a:ea typeface="Montserrat"/>
                <a:cs typeface="Montserrat"/>
                <a:sym typeface="Montserrat"/>
              </a:defRPr>
            </a:lvl3pPr>
            <a:lvl4pPr lvl="3" algn="ctr">
              <a:spcBef>
                <a:spcPts val="0"/>
              </a:spcBef>
              <a:spcAft>
                <a:spcPts val="0"/>
              </a:spcAft>
              <a:buNone/>
              <a:defRPr sz="1200">
                <a:latin typeface="Montserrat"/>
                <a:ea typeface="Montserrat"/>
                <a:cs typeface="Montserrat"/>
                <a:sym typeface="Montserrat"/>
              </a:defRPr>
            </a:lvl4pPr>
            <a:lvl5pPr lvl="4" algn="ctr">
              <a:spcBef>
                <a:spcPts val="0"/>
              </a:spcBef>
              <a:spcAft>
                <a:spcPts val="0"/>
              </a:spcAft>
              <a:buNone/>
              <a:defRPr sz="1200">
                <a:latin typeface="Montserrat"/>
                <a:ea typeface="Montserrat"/>
                <a:cs typeface="Montserrat"/>
                <a:sym typeface="Montserrat"/>
              </a:defRPr>
            </a:lvl5pPr>
            <a:lvl6pPr lvl="5" algn="ctr">
              <a:spcBef>
                <a:spcPts val="0"/>
              </a:spcBef>
              <a:spcAft>
                <a:spcPts val="0"/>
              </a:spcAft>
              <a:buNone/>
              <a:defRPr sz="1200">
                <a:latin typeface="Montserrat"/>
                <a:ea typeface="Montserrat"/>
                <a:cs typeface="Montserrat"/>
                <a:sym typeface="Montserrat"/>
              </a:defRPr>
            </a:lvl6pPr>
            <a:lvl7pPr lvl="6" algn="ctr">
              <a:spcBef>
                <a:spcPts val="0"/>
              </a:spcBef>
              <a:spcAft>
                <a:spcPts val="0"/>
              </a:spcAft>
              <a:buNone/>
              <a:defRPr sz="1200">
                <a:latin typeface="Montserrat"/>
                <a:ea typeface="Montserrat"/>
                <a:cs typeface="Montserrat"/>
                <a:sym typeface="Montserrat"/>
              </a:defRPr>
            </a:lvl7pPr>
            <a:lvl8pPr lvl="7" algn="ctr">
              <a:spcBef>
                <a:spcPts val="0"/>
              </a:spcBef>
              <a:spcAft>
                <a:spcPts val="0"/>
              </a:spcAft>
              <a:buNone/>
              <a:defRPr sz="1200">
                <a:latin typeface="Montserrat"/>
                <a:ea typeface="Montserrat"/>
                <a:cs typeface="Montserrat"/>
                <a:sym typeface="Montserrat"/>
              </a:defRPr>
            </a:lvl8pPr>
            <a:lvl9pPr lvl="8" algn="ctr">
              <a:spcBef>
                <a:spcPts val="0"/>
              </a:spcBef>
              <a:spcAft>
                <a:spcPts val="0"/>
              </a:spcAft>
              <a:buNone/>
              <a:defRPr sz="1200">
                <a:latin typeface="Montserrat"/>
                <a:ea typeface="Montserrat"/>
                <a:cs typeface="Montserrat"/>
                <a:sym typeface="Montserrat"/>
              </a:defRPr>
            </a:lvl9pPr>
          </a:lstStyle>
          <a:p>
            <a:endParaRPr/>
          </a:p>
        </p:txBody>
      </p:sp>
      <p:sp>
        <p:nvSpPr>
          <p:cNvPr id="312" name="Google Shape;312;p35"/>
          <p:cNvSpPr txBox="1">
            <a:spLocks noGrp="1"/>
          </p:cNvSpPr>
          <p:nvPr>
            <p:ph type="title" idx="6"/>
          </p:nvPr>
        </p:nvSpPr>
        <p:spPr>
          <a:xfrm>
            <a:off x="256025" y="213150"/>
            <a:ext cx="5750100" cy="5118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a:endParaRPr/>
          </a:p>
        </p:txBody>
      </p:sp>
      <p:sp>
        <p:nvSpPr>
          <p:cNvPr id="313" name="Google Shape;313;p35"/>
          <p:cNvSpPr txBox="1">
            <a:spLocks noGrp="1"/>
          </p:cNvSpPr>
          <p:nvPr>
            <p:ph type="title" idx="7"/>
          </p:nvPr>
        </p:nvSpPr>
        <p:spPr>
          <a:xfrm>
            <a:off x="529575" y="3582694"/>
            <a:ext cx="1498500" cy="189600"/>
          </a:xfrm>
          <a:prstGeom prst="rect">
            <a:avLst/>
          </a:prstGeom>
        </p:spPr>
        <p:txBody>
          <a:bodyPr spcFirstLastPara="1" wrap="square" lIns="0" tIns="0" rIns="0" bIns="0" anchor="t" anchorCtr="0">
            <a:spAutoFit/>
          </a:bodyPr>
          <a:lstStyle>
            <a:lvl1pPr lvl="0" algn="ctr">
              <a:spcBef>
                <a:spcPts val="0"/>
              </a:spcBef>
              <a:spcAft>
                <a:spcPts val="0"/>
              </a:spcAft>
              <a:buNone/>
              <a:defRPr sz="1000">
                <a:solidFill>
                  <a:schemeClr val="lt2"/>
                </a:solidFill>
              </a:defRPr>
            </a:lvl1pPr>
            <a:lvl2pPr lvl="1">
              <a:lnSpc>
                <a:spcPct val="115000"/>
              </a:lnSpc>
              <a:spcBef>
                <a:spcPts val="0"/>
              </a:spcBef>
              <a:spcAft>
                <a:spcPts val="0"/>
              </a:spcAft>
              <a:buNone/>
              <a:defRPr sz="1000"/>
            </a:lvl2pPr>
            <a:lvl3pPr lvl="2">
              <a:lnSpc>
                <a:spcPct val="115000"/>
              </a:lnSpc>
              <a:spcBef>
                <a:spcPts val="0"/>
              </a:spcBef>
              <a:spcAft>
                <a:spcPts val="0"/>
              </a:spcAft>
              <a:buNone/>
              <a:defRPr sz="1000"/>
            </a:lvl3pPr>
            <a:lvl4pPr lvl="3">
              <a:lnSpc>
                <a:spcPct val="115000"/>
              </a:lnSpc>
              <a:spcBef>
                <a:spcPts val="0"/>
              </a:spcBef>
              <a:spcAft>
                <a:spcPts val="0"/>
              </a:spcAft>
              <a:buNone/>
              <a:defRPr sz="1000"/>
            </a:lvl4pPr>
            <a:lvl5pPr lvl="4">
              <a:lnSpc>
                <a:spcPct val="115000"/>
              </a:lnSpc>
              <a:spcBef>
                <a:spcPts val="0"/>
              </a:spcBef>
              <a:spcAft>
                <a:spcPts val="0"/>
              </a:spcAft>
              <a:buNone/>
              <a:defRPr sz="1000"/>
            </a:lvl5pPr>
            <a:lvl6pPr lvl="5">
              <a:lnSpc>
                <a:spcPct val="115000"/>
              </a:lnSpc>
              <a:spcBef>
                <a:spcPts val="0"/>
              </a:spcBef>
              <a:spcAft>
                <a:spcPts val="0"/>
              </a:spcAft>
              <a:buNone/>
              <a:defRPr sz="1000"/>
            </a:lvl6pPr>
            <a:lvl7pPr lvl="6">
              <a:lnSpc>
                <a:spcPct val="115000"/>
              </a:lnSpc>
              <a:spcBef>
                <a:spcPts val="0"/>
              </a:spcBef>
              <a:spcAft>
                <a:spcPts val="0"/>
              </a:spcAft>
              <a:buNone/>
              <a:defRPr sz="1000"/>
            </a:lvl7pPr>
            <a:lvl8pPr lvl="7">
              <a:lnSpc>
                <a:spcPct val="115000"/>
              </a:lnSpc>
              <a:spcBef>
                <a:spcPts val="0"/>
              </a:spcBef>
              <a:spcAft>
                <a:spcPts val="0"/>
              </a:spcAft>
              <a:buNone/>
              <a:defRPr sz="1000"/>
            </a:lvl8pPr>
            <a:lvl9pPr lvl="8">
              <a:lnSpc>
                <a:spcPct val="115000"/>
              </a:lnSpc>
              <a:spcBef>
                <a:spcPts val="0"/>
              </a:spcBef>
              <a:spcAft>
                <a:spcPts val="0"/>
              </a:spcAft>
              <a:buNone/>
              <a:defRPr sz="1000"/>
            </a:lvl9pPr>
          </a:lstStyle>
          <a:p>
            <a:endParaRPr/>
          </a:p>
        </p:txBody>
      </p:sp>
      <p:sp>
        <p:nvSpPr>
          <p:cNvPr id="314" name="Google Shape;314;p35"/>
          <p:cNvSpPr txBox="1">
            <a:spLocks noGrp="1"/>
          </p:cNvSpPr>
          <p:nvPr>
            <p:ph type="title" idx="8"/>
          </p:nvPr>
        </p:nvSpPr>
        <p:spPr>
          <a:xfrm>
            <a:off x="2725025" y="3352550"/>
            <a:ext cx="1498500" cy="189600"/>
          </a:xfrm>
          <a:prstGeom prst="rect">
            <a:avLst/>
          </a:prstGeom>
        </p:spPr>
        <p:txBody>
          <a:bodyPr spcFirstLastPara="1" wrap="square" lIns="0" tIns="0" rIns="0" bIns="0" anchor="t" anchorCtr="0">
            <a:noAutofit/>
          </a:bodyPr>
          <a:lstStyle>
            <a:lvl1pPr lvl="0" algn="ctr">
              <a:spcBef>
                <a:spcPts val="0"/>
              </a:spcBef>
              <a:spcAft>
                <a:spcPts val="0"/>
              </a:spcAft>
              <a:buNone/>
              <a:defRPr sz="1200">
                <a:latin typeface="Montserrat"/>
                <a:ea typeface="Montserrat"/>
                <a:cs typeface="Montserrat"/>
                <a:sym typeface="Montserrat"/>
              </a:defRPr>
            </a:lvl1pPr>
            <a:lvl2pPr lvl="1" algn="ctr">
              <a:spcBef>
                <a:spcPts val="0"/>
              </a:spcBef>
              <a:spcAft>
                <a:spcPts val="0"/>
              </a:spcAft>
              <a:buNone/>
              <a:defRPr sz="1200">
                <a:latin typeface="Montserrat"/>
                <a:ea typeface="Montserrat"/>
                <a:cs typeface="Montserrat"/>
                <a:sym typeface="Montserrat"/>
              </a:defRPr>
            </a:lvl2pPr>
            <a:lvl3pPr lvl="2" algn="ctr">
              <a:spcBef>
                <a:spcPts val="0"/>
              </a:spcBef>
              <a:spcAft>
                <a:spcPts val="0"/>
              </a:spcAft>
              <a:buNone/>
              <a:defRPr sz="1200">
                <a:latin typeface="Montserrat"/>
                <a:ea typeface="Montserrat"/>
                <a:cs typeface="Montserrat"/>
                <a:sym typeface="Montserrat"/>
              </a:defRPr>
            </a:lvl3pPr>
            <a:lvl4pPr lvl="3" algn="ctr">
              <a:spcBef>
                <a:spcPts val="0"/>
              </a:spcBef>
              <a:spcAft>
                <a:spcPts val="0"/>
              </a:spcAft>
              <a:buNone/>
              <a:defRPr sz="1200">
                <a:latin typeface="Montserrat"/>
                <a:ea typeface="Montserrat"/>
                <a:cs typeface="Montserrat"/>
                <a:sym typeface="Montserrat"/>
              </a:defRPr>
            </a:lvl4pPr>
            <a:lvl5pPr lvl="4" algn="ctr">
              <a:spcBef>
                <a:spcPts val="0"/>
              </a:spcBef>
              <a:spcAft>
                <a:spcPts val="0"/>
              </a:spcAft>
              <a:buNone/>
              <a:defRPr sz="1200">
                <a:latin typeface="Montserrat"/>
                <a:ea typeface="Montserrat"/>
                <a:cs typeface="Montserrat"/>
                <a:sym typeface="Montserrat"/>
              </a:defRPr>
            </a:lvl5pPr>
            <a:lvl6pPr lvl="5" algn="ctr">
              <a:spcBef>
                <a:spcPts val="0"/>
              </a:spcBef>
              <a:spcAft>
                <a:spcPts val="0"/>
              </a:spcAft>
              <a:buNone/>
              <a:defRPr sz="1200">
                <a:latin typeface="Montserrat"/>
                <a:ea typeface="Montserrat"/>
                <a:cs typeface="Montserrat"/>
                <a:sym typeface="Montserrat"/>
              </a:defRPr>
            </a:lvl6pPr>
            <a:lvl7pPr lvl="6" algn="ctr">
              <a:spcBef>
                <a:spcPts val="0"/>
              </a:spcBef>
              <a:spcAft>
                <a:spcPts val="0"/>
              </a:spcAft>
              <a:buNone/>
              <a:defRPr sz="1200">
                <a:latin typeface="Montserrat"/>
                <a:ea typeface="Montserrat"/>
                <a:cs typeface="Montserrat"/>
                <a:sym typeface="Montserrat"/>
              </a:defRPr>
            </a:lvl7pPr>
            <a:lvl8pPr lvl="7" algn="ctr">
              <a:spcBef>
                <a:spcPts val="0"/>
              </a:spcBef>
              <a:spcAft>
                <a:spcPts val="0"/>
              </a:spcAft>
              <a:buNone/>
              <a:defRPr sz="1200">
                <a:latin typeface="Montserrat"/>
                <a:ea typeface="Montserrat"/>
                <a:cs typeface="Montserrat"/>
                <a:sym typeface="Montserrat"/>
              </a:defRPr>
            </a:lvl8pPr>
            <a:lvl9pPr lvl="8" algn="ctr">
              <a:spcBef>
                <a:spcPts val="0"/>
              </a:spcBef>
              <a:spcAft>
                <a:spcPts val="0"/>
              </a:spcAft>
              <a:buNone/>
              <a:defRPr sz="1200">
                <a:latin typeface="Montserrat"/>
                <a:ea typeface="Montserrat"/>
                <a:cs typeface="Montserrat"/>
                <a:sym typeface="Montserrat"/>
              </a:defRPr>
            </a:lvl9pPr>
          </a:lstStyle>
          <a:p>
            <a:endParaRPr/>
          </a:p>
        </p:txBody>
      </p:sp>
      <p:sp>
        <p:nvSpPr>
          <p:cNvPr id="315" name="Google Shape;315;p35"/>
          <p:cNvSpPr txBox="1">
            <a:spLocks noGrp="1"/>
          </p:cNvSpPr>
          <p:nvPr>
            <p:ph type="title" idx="9"/>
          </p:nvPr>
        </p:nvSpPr>
        <p:spPr>
          <a:xfrm>
            <a:off x="2725025" y="3582694"/>
            <a:ext cx="1498500" cy="189600"/>
          </a:xfrm>
          <a:prstGeom prst="rect">
            <a:avLst/>
          </a:prstGeom>
        </p:spPr>
        <p:txBody>
          <a:bodyPr spcFirstLastPara="1" wrap="square" lIns="0" tIns="0" rIns="0" bIns="0" anchor="t" anchorCtr="0">
            <a:spAutoFit/>
          </a:bodyPr>
          <a:lstStyle>
            <a:lvl1pPr lvl="0" algn="ctr">
              <a:spcBef>
                <a:spcPts val="0"/>
              </a:spcBef>
              <a:spcAft>
                <a:spcPts val="0"/>
              </a:spcAft>
              <a:buNone/>
              <a:defRPr sz="1000">
                <a:solidFill>
                  <a:schemeClr val="lt2"/>
                </a:solidFill>
              </a:defRPr>
            </a:lvl1pPr>
            <a:lvl2pPr lvl="1">
              <a:lnSpc>
                <a:spcPct val="115000"/>
              </a:lnSpc>
              <a:spcBef>
                <a:spcPts val="0"/>
              </a:spcBef>
              <a:spcAft>
                <a:spcPts val="0"/>
              </a:spcAft>
              <a:buNone/>
              <a:defRPr sz="1000"/>
            </a:lvl2pPr>
            <a:lvl3pPr lvl="2">
              <a:lnSpc>
                <a:spcPct val="115000"/>
              </a:lnSpc>
              <a:spcBef>
                <a:spcPts val="0"/>
              </a:spcBef>
              <a:spcAft>
                <a:spcPts val="0"/>
              </a:spcAft>
              <a:buNone/>
              <a:defRPr sz="1000"/>
            </a:lvl3pPr>
            <a:lvl4pPr lvl="3">
              <a:lnSpc>
                <a:spcPct val="115000"/>
              </a:lnSpc>
              <a:spcBef>
                <a:spcPts val="0"/>
              </a:spcBef>
              <a:spcAft>
                <a:spcPts val="0"/>
              </a:spcAft>
              <a:buNone/>
              <a:defRPr sz="1000"/>
            </a:lvl4pPr>
            <a:lvl5pPr lvl="4">
              <a:lnSpc>
                <a:spcPct val="115000"/>
              </a:lnSpc>
              <a:spcBef>
                <a:spcPts val="0"/>
              </a:spcBef>
              <a:spcAft>
                <a:spcPts val="0"/>
              </a:spcAft>
              <a:buNone/>
              <a:defRPr sz="1000"/>
            </a:lvl5pPr>
            <a:lvl6pPr lvl="5">
              <a:lnSpc>
                <a:spcPct val="115000"/>
              </a:lnSpc>
              <a:spcBef>
                <a:spcPts val="0"/>
              </a:spcBef>
              <a:spcAft>
                <a:spcPts val="0"/>
              </a:spcAft>
              <a:buNone/>
              <a:defRPr sz="1000"/>
            </a:lvl6pPr>
            <a:lvl7pPr lvl="6">
              <a:lnSpc>
                <a:spcPct val="115000"/>
              </a:lnSpc>
              <a:spcBef>
                <a:spcPts val="0"/>
              </a:spcBef>
              <a:spcAft>
                <a:spcPts val="0"/>
              </a:spcAft>
              <a:buNone/>
              <a:defRPr sz="1000"/>
            </a:lvl7pPr>
            <a:lvl8pPr lvl="7">
              <a:lnSpc>
                <a:spcPct val="115000"/>
              </a:lnSpc>
              <a:spcBef>
                <a:spcPts val="0"/>
              </a:spcBef>
              <a:spcAft>
                <a:spcPts val="0"/>
              </a:spcAft>
              <a:buNone/>
              <a:defRPr sz="1000"/>
            </a:lvl8pPr>
            <a:lvl9pPr lvl="8">
              <a:lnSpc>
                <a:spcPct val="115000"/>
              </a:lnSpc>
              <a:spcBef>
                <a:spcPts val="0"/>
              </a:spcBef>
              <a:spcAft>
                <a:spcPts val="0"/>
              </a:spcAft>
              <a:buNone/>
              <a:defRPr sz="1000"/>
            </a:lvl9pPr>
          </a:lstStyle>
          <a:p>
            <a:endParaRPr/>
          </a:p>
        </p:txBody>
      </p:sp>
      <p:sp>
        <p:nvSpPr>
          <p:cNvPr id="316" name="Google Shape;316;p35"/>
          <p:cNvSpPr txBox="1">
            <a:spLocks noGrp="1"/>
          </p:cNvSpPr>
          <p:nvPr>
            <p:ph type="title" idx="13"/>
          </p:nvPr>
        </p:nvSpPr>
        <p:spPr>
          <a:xfrm>
            <a:off x="4920475" y="3352550"/>
            <a:ext cx="1498500" cy="1896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1200">
                <a:latin typeface="Montserrat"/>
                <a:ea typeface="Montserrat"/>
                <a:cs typeface="Montserrat"/>
                <a:sym typeface="Montserrat"/>
              </a:defRPr>
            </a:lvl1pPr>
            <a:lvl2pPr lvl="1" algn="ctr">
              <a:spcBef>
                <a:spcPts val="0"/>
              </a:spcBef>
              <a:spcAft>
                <a:spcPts val="0"/>
              </a:spcAft>
              <a:buNone/>
              <a:defRPr sz="1200">
                <a:latin typeface="Montserrat"/>
                <a:ea typeface="Montserrat"/>
                <a:cs typeface="Montserrat"/>
                <a:sym typeface="Montserrat"/>
              </a:defRPr>
            </a:lvl2pPr>
            <a:lvl3pPr lvl="2" algn="ctr">
              <a:spcBef>
                <a:spcPts val="0"/>
              </a:spcBef>
              <a:spcAft>
                <a:spcPts val="0"/>
              </a:spcAft>
              <a:buNone/>
              <a:defRPr sz="1200">
                <a:latin typeface="Montserrat"/>
                <a:ea typeface="Montserrat"/>
                <a:cs typeface="Montserrat"/>
                <a:sym typeface="Montserrat"/>
              </a:defRPr>
            </a:lvl3pPr>
            <a:lvl4pPr lvl="3" algn="ctr">
              <a:spcBef>
                <a:spcPts val="0"/>
              </a:spcBef>
              <a:spcAft>
                <a:spcPts val="0"/>
              </a:spcAft>
              <a:buNone/>
              <a:defRPr sz="1200">
                <a:latin typeface="Montserrat"/>
                <a:ea typeface="Montserrat"/>
                <a:cs typeface="Montserrat"/>
                <a:sym typeface="Montserrat"/>
              </a:defRPr>
            </a:lvl4pPr>
            <a:lvl5pPr lvl="4" algn="ctr">
              <a:spcBef>
                <a:spcPts val="0"/>
              </a:spcBef>
              <a:spcAft>
                <a:spcPts val="0"/>
              </a:spcAft>
              <a:buNone/>
              <a:defRPr sz="1200">
                <a:latin typeface="Montserrat"/>
                <a:ea typeface="Montserrat"/>
                <a:cs typeface="Montserrat"/>
                <a:sym typeface="Montserrat"/>
              </a:defRPr>
            </a:lvl5pPr>
            <a:lvl6pPr lvl="5" algn="ctr">
              <a:spcBef>
                <a:spcPts val="0"/>
              </a:spcBef>
              <a:spcAft>
                <a:spcPts val="0"/>
              </a:spcAft>
              <a:buNone/>
              <a:defRPr sz="1200">
                <a:latin typeface="Montserrat"/>
                <a:ea typeface="Montserrat"/>
                <a:cs typeface="Montserrat"/>
                <a:sym typeface="Montserrat"/>
              </a:defRPr>
            </a:lvl6pPr>
            <a:lvl7pPr lvl="6" algn="ctr">
              <a:spcBef>
                <a:spcPts val="0"/>
              </a:spcBef>
              <a:spcAft>
                <a:spcPts val="0"/>
              </a:spcAft>
              <a:buNone/>
              <a:defRPr sz="1200">
                <a:latin typeface="Montserrat"/>
                <a:ea typeface="Montserrat"/>
                <a:cs typeface="Montserrat"/>
                <a:sym typeface="Montserrat"/>
              </a:defRPr>
            </a:lvl7pPr>
            <a:lvl8pPr lvl="7" algn="ctr">
              <a:spcBef>
                <a:spcPts val="0"/>
              </a:spcBef>
              <a:spcAft>
                <a:spcPts val="0"/>
              </a:spcAft>
              <a:buNone/>
              <a:defRPr sz="1200">
                <a:latin typeface="Montserrat"/>
                <a:ea typeface="Montserrat"/>
                <a:cs typeface="Montserrat"/>
                <a:sym typeface="Montserrat"/>
              </a:defRPr>
            </a:lvl8pPr>
            <a:lvl9pPr lvl="8" algn="ctr">
              <a:spcBef>
                <a:spcPts val="0"/>
              </a:spcBef>
              <a:spcAft>
                <a:spcPts val="0"/>
              </a:spcAft>
              <a:buNone/>
              <a:defRPr sz="1200">
                <a:latin typeface="Montserrat"/>
                <a:ea typeface="Montserrat"/>
                <a:cs typeface="Montserrat"/>
                <a:sym typeface="Montserrat"/>
              </a:defRPr>
            </a:lvl9pPr>
          </a:lstStyle>
          <a:p>
            <a:endParaRPr/>
          </a:p>
        </p:txBody>
      </p:sp>
      <p:sp>
        <p:nvSpPr>
          <p:cNvPr id="317" name="Google Shape;317;p35"/>
          <p:cNvSpPr txBox="1">
            <a:spLocks noGrp="1"/>
          </p:cNvSpPr>
          <p:nvPr>
            <p:ph type="title" idx="14"/>
          </p:nvPr>
        </p:nvSpPr>
        <p:spPr>
          <a:xfrm>
            <a:off x="4920475" y="3582694"/>
            <a:ext cx="1498500" cy="189600"/>
          </a:xfrm>
          <a:prstGeom prst="rect">
            <a:avLst/>
          </a:prstGeom>
        </p:spPr>
        <p:txBody>
          <a:bodyPr spcFirstLastPara="1" wrap="square" lIns="0" tIns="0" rIns="0" bIns="0" anchor="t" anchorCtr="0">
            <a:spAutoFit/>
          </a:bodyPr>
          <a:lstStyle>
            <a:lvl1pPr lvl="0" algn="ctr">
              <a:spcBef>
                <a:spcPts val="0"/>
              </a:spcBef>
              <a:spcAft>
                <a:spcPts val="0"/>
              </a:spcAft>
              <a:buNone/>
              <a:defRPr sz="1000">
                <a:solidFill>
                  <a:schemeClr val="lt2"/>
                </a:solidFill>
              </a:defRPr>
            </a:lvl1pPr>
            <a:lvl2pPr lvl="1">
              <a:lnSpc>
                <a:spcPct val="115000"/>
              </a:lnSpc>
              <a:spcBef>
                <a:spcPts val="0"/>
              </a:spcBef>
              <a:spcAft>
                <a:spcPts val="0"/>
              </a:spcAft>
              <a:buNone/>
              <a:defRPr sz="1000"/>
            </a:lvl2pPr>
            <a:lvl3pPr lvl="2">
              <a:lnSpc>
                <a:spcPct val="115000"/>
              </a:lnSpc>
              <a:spcBef>
                <a:spcPts val="0"/>
              </a:spcBef>
              <a:spcAft>
                <a:spcPts val="0"/>
              </a:spcAft>
              <a:buNone/>
              <a:defRPr sz="1000"/>
            </a:lvl3pPr>
            <a:lvl4pPr lvl="3">
              <a:lnSpc>
                <a:spcPct val="115000"/>
              </a:lnSpc>
              <a:spcBef>
                <a:spcPts val="0"/>
              </a:spcBef>
              <a:spcAft>
                <a:spcPts val="0"/>
              </a:spcAft>
              <a:buNone/>
              <a:defRPr sz="1000"/>
            </a:lvl4pPr>
            <a:lvl5pPr lvl="4">
              <a:lnSpc>
                <a:spcPct val="115000"/>
              </a:lnSpc>
              <a:spcBef>
                <a:spcPts val="0"/>
              </a:spcBef>
              <a:spcAft>
                <a:spcPts val="0"/>
              </a:spcAft>
              <a:buNone/>
              <a:defRPr sz="1000"/>
            </a:lvl5pPr>
            <a:lvl6pPr lvl="5">
              <a:lnSpc>
                <a:spcPct val="115000"/>
              </a:lnSpc>
              <a:spcBef>
                <a:spcPts val="0"/>
              </a:spcBef>
              <a:spcAft>
                <a:spcPts val="0"/>
              </a:spcAft>
              <a:buNone/>
              <a:defRPr sz="1000"/>
            </a:lvl6pPr>
            <a:lvl7pPr lvl="6">
              <a:lnSpc>
                <a:spcPct val="115000"/>
              </a:lnSpc>
              <a:spcBef>
                <a:spcPts val="0"/>
              </a:spcBef>
              <a:spcAft>
                <a:spcPts val="0"/>
              </a:spcAft>
              <a:buNone/>
              <a:defRPr sz="1000"/>
            </a:lvl7pPr>
            <a:lvl8pPr lvl="7">
              <a:lnSpc>
                <a:spcPct val="115000"/>
              </a:lnSpc>
              <a:spcBef>
                <a:spcPts val="0"/>
              </a:spcBef>
              <a:spcAft>
                <a:spcPts val="0"/>
              </a:spcAft>
              <a:buNone/>
              <a:defRPr sz="1000"/>
            </a:lvl8pPr>
            <a:lvl9pPr lvl="8">
              <a:lnSpc>
                <a:spcPct val="115000"/>
              </a:lnSpc>
              <a:spcBef>
                <a:spcPts val="0"/>
              </a:spcBef>
              <a:spcAft>
                <a:spcPts val="0"/>
              </a:spcAft>
              <a:buNone/>
              <a:defRPr sz="1000"/>
            </a:lvl9pPr>
          </a:lstStyle>
          <a:p>
            <a:endParaRPr/>
          </a:p>
        </p:txBody>
      </p:sp>
      <p:sp>
        <p:nvSpPr>
          <p:cNvPr id="318" name="Google Shape;318;p35"/>
          <p:cNvSpPr txBox="1">
            <a:spLocks noGrp="1"/>
          </p:cNvSpPr>
          <p:nvPr>
            <p:ph type="title" idx="15"/>
          </p:nvPr>
        </p:nvSpPr>
        <p:spPr>
          <a:xfrm>
            <a:off x="7115925" y="3352550"/>
            <a:ext cx="1498500" cy="189600"/>
          </a:xfrm>
          <a:prstGeom prst="rect">
            <a:avLst/>
          </a:prstGeom>
        </p:spPr>
        <p:txBody>
          <a:bodyPr spcFirstLastPara="1" wrap="square" lIns="0" tIns="0" rIns="0" bIns="0" anchor="t" anchorCtr="0">
            <a:noAutofit/>
          </a:bodyPr>
          <a:lstStyle>
            <a:lvl1pPr lvl="0" algn="ctr">
              <a:spcBef>
                <a:spcPts val="0"/>
              </a:spcBef>
              <a:spcAft>
                <a:spcPts val="0"/>
              </a:spcAft>
              <a:buNone/>
              <a:defRPr sz="1200">
                <a:latin typeface="Montserrat"/>
                <a:ea typeface="Montserrat"/>
                <a:cs typeface="Montserrat"/>
                <a:sym typeface="Montserrat"/>
              </a:defRPr>
            </a:lvl1pPr>
            <a:lvl2pPr lvl="1" algn="ctr">
              <a:spcBef>
                <a:spcPts val="0"/>
              </a:spcBef>
              <a:spcAft>
                <a:spcPts val="0"/>
              </a:spcAft>
              <a:buNone/>
              <a:defRPr sz="1200">
                <a:latin typeface="Montserrat"/>
                <a:ea typeface="Montserrat"/>
                <a:cs typeface="Montserrat"/>
                <a:sym typeface="Montserrat"/>
              </a:defRPr>
            </a:lvl2pPr>
            <a:lvl3pPr lvl="2" algn="ctr">
              <a:spcBef>
                <a:spcPts val="0"/>
              </a:spcBef>
              <a:spcAft>
                <a:spcPts val="0"/>
              </a:spcAft>
              <a:buNone/>
              <a:defRPr sz="1200">
                <a:latin typeface="Montserrat"/>
                <a:ea typeface="Montserrat"/>
                <a:cs typeface="Montserrat"/>
                <a:sym typeface="Montserrat"/>
              </a:defRPr>
            </a:lvl3pPr>
            <a:lvl4pPr lvl="3" algn="ctr">
              <a:spcBef>
                <a:spcPts val="0"/>
              </a:spcBef>
              <a:spcAft>
                <a:spcPts val="0"/>
              </a:spcAft>
              <a:buNone/>
              <a:defRPr sz="1200">
                <a:latin typeface="Montserrat"/>
                <a:ea typeface="Montserrat"/>
                <a:cs typeface="Montserrat"/>
                <a:sym typeface="Montserrat"/>
              </a:defRPr>
            </a:lvl4pPr>
            <a:lvl5pPr lvl="4" algn="ctr">
              <a:spcBef>
                <a:spcPts val="0"/>
              </a:spcBef>
              <a:spcAft>
                <a:spcPts val="0"/>
              </a:spcAft>
              <a:buNone/>
              <a:defRPr sz="1200">
                <a:latin typeface="Montserrat"/>
                <a:ea typeface="Montserrat"/>
                <a:cs typeface="Montserrat"/>
                <a:sym typeface="Montserrat"/>
              </a:defRPr>
            </a:lvl5pPr>
            <a:lvl6pPr lvl="5" algn="ctr">
              <a:spcBef>
                <a:spcPts val="0"/>
              </a:spcBef>
              <a:spcAft>
                <a:spcPts val="0"/>
              </a:spcAft>
              <a:buNone/>
              <a:defRPr sz="1200">
                <a:latin typeface="Montserrat"/>
                <a:ea typeface="Montserrat"/>
                <a:cs typeface="Montserrat"/>
                <a:sym typeface="Montserrat"/>
              </a:defRPr>
            </a:lvl6pPr>
            <a:lvl7pPr lvl="6" algn="ctr">
              <a:spcBef>
                <a:spcPts val="0"/>
              </a:spcBef>
              <a:spcAft>
                <a:spcPts val="0"/>
              </a:spcAft>
              <a:buNone/>
              <a:defRPr sz="1200">
                <a:latin typeface="Montserrat"/>
                <a:ea typeface="Montserrat"/>
                <a:cs typeface="Montserrat"/>
                <a:sym typeface="Montserrat"/>
              </a:defRPr>
            </a:lvl7pPr>
            <a:lvl8pPr lvl="7" algn="ctr">
              <a:spcBef>
                <a:spcPts val="0"/>
              </a:spcBef>
              <a:spcAft>
                <a:spcPts val="0"/>
              </a:spcAft>
              <a:buNone/>
              <a:defRPr sz="1200">
                <a:latin typeface="Montserrat"/>
                <a:ea typeface="Montserrat"/>
                <a:cs typeface="Montserrat"/>
                <a:sym typeface="Montserrat"/>
              </a:defRPr>
            </a:lvl8pPr>
            <a:lvl9pPr lvl="8" algn="ctr">
              <a:spcBef>
                <a:spcPts val="0"/>
              </a:spcBef>
              <a:spcAft>
                <a:spcPts val="0"/>
              </a:spcAft>
              <a:buNone/>
              <a:defRPr sz="1200">
                <a:latin typeface="Montserrat"/>
                <a:ea typeface="Montserrat"/>
                <a:cs typeface="Montserrat"/>
                <a:sym typeface="Montserrat"/>
              </a:defRPr>
            </a:lvl9pPr>
          </a:lstStyle>
          <a:p>
            <a:endParaRPr/>
          </a:p>
        </p:txBody>
      </p:sp>
      <p:sp>
        <p:nvSpPr>
          <p:cNvPr id="319" name="Google Shape;319;p35"/>
          <p:cNvSpPr txBox="1">
            <a:spLocks noGrp="1"/>
          </p:cNvSpPr>
          <p:nvPr>
            <p:ph type="title" idx="16"/>
          </p:nvPr>
        </p:nvSpPr>
        <p:spPr>
          <a:xfrm>
            <a:off x="7115925" y="3582694"/>
            <a:ext cx="1498500" cy="189600"/>
          </a:xfrm>
          <a:prstGeom prst="rect">
            <a:avLst/>
          </a:prstGeom>
        </p:spPr>
        <p:txBody>
          <a:bodyPr spcFirstLastPara="1" wrap="square" lIns="0" tIns="0" rIns="0" bIns="0" anchor="t" anchorCtr="0">
            <a:spAutoFit/>
          </a:bodyPr>
          <a:lstStyle>
            <a:lvl1pPr lvl="0" algn="ctr">
              <a:spcBef>
                <a:spcPts val="0"/>
              </a:spcBef>
              <a:spcAft>
                <a:spcPts val="0"/>
              </a:spcAft>
              <a:buNone/>
              <a:defRPr sz="1000">
                <a:solidFill>
                  <a:schemeClr val="lt2"/>
                </a:solidFill>
              </a:defRPr>
            </a:lvl1pPr>
            <a:lvl2pPr lvl="1">
              <a:lnSpc>
                <a:spcPct val="115000"/>
              </a:lnSpc>
              <a:spcBef>
                <a:spcPts val="0"/>
              </a:spcBef>
              <a:spcAft>
                <a:spcPts val="0"/>
              </a:spcAft>
              <a:buNone/>
              <a:defRPr sz="1000"/>
            </a:lvl2pPr>
            <a:lvl3pPr lvl="2">
              <a:lnSpc>
                <a:spcPct val="115000"/>
              </a:lnSpc>
              <a:spcBef>
                <a:spcPts val="0"/>
              </a:spcBef>
              <a:spcAft>
                <a:spcPts val="0"/>
              </a:spcAft>
              <a:buNone/>
              <a:defRPr sz="1000"/>
            </a:lvl3pPr>
            <a:lvl4pPr lvl="3">
              <a:lnSpc>
                <a:spcPct val="115000"/>
              </a:lnSpc>
              <a:spcBef>
                <a:spcPts val="0"/>
              </a:spcBef>
              <a:spcAft>
                <a:spcPts val="0"/>
              </a:spcAft>
              <a:buNone/>
              <a:defRPr sz="1000"/>
            </a:lvl4pPr>
            <a:lvl5pPr lvl="4">
              <a:lnSpc>
                <a:spcPct val="115000"/>
              </a:lnSpc>
              <a:spcBef>
                <a:spcPts val="0"/>
              </a:spcBef>
              <a:spcAft>
                <a:spcPts val="0"/>
              </a:spcAft>
              <a:buNone/>
              <a:defRPr sz="1000"/>
            </a:lvl5pPr>
            <a:lvl6pPr lvl="5">
              <a:lnSpc>
                <a:spcPct val="115000"/>
              </a:lnSpc>
              <a:spcBef>
                <a:spcPts val="0"/>
              </a:spcBef>
              <a:spcAft>
                <a:spcPts val="0"/>
              </a:spcAft>
              <a:buNone/>
              <a:defRPr sz="1000"/>
            </a:lvl6pPr>
            <a:lvl7pPr lvl="6">
              <a:lnSpc>
                <a:spcPct val="115000"/>
              </a:lnSpc>
              <a:spcBef>
                <a:spcPts val="0"/>
              </a:spcBef>
              <a:spcAft>
                <a:spcPts val="0"/>
              </a:spcAft>
              <a:buNone/>
              <a:defRPr sz="1000"/>
            </a:lvl7pPr>
            <a:lvl8pPr lvl="7">
              <a:lnSpc>
                <a:spcPct val="115000"/>
              </a:lnSpc>
              <a:spcBef>
                <a:spcPts val="0"/>
              </a:spcBef>
              <a:spcAft>
                <a:spcPts val="0"/>
              </a:spcAft>
              <a:buNone/>
              <a:defRPr sz="1000"/>
            </a:lvl8pPr>
            <a:lvl9pPr lvl="8">
              <a:lnSpc>
                <a:spcPct val="115000"/>
              </a:lnSpc>
              <a:spcBef>
                <a:spcPts val="0"/>
              </a:spcBef>
              <a:spcAft>
                <a:spcPts val="0"/>
              </a:spcAft>
              <a:buNone/>
              <a:defRPr sz="1000"/>
            </a:lvl9pPr>
          </a:lstStyle>
          <a:p>
            <a:endParaRPr/>
          </a:p>
        </p:txBody>
      </p:sp>
      <p:sp>
        <p:nvSpPr>
          <p:cNvPr id="320" name="Google Shape;320;p35"/>
          <p:cNvSpPr txBox="1">
            <a:spLocks noGrp="1"/>
          </p:cNvSpPr>
          <p:nvPr>
            <p:ph type="body" idx="1"/>
          </p:nvPr>
        </p:nvSpPr>
        <p:spPr>
          <a:xfrm>
            <a:off x="2432125" y="3851275"/>
            <a:ext cx="2085000" cy="775800"/>
          </a:xfrm>
          <a:prstGeom prst="rect">
            <a:avLst/>
          </a:prstGeom>
        </p:spPr>
        <p:txBody>
          <a:bodyPr spcFirstLastPara="1" wrap="square" lIns="91425" tIns="0" rIns="91425" bIns="0" anchor="t" anchorCtr="0">
            <a:spAutoFit/>
          </a:bodyPr>
          <a:lstStyle>
            <a:lvl1pPr marL="457200" lvl="0" indent="-285750" algn="ctr">
              <a:lnSpc>
                <a:spcPct val="115000"/>
              </a:lnSpc>
              <a:spcBef>
                <a:spcPts val="0"/>
              </a:spcBef>
              <a:spcAft>
                <a:spcPts val="0"/>
              </a:spcAft>
              <a:buClr>
                <a:schemeClr val="lt2"/>
              </a:buClr>
              <a:buSzPts val="900"/>
              <a:buFont typeface="Montserrat"/>
              <a:buChar char="●"/>
              <a:defRPr/>
            </a:lvl1pPr>
            <a:lvl2pPr marL="914400" lvl="1" indent="-285750" algn="ctr">
              <a:lnSpc>
                <a:spcPct val="115000"/>
              </a:lnSpc>
              <a:spcBef>
                <a:spcPts val="0"/>
              </a:spcBef>
              <a:spcAft>
                <a:spcPts val="0"/>
              </a:spcAft>
              <a:buClr>
                <a:schemeClr val="lt2"/>
              </a:buClr>
              <a:buSzPts val="900"/>
              <a:buFont typeface="Montserrat"/>
              <a:buChar char="○"/>
              <a:defRPr/>
            </a:lvl2pPr>
            <a:lvl3pPr marL="1371600" lvl="2" indent="-285750" algn="ctr">
              <a:lnSpc>
                <a:spcPct val="115000"/>
              </a:lnSpc>
              <a:spcBef>
                <a:spcPts val="0"/>
              </a:spcBef>
              <a:spcAft>
                <a:spcPts val="0"/>
              </a:spcAft>
              <a:buClr>
                <a:schemeClr val="lt2"/>
              </a:buClr>
              <a:buSzPts val="900"/>
              <a:buFont typeface="Montserrat"/>
              <a:buChar char="■"/>
              <a:defRPr/>
            </a:lvl3pPr>
            <a:lvl4pPr marL="1828800" lvl="3" indent="-285750" algn="ctr">
              <a:lnSpc>
                <a:spcPct val="115000"/>
              </a:lnSpc>
              <a:spcBef>
                <a:spcPts val="0"/>
              </a:spcBef>
              <a:spcAft>
                <a:spcPts val="0"/>
              </a:spcAft>
              <a:buClr>
                <a:schemeClr val="lt2"/>
              </a:buClr>
              <a:buSzPts val="900"/>
              <a:buFont typeface="Montserrat"/>
              <a:buChar char="●"/>
              <a:defRPr/>
            </a:lvl4pPr>
            <a:lvl5pPr marL="2286000" lvl="4" indent="-285750" algn="ctr">
              <a:lnSpc>
                <a:spcPct val="115000"/>
              </a:lnSpc>
              <a:spcBef>
                <a:spcPts val="0"/>
              </a:spcBef>
              <a:spcAft>
                <a:spcPts val="0"/>
              </a:spcAft>
              <a:buClr>
                <a:schemeClr val="lt2"/>
              </a:buClr>
              <a:buSzPts val="900"/>
              <a:buFont typeface="Montserrat"/>
              <a:buChar char="○"/>
              <a:defRPr/>
            </a:lvl5pPr>
            <a:lvl6pPr marL="2743200" lvl="5" indent="-285750" algn="ctr">
              <a:lnSpc>
                <a:spcPct val="115000"/>
              </a:lnSpc>
              <a:spcBef>
                <a:spcPts val="0"/>
              </a:spcBef>
              <a:spcAft>
                <a:spcPts val="0"/>
              </a:spcAft>
              <a:buClr>
                <a:schemeClr val="lt2"/>
              </a:buClr>
              <a:buSzPts val="900"/>
              <a:buFont typeface="Montserrat"/>
              <a:buChar char="■"/>
              <a:defRPr/>
            </a:lvl6pPr>
            <a:lvl7pPr marL="3200400" lvl="6" indent="-285750" algn="ctr">
              <a:lnSpc>
                <a:spcPct val="115000"/>
              </a:lnSpc>
              <a:spcBef>
                <a:spcPts val="0"/>
              </a:spcBef>
              <a:spcAft>
                <a:spcPts val="0"/>
              </a:spcAft>
              <a:buClr>
                <a:schemeClr val="lt2"/>
              </a:buClr>
              <a:buSzPts val="900"/>
              <a:buFont typeface="Montserrat"/>
              <a:buChar char="●"/>
              <a:defRPr/>
            </a:lvl7pPr>
            <a:lvl8pPr marL="3657600" lvl="7" indent="-285750" algn="ctr">
              <a:lnSpc>
                <a:spcPct val="115000"/>
              </a:lnSpc>
              <a:spcBef>
                <a:spcPts val="0"/>
              </a:spcBef>
              <a:spcAft>
                <a:spcPts val="0"/>
              </a:spcAft>
              <a:buClr>
                <a:schemeClr val="lt2"/>
              </a:buClr>
              <a:buSzPts val="900"/>
              <a:buFont typeface="Montserrat"/>
              <a:buChar char="○"/>
              <a:defRPr/>
            </a:lvl8pPr>
            <a:lvl9pPr marL="4114800" lvl="8" indent="-285750" algn="ctr">
              <a:lnSpc>
                <a:spcPct val="115000"/>
              </a:lnSpc>
              <a:spcBef>
                <a:spcPts val="0"/>
              </a:spcBef>
              <a:spcAft>
                <a:spcPts val="0"/>
              </a:spcAft>
              <a:buClr>
                <a:schemeClr val="lt2"/>
              </a:buClr>
              <a:buSzPts val="900"/>
              <a:buFont typeface="Montserrat"/>
              <a:buChar char="■"/>
              <a:defRPr/>
            </a:lvl9pPr>
          </a:lstStyle>
          <a:p>
            <a:endParaRPr/>
          </a:p>
        </p:txBody>
      </p:sp>
      <p:sp>
        <p:nvSpPr>
          <p:cNvPr id="321" name="Google Shape;321;p35"/>
          <p:cNvSpPr txBox="1">
            <a:spLocks noGrp="1"/>
          </p:cNvSpPr>
          <p:nvPr>
            <p:ph type="body" idx="17"/>
          </p:nvPr>
        </p:nvSpPr>
        <p:spPr>
          <a:xfrm>
            <a:off x="256025" y="3851275"/>
            <a:ext cx="2066400" cy="775800"/>
          </a:xfrm>
          <a:prstGeom prst="rect">
            <a:avLst/>
          </a:prstGeom>
        </p:spPr>
        <p:txBody>
          <a:bodyPr spcFirstLastPara="1" wrap="square" lIns="91425" tIns="0" rIns="91425" bIns="0" anchor="t" anchorCtr="0">
            <a:spAutoFit/>
          </a:bodyPr>
          <a:lstStyle>
            <a:lvl1pPr marL="457200" lvl="0" indent="-285750" algn="ctr">
              <a:lnSpc>
                <a:spcPct val="115000"/>
              </a:lnSpc>
              <a:spcBef>
                <a:spcPts val="0"/>
              </a:spcBef>
              <a:spcAft>
                <a:spcPts val="0"/>
              </a:spcAft>
              <a:buClr>
                <a:schemeClr val="lt2"/>
              </a:buClr>
              <a:buSzPts val="900"/>
              <a:buFont typeface="Montserrat"/>
              <a:buChar char="●"/>
              <a:defRPr/>
            </a:lvl1pPr>
            <a:lvl2pPr marL="914400" lvl="1" indent="-285750" algn="ctr">
              <a:lnSpc>
                <a:spcPct val="115000"/>
              </a:lnSpc>
              <a:spcBef>
                <a:spcPts val="0"/>
              </a:spcBef>
              <a:spcAft>
                <a:spcPts val="0"/>
              </a:spcAft>
              <a:buClr>
                <a:schemeClr val="lt2"/>
              </a:buClr>
              <a:buSzPts val="900"/>
              <a:buFont typeface="Montserrat"/>
              <a:buChar char="○"/>
              <a:defRPr/>
            </a:lvl2pPr>
            <a:lvl3pPr marL="1371600" lvl="2" indent="-285750" algn="ctr">
              <a:lnSpc>
                <a:spcPct val="115000"/>
              </a:lnSpc>
              <a:spcBef>
                <a:spcPts val="0"/>
              </a:spcBef>
              <a:spcAft>
                <a:spcPts val="0"/>
              </a:spcAft>
              <a:buClr>
                <a:schemeClr val="lt2"/>
              </a:buClr>
              <a:buSzPts val="900"/>
              <a:buFont typeface="Montserrat"/>
              <a:buChar char="■"/>
              <a:defRPr/>
            </a:lvl3pPr>
            <a:lvl4pPr marL="1828800" lvl="3" indent="-285750" algn="ctr">
              <a:lnSpc>
                <a:spcPct val="115000"/>
              </a:lnSpc>
              <a:spcBef>
                <a:spcPts val="0"/>
              </a:spcBef>
              <a:spcAft>
                <a:spcPts val="0"/>
              </a:spcAft>
              <a:buClr>
                <a:schemeClr val="lt2"/>
              </a:buClr>
              <a:buSzPts val="900"/>
              <a:buFont typeface="Montserrat"/>
              <a:buChar char="●"/>
              <a:defRPr/>
            </a:lvl4pPr>
            <a:lvl5pPr marL="2286000" lvl="4" indent="-285750" algn="ctr">
              <a:lnSpc>
                <a:spcPct val="115000"/>
              </a:lnSpc>
              <a:spcBef>
                <a:spcPts val="0"/>
              </a:spcBef>
              <a:spcAft>
                <a:spcPts val="0"/>
              </a:spcAft>
              <a:buClr>
                <a:schemeClr val="lt2"/>
              </a:buClr>
              <a:buSzPts val="900"/>
              <a:buFont typeface="Montserrat"/>
              <a:buChar char="○"/>
              <a:defRPr/>
            </a:lvl5pPr>
            <a:lvl6pPr marL="2743200" lvl="5" indent="-285750" algn="ctr">
              <a:lnSpc>
                <a:spcPct val="115000"/>
              </a:lnSpc>
              <a:spcBef>
                <a:spcPts val="0"/>
              </a:spcBef>
              <a:spcAft>
                <a:spcPts val="0"/>
              </a:spcAft>
              <a:buClr>
                <a:schemeClr val="lt2"/>
              </a:buClr>
              <a:buSzPts val="900"/>
              <a:buFont typeface="Montserrat"/>
              <a:buChar char="■"/>
              <a:defRPr/>
            </a:lvl6pPr>
            <a:lvl7pPr marL="3200400" lvl="6" indent="-285750" algn="ctr">
              <a:lnSpc>
                <a:spcPct val="115000"/>
              </a:lnSpc>
              <a:spcBef>
                <a:spcPts val="0"/>
              </a:spcBef>
              <a:spcAft>
                <a:spcPts val="0"/>
              </a:spcAft>
              <a:buClr>
                <a:schemeClr val="lt2"/>
              </a:buClr>
              <a:buSzPts val="900"/>
              <a:buFont typeface="Montserrat"/>
              <a:buChar char="●"/>
              <a:defRPr/>
            </a:lvl7pPr>
            <a:lvl8pPr marL="3657600" lvl="7" indent="-285750" algn="ctr">
              <a:lnSpc>
                <a:spcPct val="115000"/>
              </a:lnSpc>
              <a:spcBef>
                <a:spcPts val="0"/>
              </a:spcBef>
              <a:spcAft>
                <a:spcPts val="0"/>
              </a:spcAft>
              <a:buClr>
                <a:schemeClr val="lt2"/>
              </a:buClr>
              <a:buSzPts val="900"/>
              <a:buFont typeface="Montserrat"/>
              <a:buChar char="○"/>
              <a:defRPr/>
            </a:lvl8pPr>
            <a:lvl9pPr marL="4114800" lvl="8" indent="-285750" algn="ctr">
              <a:lnSpc>
                <a:spcPct val="115000"/>
              </a:lnSpc>
              <a:spcBef>
                <a:spcPts val="0"/>
              </a:spcBef>
              <a:spcAft>
                <a:spcPts val="0"/>
              </a:spcAft>
              <a:buClr>
                <a:schemeClr val="lt2"/>
              </a:buClr>
              <a:buSzPts val="900"/>
              <a:buFont typeface="Montserrat"/>
              <a:buChar char="■"/>
              <a:defRPr/>
            </a:lvl9pPr>
          </a:lstStyle>
          <a:p>
            <a:endParaRPr/>
          </a:p>
        </p:txBody>
      </p:sp>
      <p:sp>
        <p:nvSpPr>
          <p:cNvPr id="322" name="Google Shape;322;p35"/>
          <p:cNvSpPr txBox="1">
            <a:spLocks noGrp="1"/>
          </p:cNvSpPr>
          <p:nvPr>
            <p:ph type="body" idx="18"/>
          </p:nvPr>
        </p:nvSpPr>
        <p:spPr>
          <a:xfrm>
            <a:off x="6821675" y="3851275"/>
            <a:ext cx="2066400" cy="775800"/>
          </a:xfrm>
          <a:prstGeom prst="rect">
            <a:avLst/>
          </a:prstGeom>
        </p:spPr>
        <p:txBody>
          <a:bodyPr spcFirstLastPara="1" wrap="square" lIns="91425" tIns="0" rIns="91425" bIns="0" anchor="t" anchorCtr="0">
            <a:spAutoFit/>
          </a:bodyPr>
          <a:lstStyle>
            <a:lvl1pPr marL="457200" lvl="0" indent="-285750" algn="ctr">
              <a:lnSpc>
                <a:spcPct val="115000"/>
              </a:lnSpc>
              <a:spcBef>
                <a:spcPts val="0"/>
              </a:spcBef>
              <a:spcAft>
                <a:spcPts val="0"/>
              </a:spcAft>
              <a:buClr>
                <a:schemeClr val="lt2"/>
              </a:buClr>
              <a:buSzPts val="900"/>
              <a:buFont typeface="Montserrat"/>
              <a:buChar char="●"/>
              <a:defRPr/>
            </a:lvl1pPr>
            <a:lvl2pPr marL="914400" lvl="1" indent="-285750" algn="ctr">
              <a:lnSpc>
                <a:spcPct val="115000"/>
              </a:lnSpc>
              <a:spcBef>
                <a:spcPts val="0"/>
              </a:spcBef>
              <a:spcAft>
                <a:spcPts val="0"/>
              </a:spcAft>
              <a:buClr>
                <a:schemeClr val="lt2"/>
              </a:buClr>
              <a:buSzPts val="900"/>
              <a:buFont typeface="Montserrat"/>
              <a:buChar char="○"/>
              <a:defRPr/>
            </a:lvl2pPr>
            <a:lvl3pPr marL="1371600" lvl="2" indent="-285750" algn="ctr">
              <a:lnSpc>
                <a:spcPct val="115000"/>
              </a:lnSpc>
              <a:spcBef>
                <a:spcPts val="0"/>
              </a:spcBef>
              <a:spcAft>
                <a:spcPts val="0"/>
              </a:spcAft>
              <a:buClr>
                <a:schemeClr val="lt2"/>
              </a:buClr>
              <a:buSzPts val="900"/>
              <a:buFont typeface="Montserrat"/>
              <a:buChar char="■"/>
              <a:defRPr/>
            </a:lvl3pPr>
            <a:lvl4pPr marL="1828800" lvl="3" indent="-285750" algn="ctr">
              <a:lnSpc>
                <a:spcPct val="115000"/>
              </a:lnSpc>
              <a:spcBef>
                <a:spcPts val="0"/>
              </a:spcBef>
              <a:spcAft>
                <a:spcPts val="0"/>
              </a:spcAft>
              <a:buClr>
                <a:schemeClr val="lt2"/>
              </a:buClr>
              <a:buSzPts val="900"/>
              <a:buFont typeface="Montserrat"/>
              <a:buChar char="●"/>
              <a:defRPr/>
            </a:lvl4pPr>
            <a:lvl5pPr marL="2286000" lvl="4" indent="-285750" algn="ctr">
              <a:lnSpc>
                <a:spcPct val="115000"/>
              </a:lnSpc>
              <a:spcBef>
                <a:spcPts val="0"/>
              </a:spcBef>
              <a:spcAft>
                <a:spcPts val="0"/>
              </a:spcAft>
              <a:buClr>
                <a:schemeClr val="lt2"/>
              </a:buClr>
              <a:buSzPts val="900"/>
              <a:buFont typeface="Montserrat"/>
              <a:buChar char="○"/>
              <a:defRPr/>
            </a:lvl5pPr>
            <a:lvl6pPr marL="2743200" lvl="5" indent="-285750" algn="ctr">
              <a:lnSpc>
                <a:spcPct val="115000"/>
              </a:lnSpc>
              <a:spcBef>
                <a:spcPts val="0"/>
              </a:spcBef>
              <a:spcAft>
                <a:spcPts val="0"/>
              </a:spcAft>
              <a:buClr>
                <a:schemeClr val="lt2"/>
              </a:buClr>
              <a:buSzPts val="900"/>
              <a:buFont typeface="Montserrat"/>
              <a:buChar char="■"/>
              <a:defRPr/>
            </a:lvl6pPr>
            <a:lvl7pPr marL="3200400" lvl="6" indent="-285750" algn="ctr">
              <a:lnSpc>
                <a:spcPct val="115000"/>
              </a:lnSpc>
              <a:spcBef>
                <a:spcPts val="0"/>
              </a:spcBef>
              <a:spcAft>
                <a:spcPts val="0"/>
              </a:spcAft>
              <a:buClr>
                <a:schemeClr val="lt2"/>
              </a:buClr>
              <a:buSzPts val="900"/>
              <a:buFont typeface="Montserrat"/>
              <a:buChar char="●"/>
              <a:defRPr/>
            </a:lvl7pPr>
            <a:lvl8pPr marL="3657600" lvl="7" indent="-285750" algn="ctr">
              <a:lnSpc>
                <a:spcPct val="115000"/>
              </a:lnSpc>
              <a:spcBef>
                <a:spcPts val="0"/>
              </a:spcBef>
              <a:spcAft>
                <a:spcPts val="0"/>
              </a:spcAft>
              <a:buClr>
                <a:schemeClr val="lt2"/>
              </a:buClr>
              <a:buSzPts val="900"/>
              <a:buFont typeface="Montserrat"/>
              <a:buChar char="○"/>
              <a:defRPr/>
            </a:lvl8pPr>
            <a:lvl9pPr marL="4114800" lvl="8" indent="-285750" algn="ctr">
              <a:lnSpc>
                <a:spcPct val="115000"/>
              </a:lnSpc>
              <a:spcBef>
                <a:spcPts val="0"/>
              </a:spcBef>
              <a:spcAft>
                <a:spcPts val="0"/>
              </a:spcAft>
              <a:buClr>
                <a:schemeClr val="lt2"/>
              </a:buClr>
              <a:buSzPts val="900"/>
              <a:buFont typeface="Montserrat"/>
              <a:buChar char="■"/>
              <a:defRPr/>
            </a:lvl9pPr>
          </a:lstStyle>
          <a:p>
            <a:endParaRPr/>
          </a:p>
        </p:txBody>
      </p:sp>
      <p:sp>
        <p:nvSpPr>
          <p:cNvPr id="323" name="Google Shape;323;p35"/>
          <p:cNvSpPr txBox="1">
            <a:spLocks noGrp="1"/>
          </p:cNvSpPr>
          <p:nvPr>
            <p:ph type="body" idx="19"/>
          </p:nvPr>
        </p:nvSpPr>
        <p:spPr>
          <a:xfrm>
            <a:off x="4629100" y="3851275"/>
            <a:ext cx="2085000" cy="775800"/>
          </a:xfrm>
          <a:prstGeom prst="rect">
            <a:avLst/>
          </a:prstGeom>
        </p:spPr>
        <p:txBody>
          <a:bodyPr spcFirstLastPara="1" wrap="square" lIns="91425" tIns="0" rIns="91425" bIns="0" anchor="t" anchorCtr="0">
            <a:spAutoFit/>
          </a:bodyPr>
          <a:lstStyle>
            <a:lvl1pPr marL="457200" lvl="0" indent="-285750" algn="ctr">
              <a:spcBef>
                <a:spcPts val="0"/>
              </a:spcBef>
              <a:spcAft>
                <a:spcPts val="0"/>
              </a:spcAft>
              <a:buClr>
                <a:schemeClr val="lt2"/>
              </a:buClr>
              <a:buSzPts val="900"/>
              <a:buFont typeface="Montserrat"/>
              <a:buChar char="●"/>
              <a:defRPr/>
            </a:lvl1pPr>
            <a:lvl2pPr marL="914400" lvl="1" indent="-285750" algn="ctr">
              <a:spcBef>
                <a:spcPts val="0"/>
              </a:spcBef>
              <a:spcAft>
                <a:spcPts val="0"/>
              </a:spcAft>
              <a:buClr>
                <a:schemeClr val="lt2"/>
              </a:buClr>
              <a:buSzPts val="900"/>
              <a:buFont typeface="Montserrat"/>
              <a:buChar char="○"/>
              <a:defRPr/>
            </a:lvl2pPr>
            <a:lvl3pPr marL="1371600" lvl="2" indent="-285750" algn="ctr">
              <a:spcBef>
                <a:spcPts val="0"/>
              </a:spcBef>
              <a:spcAft>
                <a:spcPts val="0"/>
              </a:spcAft>
              <a:buClr>
                <a:schemeClr val="lt2"/>
              </a:buClr>
              <a:buSzPts val="900"/>
              <a:buFont typeface="Montserrat"/>
              <a:buChar char="■"/>
              <a:defRPr/>
            </a:lvl3pPr>
            <a:lvl4pPr marL="1828800" lvl="3" indent="-285750" algn="ctr">
              <a:spcBef>
                <a:spcPts val="0"/>
              </a:spcBef>
              <a:spcAft>
                <a:spcPts val="0"/>
              </a:spcAft>
              <a:buClr>
                <a:schemeClr val="lt2"/>
              </a:buClr>
              <a:buSzPts val="900"/>
              <a:buFont typeface="Montserrat"/>
              <a:buChar char="●"/>
              <a:defRPr/>
            </a:lvl4pPr>
            <a:lvl5pPr marL="2286000" lvl="4" indent="-285750" algn="ctr">
              <a:spcBef>
                <a:spcPts val="0"/>
              </a:spcBef>
              <a:spcAft>
                <a:spcPts val="0"/>
              </a:spcAft>
              <a:buClr>
                <a:schemeClr val="lt2"/>
              </a:buClr>
              <a:buSzPts val="900"/>
              <a:buFont typeface="Montserrat"/>
              <a:buChar char="○"/>
              <a:defRPr/>
            </a:lvl5pPr>
            <a:lvl6pPr marL="2743200" lvl="5" indent="-285750" algn="ctr">
              <a:spcBef>
                <a:spcPts val="0"/>
              </a:spcBef>
              <a:spcAft>
                <a:spcPts val="0"/>
              </a:spcAft>
              <a:buClr>
                <a:schemeClr val="lt2"/>
              </a:buClr>
              <a:buSzPts val="900"/>
              <a:buFont typeface="Montserrat"/>
              <a:buChar char="■"/>
              <a:defRPr/>
            </a:lvl6pPr>
            <a:lvl7pPr marL="3200400" lvl="6" indent="-285750" algn="ctr">
              <a:spcBef>
                <a:spcPts val="0"/>
              </a:spcBef>
              <a:spcAft>
                <a:spcPts val="0"/>
              </a:spcAft>
              <a:buClr>
                <a:schemeClr val="lt2"/>
              </a:buClr>
              <a:buSzPts val="900"/>
              <a:buFont typeface="Montserrat"/>
              <a:buChar char="●"/>
              <a:defRPr/>
            </a:lvl7pPr>
            <a:lvl8pPr marL="3657600" lvl="7" indent="-285750" algn="ctr">
              <a:spcBef>
                <a:spcPts val="0"/>
              </a:spcBef>
              <a:spcAft>
                <a:spcPts val="0"/>
              </a:spcAft>
              <a:buClr>
                <a:schemeClr val="lt2"/>
              </a:buClr>
              <a:buSzPts val="900"/>
              <a:buFont typeface="Montserrat"/>
              <a:buChar char="○"/>
              <a:defRPr/>
            </a:lvl8pPr>
            <a:lvl9pPr marL="4114800" lvl="8" indent="-285750" algn="ctr">
              <a:spcBef>
                <a:spcPts val="0"/>
              </a:spcBef>
              <a:spcAft>
                <a:spcPts val="0"/>
              </a:spcAft>
              <a:buClr>
                <a:schemeClr val="lt2"/>
              </a:buClr>
              <a:buSzPts val="900"/>
              <a:buFont typeface="Montserrat"/>
              <a:buChar char="■"/>
              <a:defRPr/>
            </a:lvl9pPr>
          </a:lstStyle>
          <a:p>
            <a:endParaRPr/>
          </a:p>
        </p:txBody>
      </p:sp>
      <p:sp>
        <p:nvSpPr>
          <p:cNvPr id="324" name="Google Shape;324;p35"/>
          <p:cNvSpPr txBox="1">
            <a:spLocks noGrp="1"/>
          </p:cNvSpPr>
          <p:nvPr>
            <p:ph type="subTitle" idx="20"/>
          </p:nvPr>
        </p:nvSpPr>
        <p:spPr>
          <a:xfrm>
            <a:off x="7657750" y="256025"/>
            <a:ext cx="1230300" cy="2757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800"/>
              <a:buFont typeface="Montserrat"/>
              <a:buNone/>
              <a:defRPr>
                <a:solidFill>
                  <a:schemeClr val="dk1"/>
                </a:solidFill>
              </a:defRPr>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hank you">
  <p:cSld name="BLANK_1_1_1_1_1_1_1_1_1_1_1_1_1_1_1_1_1_1_1_1_1_1">
    <p:bg>
      <p:bgPr>
        <a:solidFill>
          <a:schemeClr val="dk2"/>
        </a:solidFill>
        <a:effectLst/>
      </p:bgPr>
    </p:bg>
    <p:spTree>
      <p:nvGrpSpPr>
        <p:cNvPr id="1" name="Shape 325"/>
        <p:cNvGrpSpPr/>
        <p:nvPr/>
      </p:nvGrpSpPr>
      <p:grpSpPr>
        <a:xfrm>
          <a:off x="0" y="0"/>
          <a:ext cx="0" cy="0"/>
          <a:chOff x="0" y="0"/>
          <a:chExt cx="0" cy="0"/>
        </a:xfrm>
      </p:grpSpPr>
      <p:sp>
        <p:nvSpPr>
          <p:cNvPr id="326" name="Google Shape;326;p36"/>
          <p:cNvSpPr/>
          <p:nvPr/>
        </p:nvSpPr>
        <p:spPr>
          <a:xfrm>
            <a:off x="0" y="1182000"/>
            <a:ext cx="1873200" cy="30603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327" name="Google Shape;327;p36"/>
          <p:cNvSpPr/>
          <p:nvPr/>
        </p:nvSpPr>
        <p:spPr>
          <a:xfrm>
            <a:off x="0" y="1182000"/>
            <a:ext cx="1873200" cy="1873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328" name="Google Shape;328;p36"/>
          <p:cNvSpPr/>
          <p:nvPr/>
        </p:nvSpPr>
        <p:spPr>
          <a:xfrm>
            <a:off x="0" y="1182000"/>
            <a:ext cx="1873200" cy="6837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329" name="Google Shape;329;p36"/>
          <p:cNvSpPr/>
          <p:nvPr/>
        </p:nvSpPr>
        <p:spPr>
          <a:xfrm>
            <a:off x="0" y="0"/>
            <a:ext cx="1873200" cy="1182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330" name="Google Shape;330;p36"/>
          <p:cNvSpPr/>
          <p:nvPr/>
        </p:nvSpPr>
        <p:spPr>
          <a:xfrm>
            <a:off x="806250" y="1052675"/>
            <a:ext cx="260700" cy="2607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331" name="Google Shape;331;p36"/>
          <p:cNvSpPr/>
          <p:nvPr/>
        </p:nvSpPr>
        <p:spPr>
          <a:xfrm>
            <a:off x="0" y="4246550"/>
            <a:ext cx="9144000" cy="901200"/>
          </a:xfrm>
          <a:prstGeom prst="rect">
            <a:avLst/>
          </a:prstGeom>
          <a:gradFill>
            <a:gsLst>
              <a:gs pos="0">
                <a:schemeClr val="dk1"/>
              </a:gs>
              <a:gs pos="72000">
                <a:schemeClr val="dk2"/>
              </a:gs>
              <a:gs pos="100000">
                <a:schemeClr val="dk2"/>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cxnSp>
        <p:nvCxnSpPr>
          <p:cNvPr id="332" name="Google Shape;332;p36"/>
          <p:cNvCxnSpPr/>
          <p:nvPr/>
        </p:nvCxnSpPr>
        <p:spPr>
          <a:xfrm>
            <a:off x="0" y="4244425"/>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333" name="Google Shape;333;p36"/>
          <p:cNvCxnSpPr/>
          <p:nvPr/>
        </p:nvCxnSpPr>
        <p:spPr>
          <a:xfrm>
            <a:off x="1873325" y="0"/>
            <a:ext cx="0" cy="4242300"/>
          </a:xfrm>
          <a:prstGeom prst="straightConnector1">
            <a:avLst/>
          </a:prstGeom>
          <a:noFill/>
          <a:ln w="9525" cap="flat" cmpd="sng">
            <a:solidFill>
              <a:schemeClr val="dk1"/>
            </a:solidFill>
            <a:prstDash val="solid"/>
            <a:round/>
            <a:headEnd type="none" w="med" len="med"/>
            <a:tailEnd type="none" w="med" len="med"/>
          </a:ln>
        </p:spPr>
      </p:cxnSp>
      <p:sp>
        <p:nvSpPr>
          <p:cNvPr id="334" name="Google Shape;334;p36"/>
          <p:cNvSpPr txBox="1">
            <a:spLocks noGrp="1"/>
          </p:cNvSpPr>
          <p:nvPr>
            <p:ph type="title"/>
          </p:nvPr>
        </p:nvSpPr>
        <p:spPr>
          <a:xfrm>
            <a:off x="2322425" y="602225"/>
            <a:ext cx="6565800" cy="642000"/>
          </a:xfrm>
          <a:prstGeom prst="rect">
            <a:avLst/>
          </a:prstGeom>
          <a:noFill/>
        </p:spPr>
        <p:txBody>
          <a:bodyPr spcFirstLastPara="1" wrap="square" lIns="0" tIns="0" rIns="0" bIns="0" anchor="t" anchorCtr="0">
            <a:noAutofit/>
          </a:bodyPr>
          <a:lstStyle>
            <a:lvl1pPr lvl="0">
              <a:lnSpc>
                <a:spcPct val="80000"/>
              </a:lnSpc>
              <a:spcBef>
                <a:spcPts val="0"/>
              </a:spcBef>
              <a:spcAft>
                <a:spcPts val="0"/>
              </a:spcAft>
              <a:buClr>
                <a:schemeClr val="dk1"/>
              </a:buClr>
              <a:buSzPts val="9600"/>
              <a:buFont typeface="Montserrat"/>
              <a:buNone/>
              <a:defRPr sz="9600">
                <a:latin typeface="Montserrat"/>
                <a:ea typeface="Montserrat"/>
                <a:cs typeface="Montserrat"/>
                <a:sym typeface="Montserrat"/>
              </a:defRPr>
            </a:lvl1pPr>
            <a:lvl2pPr lvl="1">
              <a:spcBef>
                <a:spcPts val="0"/>
              </a:spcBef>
              <a:spcAft>
                <a:spcPts val="0"/>
              </a:spcAft>
              <a:buClr>
                <a:schemeClr val="dk1"/>
              </a:buClr>
              <a:buSzPts val="9600"/>
              <a:buFont typeface="Montserrat"/>
              <a:buNone/>
              <a:defRPr sz="9600">
                <a:latin typeface="Montserrat"/>
                <a:ea typeface="Montserrat"/>
                <a:cs typeface="Montserrat"/>
                <a:sym typeface="Montserrat"/>
              </a:defRPr>
            </a:lvl2pPr>
            <a:lvl3pPr lvl="2">
              <a:spcBef>
                <a:spcPts val="0"/>
              </a:spcBef>
              <a:spcAft>
                <a:spcPts val="0"/>
              </a:spcAft>
              <a:buClr>
                <a:schemeClr val="dk1"/>
              </a:buClr>
              <a:buSzPts val="9600"/>
              <a:buFont typeface="Montserrat"/>
              <a:buNone/>
              <a:defRPr sz="9600">
                <a:latin typeface="Montserrat"/>
                <a:ea typeface="Montserrat"/>
                <a:cs typeface="Montserrat"/>
                <a:sym typeface="Montserrat"/>
              </a:defRPr>
            </a:lvl3pPr>
            <a:lvl4pPr lvl="3">
              <a:spcBef>
                <a:spcPts val="0"/>
              </a:spcBef>
              <a:spcAft>
                <a:spcPts val="0"/>
              </a:spcAft>
              <a:buClr>
                <a:schemeClr val="dk1"/>
              </a:buClr>
              <a:buSzPts val="9600"/>
              <a:buFont typeface="Montserrat"/>
              <a:buNone/>
              <a:defRPr sz="9600">
                <a:latin typeface="Montserrat"/>
                <a:ea typeface="Montserrat"/>
                <a:cs typeface="Montserrat"/>
                <a:sym typeface="Montserrat"/>
              </a:defRPr>
            </a:lvl4pPr>
            <a:lvl5pPr lvl="4">
              <a:spcBef>
                <a:spcPts val="0"/>
              </a:spcBef>
              <a:spcAft>
                <a:spcPts val="0"/>
              </a:spcAft>
              <a:buClr>
                <a:schemeClr val="dk1"/>
              </a:buClr>
              <a:buSzPts val="9600"/>
              <a:buFont typeface="Montserrat"/>
              <a:buNone/>
              <a:defRPr sz="9600">
                <a:latin typeface="Montserrat"/>
                <a:ea typeface="Montserrat"/>
                <a:cs typeface="Montserrat"/>
                <a:sym typeface="Montserrat"/>
              </a:defRPr>
            </a:lvl5pPr>
            <a:lvl6pPr lvl="5">
              <a:spcBef>
                <a:spcPts val="0"/>
              </a:spcBef>
              <a:spcAft>
                <a:spcPts val="0"/>
              </a:spcAft>
              <a:buClr>
                <a:schemeClr val="dk1"/>
              </a:buClr>
              <a:buSzPts val="9600"/>
              <a:buFont typeface="Montserrat"/>
              <a:buNone/>
              <a:defRPr sz="9600">
                <a:latin typeface="Montserrat"/>
                <a:ea typeface="Montserrat"/>
                <a:cs typeface="Montserrat"/>
                <a:sym typeface="Montserrat"/>
              </a:defRPr>
            </a:lvl6pPr>
            <a:lvl7pPr lvl="6">
              <a:spcBef>
                <a:spcPts val="0"/>
              </a:spcBef>
              <a:spcAft>
                <a:spcPts val="0"/>
              </a:spcAft>
              <a:buClr>
                <a:schemeClr val="dk1"/>
              </a:buClr>
              <a:buSzPts val="9600"/>
              <a:buFont typeface="Montserrat"/>
              <a:buNone/>
              <a:defRPr sz="9600">
                <a:latin typeface="Montserrat"/>
                <a:ea typeface="Montserrat"/>
                <a:cs typeface="Montserrat"/>
                <a:sym typeface="Montserrat"/>
              </a:defRPr>
            </a:lvl7pPr>
            <a:lvl8pPr lvl="7">
              <a:spcBef>
                <a:spcPts val="0"/>
              </a:spcBef>
              <a:spcAft>
                <a:spcPts val="0"/>
              </a:spcAft>
              <a:buClr>
                <a:schemeClr val="dk1"/>
              </a:buClr>
              <a:buSzPts val="9600"/>
              <a:buFont typeface="Montserrat"/>
              <a:buNone/>
              <a:defRPr sz="9600">
                <a:latin typeface="Montserrat"/>
                <a:ea typeface="Montserrat"/>
                <a:cs typeface="Montserrat"/>
                <a:sym typeface="Montserrat"/>
              </a:defRPr>
            </a:lvl8pPr>
            <a:lvl9pPr lvl="8">
              <a:spcBef>
                <a:spcPts val="0"/>
              </a:spcBef>
              <a:spcAft>
                <a:spcPts val="0"/>
              </a:spcAft>
              <a:buClr>
                <a:schemeClr val="dk1"/>
              </a:buClr>
              <a:buSzPts val="9600"/>
              <a:buFont typeface="Montserrat"/>
              <a:buNone/>
              <a:defRPr sz="9600">
                <a:latin typeface="Montserrat"/>
                <a:ea typeface="Montserrat"/>
                <a:cs typeface="Montserrat"/>
                <a:sym typeface="Montserrat"/>
              </a:defRPr>
            </a:lvl9pPr>
          </a:lstStyle>
          <a:p>
            <a:endParaRPr/>
          </a:p>
        </p:txBody>
      </p:sp>
      <p:sp>
        <p:nvSpPr>
          <p:cNvPr id="335" name="Google Shape;335;p36"/>
          <p:cNvSpPr txBox="1">
            <a:spLocks noGrp="1"/>
          </p:cNvSpPr>
          <p:nvPr>
            <p:ph type="title" idx="2"/>
          </p:nvPr>
        </p:nvSpPr>
        <p:spPr>
          <a:xfrm>
            <a:off x="2322425" y="1389575"/>
            <a:ext cx="6565800" cy="598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9600"/>
              <a:buFont typeface="Source Serif 4"/>
              <a:buNone/>
              <a:defRPr sz="9600"/>
            </a:lvl1pPr>
            <a:lvl2pPr lvl="1">
              <a:spcBef>
                <a:spcPts val="0"/>
              </a:spcBef>
              <a:spcAft>
                <a:spcPts val="0"/>
              </a:spcAft>
              <a:buClr>
                <a:schemeClr val="dk1"/>
              </a:buClr>
              <a:buSzPts val="9600"/>
              <a:buFont typeface="Source Serif 4"/>
              <a:buNone/>
              <a:defRPr sz="9600"/>
            </a:lvl2pPr>
            <a:lvl3pPr lvl="2">
              <a:spcBef>
                <a:spcPts val="0"/>
              </a:spcBef>
              <a:spcAft>
                <a:spcPts val="0"/>
              </a:spcAft>
              <a:buClr>
                <a:schemeClr val="dk1"/>
              </a:buClr>
              <a:buSzPts val="9600"/>
              <a:buFont typeface="Source Serif 4"/>
              <a:buNone/>
              <a:defRPr sz="9600"/>
            </a:lvl3pPr>
            <a:lvl4pPr lvl="3">
              <a:spcBef>
                <a:spcPts val="0"/>
              </a:spcBef>
              <a:spcAft>
                <a:spcPts val="0"/>
              </a:spcAft>
              <a:buClr>
                <a:schemeClr val="dk1"/>
              </a:buClr>
              <a:buSzPts val="9600"/>
              <a:buFont typeface="Source Serif 4"/>
              <a:buNone/>
              <a:defRPr sz="9600"/>
            </a:lvl4pPr>
            <a:lvl5pPr lvl="4">
              <a:spcBef>
                <a:spcPts val="0"/>
              </a:spcBef>
              <a:spcAft>
                <a:spcPts val="0"/>
              </a:spcAft>
              <a:buClr>
                <a:schemeClr val="dk1"/>
              </a:buClr>
              <a:buSzPts val="9600"/>
              <a:buFont typeface="Source Serif 4"/>
              <a:buNone/>
              <a:defRPr sz="9600"/>
            </a:lvl5pPr>
            <a:lvl6pPr lvl="5">
              <a:spcBef>
                <a:spcPts val="0"/>
              </a:spcBef>
              <a:spcAft>
                <a:spcPts val="0"/>
              </a:spcAft>
              <a:buClr>
                <a:schemeClr val="dk1"/>
              </a:buClr>
              <a:buSzPts val="9600"/>
              <a:buFont typeface="Source Serif 4"/>
              <a:buNone/>
              <a:defRPr sz="9600"/>
            </a:lvl6pPr>
            <a:lvl7pPr lvl="6">
              <a:spcBef>
                <a:spcPts val="0"/>
              </a:spcBef>
              <a:spcAft>
                <a:spcPts val="0"/>
              </a:spcAft>
              <a:buClr>
                <a:schemeClr val="dk1"/>
              </a:buClr>
              <a:buSzPts val="9600"/>
              <a:buFont typeface="Source Serif 4"/>
              <a:buNone/>
              <a:defRPr sz="9600"/>
            </a:lvl7pPr>
            <a:lvl8pPr lvl="7">
              <a:spcBef>
                <a:spcPts val="0"/>
              </a:spcBef>
              <a:spcAft>
                <a:spcPts val="0"/>
              </a:spcAft>
              <a:buClr>
                <a:schemeClr val="dk1"/>
              </a:buClr>
              <a:buSzPts val="9600"/>
              <a:buFont typeface="Source Serif 4"/>
              <a:buNone/>
              <a:defRPr sz="9600"/>
            </a:lvl8pPr>
            <a:lvl9pPr lvl="8">
              <a:spcBef>
                <a:spcPts val="0"/>
              </a:spcBef>
              <a:spcAft>
                <a:spcPts val="0"/>
              </a:spcAft>
              <a:buClr>
                <a:schemeClr val="dk1"/>
              </a:buClr>
              <a:buSzPts val="9600"/>
              <a:buFont typeface="Source Serif 4"/>
              <a:buNone/>
              <a:defRPr sz="9600"/>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36"/>
        <p:cNvGrpSpPr/>
        <p:nvPr/>
      </p:nvGrpSpPr>
      <p:grpSpPr>
        <a:xfrm>
          <a:off x="0" y="0"/>
          <a:ext cx="0" cy="0"/>
          <a:chOff x="0" y="0"/>
          <a:chExt cx="0" cy="0"/>
        </a:xfrm>
      </p:grpSpPr>
      <p:sp>
        <p:nvSpPr>
          <p:cNvPr id="337" name="Google Shape;337;p3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38" name="Google Shape;338;p37"/>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39"/>
        <p:cNvGrpSpPr/>
        <p:nvPr/>
      </p:nvGrpSpPr>
      <p:grpSpPr>
        <a:xfrm>
          <a:off x="0" y="0"/>
          <a:ext cx="0" cy="0"/>
          <a:chOff x="0" y="0"/>
          <a:chExt cx="0" cy="0"/>
        </a:xfrm>
      </p:grpSpPr>
      <p:sp>
        <p:nvSpPr>
          <p:cNvPr id="340" name="Google Shape;340;p3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p:cSld name="Title and body">
    <p:spTree>
      <p:nvGrpSpPr>
        <p:cNvPr id="1" name="Shape 341"/>
        <p:cNvGrpSpPr/>
        <p:nvPr/>
      </p:nvGrpSpPr>
      <p:grpSpPr>
        <a:xfrm>
          <a:off x="0" y="0"/>
          <a:ext cx="0" cy="0"/>
          <a:chOff x="0" y="0"/>
          <a:chExt cx="0" cy="0"/>
        </a:xfrm>
      </p:grpSpPr>
      <p:sp>
        <p:nvSpPr>
          <p:cNvPr id="342" name="Google Shape;342;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43" name="Google Shape;343;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285750">
              <a:spcBef>
                <a:spcPts val="0"/>
              </a:spcBef>
              <a:spcAft>
                <a:spcPts val="0"/>
              </a:spcAft>
              <a:buSzPts val="900"/>
              <a:buChar char="●"/>
              <a:defRPr/>
            </a:lvl1pPr>
            <a:lvl2pPr marL="914400" lvl="1" indent="-285750">
              <a:spcBef>
                <a:spcPts val="0"/>
              </a:spcBef>
              <a:spcAft>
                <a:spcPts val="0"/>
              </a:spcAft>
              <a:buSzPts val="900"/>
              <a:buChar char="○"/>
              <a:defRPr/>
            </a:lvl2pPr>
            <a:lvl3pPr marL="1371600" lvl="2" indent="-285750">
              <a:spcBef>
                <a:spcPts val="0"/>
              </a:spcBef>
              <a:spcAft>
                <a:spcPts val="0"/>
              </a:spcAft>
              <a:buSzPts val="900"/>
              <a:buChar char="■"/>
              <a:defRPr/>
            </a:lvl3pPr>
            <a:lvl4pPr marL="1828800" lvl="3" indent="-285750">
              <a:spcBef>
                <a:spcPts val="0"/>
              </a:spcBef>
              <a:spcAft>
                <a:spcPts val="0"/>
              </a:spcAft>
              <a:buSzPts val="900"/>
              <a:buChar char="●"/>
              <a:defRPr/>
            </a:lvl4pPr>
            <a:lvl5pPr marL="2286000" lvl="4" indent="-285750">
              <a:spcBef>
                <a:spcPts val="0"/>
              </a:spcBef>
              <a:spcAft>
                <a:spcPts val="0"/>
              </a:spcAft>
              <a:buSzPts val="900"/>
              <a:buChar char="○"/>
              <a:defRPr/>
            </a:lvl5pPr>
            <a:lvl6pPr marL="2743200" lvl="5" indent="-285750">
              <a:spcBef>
                <a:spcPts val="0"/>
              </a:spcBef>
              <a:spcAft>
                <a:spcPts val="0"/>
              </a:spcAft>
              <a:buSzPts val="900"/>
              <a:buChar char="■"/>
              <a:defRPr/>
            </a:lvl6pPr>
            <a:lvl7pPr marL="3200400" lvl="6" indent="-285750">
              <a:spcBef>
                <a:spcPts val="0"/>
              </a:spcBef>
              <a:spcAft>
                <a:spcPts val="0"/>
              </a:spcAft>
              <a:buSzPts val="900"/>
              <a:buChar char="●"/>
              <a:defRPr/>
            </a:lvl7pPr>
            <a:lvl8pPr marL="3657600" lvl="7" indent="-285750">
              <a:spcBef>
                <a:spcPts val="0"/>
              </a:spcBef>
              <a:spcAft>
                <a:spcPts val="0"/>
              </a:spcAft>
              <a:buSzPts val="900"/>
              <a:buChar char="○"/>
              <a:defRPr/>
            </a:lvl8pPr>
            <a:lvl9pPr marL="4114800" lvl="8" indent="-285750">
              <a:spcBef>
                <a:spcPts val="0"/>
              </a:spcBef>
              <a:spcAft>
                <a:spcPts val="0"/>
              </a:spcAft>
              <a:buSzPts val="9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344"/>
        <p:cNvGrpSpPr/>
        <p:nvPr/>
      </p:nvGrpSpPr>
      <p:grpSpPr>
        <a:xfrm>
          <a:off x="0" y="0"/>
          <a:ext cx="0" cy="0"/>
          <a:chOff x="0" y="0"/>
          <a:chExt cx="0" cy="0"/>
        </a:xfrm>
      </p:grpSpPr>
      <p:sp>
        <p:nvSpPr>
          <p:cNvPr id="345" name="Google Shape;345;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46" name="Google Shape;346;p4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7" name="Google Shape;347;p4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48"/>
        <p:cNvGrpSpPr/>
        <p:nvPr/>
      </p:nvGrpSpPr>
      <p:grpSpPr>
        <a:xfrm>
          <a:off x="0" y="0"/>
          <a:ext cx="0" cy="0"/>
          <a:chOff x="0" y="0"/>
          <a:chExt cx="0" cy="0"/>
        </a:xfrm>
      </p:grpSpPr>
      <p:sp>
        <p:nvSpPr>
          <p:cNvPr id="349" name="Google Shape;349;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50"/>
        <p:cNvGrpSpPr/>
        <p:nvPr/>
      </p:nvGrpSpPr>
      <p:grpSpPr>
        <a:xfrm>
          <a:off x="0" y="0"/>
          <a:ext cx="0" cy="0"/>
          <a:chOff x="0" y="0"/>
          <a:chExt cx="0" cy="0"/>
        </a:xfrm>
      </p:grpSpPr>
      <p:sp>
        <p:nvSpPr>
          <p:cNvPr id="351" name="Google Shape;351;p42"/>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52" name="Google Shape;352;p42"/>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53"/>
        <p:cNvGrpSpPr/>
        <p:nvPr/>
      </p:nvGrpSpPr>
      <p:grpSpPr>
        <a:xfrm>
          <a:off x="0" y="0"/>
          <a:ext cx="0" cy="0"/>
          <a:chOff x="0" y="0"/>
          <a:chExt cx="0" cy="0"/>
        </a:xfrm>
      </p:grpSpPr>
      <p:sp>
        <p:nvSpPr>
          <p:cNvPr id="354" name="Google Shape;354;p4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5"/>
        <p:cNvGrpSpPr/>
        <p:nvPr/>
      </p:nvGrpSpPr>
      <p:grpSpPr>
        <a:xfrm>
          <a:off x="0" y="0"/>
          <a:ext cx="0" cy="0"/>
          <a:chOff x="0" y="0"/>
          <a:chExt cx="0" cy="0"/>
        </a:xfrm>
      </p:grpSpPr>
      <p:sp>
        <p:nvSpPr>
          <p:cNvPr id="356" name="Google Shape;356;p4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57" name="Google Shape;357;p44"/>
          <p:cNvSpPr txBox="1">
            <a:spLocks noGrp="1"/>
          </p:cNvSpPr>
          <p:nvPr>
            <p:ph type="subTitle" idx="1"/>
          </p:nvPr>
        </p:nvSpPr>
        <p:spPr>
          <a:xfrm>
            <a:off x="265500" y="2803075"/>
            <a:ext cx="4045200" cy="1235100"/>
          </a:xfrm>
          <a:prstGeom prst="rect">
            <a:avLst/>
          </a:prstGeom>
        </p:spPr>
        <p:txBody>
          <a:bodyPr spcFirstLastPara="1" wrap="square" lIns="0" tIns="0" rIns="0" bIns="0" anchor="t" anchorCtr="0">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a:endParaRPr/>
          </a:p>
        </p:txBody>
      </p:sp>
      <p:sp>
        <p:nvSpPr>
          <p:cNvPr id="358" name="Google Shape;358;p44"/>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285750">
              <a:spcBef>
                <a:spcPts val="0"/>
              </a:spcBef>
              <a:spcAft>
                <a:spcPts val="0"/>
              </a:spcAft>
              <a:buSzPts val="900"/>
              <a:buChar char="●"/>
              <a:defRPr/>
            </a:lvl1pPr>
            <a:lvl2pPr marL="914400" lvl="1" indent="-285750">
              <a:spcBef>
                <a:spcPts val="0"/>
              </a:spcBef>
              <a:spcAft>
                <a:spcPts val="0"/>
              </a:spcAft>
              <a:buSzPts val="900"/>
              <a:buChar char="○"/>
              <a:defRPr/>
            </a:lvl2pPr>
            <a:lvl3pPr marL="1371600" lvl="2" indent="-285750">
              <a:spcBef>
                <a:spcPts val="0"/>
              </a:spcBef>
              <a:spcAft>
                <a:spcPts val="0"/>
              </a:spcAft>
              <a:buSzPts val="900"/>
              <a:buChar char="■"/>
              <a:defRPr/>
            </a:lvl3pPr>
            <a:lvl4pPr marL="1828800" lvl="3" indent="-285750">
              <a:spcBef>
                <a:spcPts val="0"/>
              </a:spcBef>
              <a:spcAft>
                <a:spcPts val="0"/>
              </a:spcAft>
              <a:buSzPts val="900"/>
              <a:buChar char="●"/>
              <a:defRPr/>
            </a:lvl4pPr>
            <a:lvl5pPr marL="2286000" lvl="4" indent="-285750">
              <a:spcBef>
                <a:spcPts val="0"/>
              </a:spcBef>
              <a:spcAft>
                <a:spcPts val="0"/>
              </a:spcAft>
              <a:buSzPts val="900"/>
              <a:buChar char="○"/>
              <a:defRPr/>
            </a:lvl5pPr>
            <a:lvl6pPr marL="2743200" lvl="5" indent="-285750">
              <a:spcBef>
                <a:spcPts val="0"/>
              </a:spcBef>
              <a:spcAft>
                <a:spcPts val="0"/>
              </a:spcAft>
              <a:buSzPts val="900"/>
              <a:buChar char="■"/>
              <a:defRPr/>
            </a:lvl6pPr>
            <a:lvl7pPr marL="3200400" lvl="6" indent="-285750">
              <a:spcBef>
                <a:spcPts val="0"/>
              </a:spcBef>
              <a:spcAft>
                <a:spcPts val="0"/>
              </a:spcAft>
              <a:buSzPts val="900"/>
              <a:buChar char="●"/>
              <a:defRPr/>
            </a:lvl7pPr>
            <a:lvl8pPr marL="3657600" lvl="7" indent="-285750">
              <a:spcBef>
                <a:spcPts val="0"/>
              </a:spcBef>
              <a:spcAft>
                <a:spcPts val="0"/>
              </a:spcAft>
              <a:buSzPts val="900"/>
              <a:buChar char="○"/>
              <a:defRPr/>
            </a:lvl8pPr>
            <a:lvl9pPr marL="4114800" lvl="8" indent="-285750">
              <a:spcBef>
                <a:spcPts val="0"/>
              </a:spcBef>
              <a:spcAft>
                <a:spcPts val="0"/>
              </a:spcAft>
              <a:buSzPts val="9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59"/>
        <p:cNvGrpSpPr/>
        <p:nvPr/>
      </p:nvGrpSpPr>
      <p:grpSpPr>
        <a:xfrm>
          <a:off x="0" y="0"/>
          <a:ext cx="0" cy="0"/>
          <a:chOff x="0" y="0"/>
          <a:chExt cx="0" cy="0"/>
        </a:xfrm>
      </p:grpSpPr>
      <p:sp>
        <p:nvSpPr>
          <p:cNvPr id="360" name="Google Shape;360;p45"/>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900"/>
              <a:buNone/>
              <a:defRPr/>
            </a:lvl1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1"/>
        <p:cNvGrpSpPr/>
        <p:nvPr/>
      </p:nvGrpSpPr>
      <p:grpSpPr>
        <a:xfrm>
          <a:off x="0" y="0"/>
          <a:ext cx="0" cy="0"/>
          <a:chOff x="0" y="0"/>
          <a:chExt cx="0" cy="0"/>
        </a:xfrm>
      </p:grpSpPr>
      <p:sp>
        <p:nvSpPr>
          <p:cNvPr id="362" name="Google Shape;362;p46"/>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63" name="Google Shape;363;p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285750" algn="ctr">
              <a:spcBef>
                <a:spcPts val="0"/>
              </a:spcBef>
              <a:spcAft>
                <a:spcPts val="0"/>
              </a:spcAft>
              <a:buSzPts val="900"/>
              <a:buChar char="●"/>
              <a:defRPr/>
            </a:lvl1pPr>
            <a:lvl2pPr marL="914400" lvl="1" indent="-285750" algn="ctr">
              <a:spcBef>
                <a:spcPts val="0"/>
              </a:spcBef>
              <a:spcAft>
                <a:spcPts val="0"/>
              </a:spcAft>
              <a:buSzPts val="900"/>
              <a:buChar char="○"/>
              <a:defRPr/>
            </a:lvl2pPr>
            <a:lvl3pPr marL="1371600" lvl="2" indent="-285750" algn="ctr">
              <a:spcBef>
                <a:spcPts val="0"/>
              </a:spcBef>
              <a:spcAft>
                <a:spcPts val="0"/>
              </a:spcAft>
              <a:buSzPts val="900"/>
              <a:buChar char="■"/>
              <a:defRPr/>
            </a:lvl3pPr>
            <a:lvl4pPr marL="1828800" lvl="3" indent="-285750" algn="ctr">
              <a:spcBef>
                <a:spcPts val="0"/>
              </a:spcBef>
              <a:spcAft>
                <a:spcPts val="0"/>
              </a:spcAft>
              <a:buSzPts val="900"/>
              <a:buChar char="●"/>
              <a:defRPr/>
            </a:lvl4pPr>
            <a:lvl5pPr marL="2286000" lvl="4" indent="-285750" algn="ctr">
              <a:spcBef>
                <a:spcPts val="0"/>
              </a:spcBef>
              <a:spcAft>
                <a:spcPts val="0"/>
              </a:spcAft>
              <a:buSzPts val="900"/>
              <a:buChar char="○"/>
              <a:defRPr/>
            </a:lvl5pPr>
            <a:lvl6pPr marL="2743200" lvl="5" indent="-285750" algn="ctr">
              <a:spcBef>
                <a:spcPts val="0"/>
              </a:spcBef>
              <a:spcAft>
                <a:spcPts val="0"/>
              </a:spcAft>
              <a:buSzPts val="900"/>
              <a:buChar char="■"/>
              <a:defRPr/>
            </a:lvl6pPr>
            <a:lvl7pPr marL="3200400" lvl="6" indent="-285750" algn="ctr">
              <a:spcBef>
                <a:spcPts val="0"/>
              </a:spcBef>
              <a:spcAft>
                <a:spcPts val="0"/>
              </a:spcAft>
              <a:buSzPts val="900"/>
              <a:buChar char="●"/>
              <a:defRPr/>
            </a:lvl7pPr>
            <a:lvl8pPr marL="3657600" lvl="7" indent="-285750" algn="ctr">
              <a:spcBef>
                <a:spcPts val="0"/>
              </a:spcBef>
              <a:spcAft>
                <a:spcPts val="0"/>
              </a:spcAft>
              <a:buSzPts val="900"/>
              <a:buChar char="○"/>
              <a:defRPr/>
            </a:lvl8pPr>
            <a:lvl9pPr marL="4114800" lvl="8" indent="-285750" algn="ctr">
              <a:spcBef>
                <a:spcPts val="0"/>
              </a:spcBef>
              <a:spcAft>
                <a:spcPts val="0"/>
              </a:spcAft>
              <a:buSzPts val="900"/>
              <a:buChar char="■"/>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64"/>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365"/>
        <p:cNvGrpSpPr/>
        <p:nvPr/>
      </p:nvGrpSpPr>
      <p:grpSpPr>
        <a:xfrm>
          <a:off x="0" y="0"/>
          <a:ext cx="0" cy="0"/>
          <a:chOff x="0" y="0"/>
          <a:chExt cx="0" cy="0"/>
        </a:xfrm>
      </p:grpSpPr>
      <p:sp>
        <p:nvSpPr>
          <p:cNvPr id="366" name="Google Shape;366;p48"/>
          <p:cNvSpPr txBox="1">
            <a:spLocks noGrp="1"/>
          </p:cNvSpPr>
          <p:nvPr>
            <p:ph type="title"/>
          </p:nvPr>
        </p:nvSpPr>
        <p:spPr>
          <a:xfrm>
            <a:off x="677325" y="1832775"/>
            <a:ext cx="3217200" cy="14841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67" name="Google Shape;367;p48"/>
          <p:cNvSpPr txBox="1">
            <a:spLocks noGrp="1"/>
          </p:cNvSpPr>
          <p:nvPr>
            <p:ph type="subTitle" idx="1"/>
          </p:nvPr>
        </p:nvSpPr>
        <p:spPr>
          <a:xfrm>
            <a:off x="4406650" y="393750"/>
            <a:ext cx="4409700" cy="5427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68" name="Google Shape;368;p48"/>
          <p:cNvSpPr txBox="1">
            <a:spLocks noGrp="1"/>
          </p:cNvSpPr>
          <p:nvPr>
            <p:ph type="subTitle" idx="2"/>
          </p:nvPr>
        </p:nvSpPr>
        <p:spPr>
          <a:xfrm>
            <a:off x="4406650" y="1151705"/>
            <a:ext cx="4409700" cy="5427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69" name="Google Shape;369;p48"/>
          <p:cNvSpPr txBox="1">
            <a:spLocks noGrp="1"/>
          </p:cNvSpPr>
          <p:nvPr>
            <p:ph type="subTitle" idx="3"/>
          </p:nvPr>
        </p:nvSpPr>
        <p:spPr>
          <a:xfrm>
            <a:off x="4406650" y="3425570"/>
            <a:ext cx="4409700" cy="5427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70" name="Google Shape;370;p48"/>
          <p:cNvSpPr txBox="1">
            <a:spLocks noGrp="1"/>
          </p:cNvSpPr>
          <p:nvPr>
            <p:ph type="subTitle" idx="4"/>
          </p:nvPr>
        </p:nvSpPr>
        <p:spPr>
          <a:xfrm>
            <a:off x="4406650" y="1909660"/>
            <a:ext cx="4409700" cy="5427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71" name="Google Shape;371;p48"/>
          <p:cNvSpPr txBox="1">
            <a:spLocks noGrp="1"/>
          </p:cNvSpPr>
          <p:nvPr>
            <p:ph type="subTitle" idx="5"/>
          </p:nvPr>
        </p:nvSpPr>
        <p:spPr>
          <a:xfrm>
            <a:off x="4406650" y="4183525"/>
            <a:ext cx="4409700" cy="5427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72" name="Google Shape;372;p48"/>
          <p:cNvSpPr txBox="1">
            <a:spLocks noGrp="1"/>
          </p:cNvSpPr>
          <p:nvPr>
            <p:ph type="subTitle" idx="6"/>
          </p:nvPr>
        </p:nvSpPr>
        <p:spPr>
          <a:xfrm>
            <a:off x="4406650" y="2667615"/>
            <a:ext cx="4409700" cy="5427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body and image">
  <p:cSld name="Title, body and image">
    <p:spTree>
      <p:nvGrpSpPr>
        <p:cNvPr id="1" name="Shape 373"/>
        <p:cNvGrpSpPr/>
        <p:nvPr/>
      </p:nvGrpSpPr>
      <p:grpSpPr>
        <a:xfrm>
          <a:off x="0" y="0"/>
          <a:ext cx="0" cy="0"/>
          <a:chOff x="0" y="0"/>
          <a:chExt cx="0" cy="0"/>
        </a:xfrm>
      </p:grpSpPr>
      <p:sp>
        <p:nvSpPr>
          <p:cNvPr id="374" name="Google Shape;374;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75" name="Google Shape;375;p49"/>
          <p:cNvSpPr txBox="1">
            <a:spLocks noGrp="1"/>
          </p:cNvSpPr>
          <p:nvPr>
            <p:ph type="body" idx="1"/>
          </p:nvPr>
        </p:nvSpPr>
        <p:spPr>
          <a:xfrm>
            <a:off x="311700" y="1152475"/>
            <a:ext cx="4473900" cy="3416400"/>
          </a:xfrm>
          <a:prstGeom prst="rect">
            <a:avLst/>
          </a:prstGeom>
        </p:spPr>
        <p:txBody>
          <a:bodyPr spcFirstLastPara="1" wrap="square" lIns="91425" tIns="91425" rIns="91425" bIns="91425" anchor="t" anchorCtr="0">
            <a:noAutofit/>
          </a:bodyPr>
          <a:lstStyle>
            <a:lvl1pPr marL="457200" lvl="0" indent="-285750">
              <a:spcBef>
                <a:spcPts val="0"/>
              </a:spcBef>
              <a:spcAft>
                <a:spcPts val="0"/>
              </a:spcAft>
              <a:buSzPts val="900"/>
              <a:buChar char="●"/>
              <a:defRPr/>
            </a:lvl1pPr>
            <a:lvl2pPr marL="914400" lvl="1" indent="-285750">
              <a:spcBef>
                <a:spcPts val="0"/>
              </a:spcBef>
              <a:spcAft>
                <a:spcPts val="0"/>
              </a:spcAft>
              <a:buSzPts val="900"/>
              <a:buChar char="○"/>
              <a:defRPr/>
            </a:lvl2pPr>
            <a:lvl3pPr marL="1371600" lvl="2" indent="-285750">
              <a:spcBef>
                <a:spcPts val="0"/>
              </a:spcBef>
              <a:spcAft>
                <a:spcPts val="0"/>
              </a:spcAft>
              <a:buSzPts val="900"/>
              <a:buChar char="■"/>
              <a:defRPr/>
            </a:lvl3pPr>
            <a:lvl4pPr marL="1828800" lvl="3" indent="-285750">
              <a:spcBef>
                <a:spcPts val="0"/>
              </a:spcBef>
              <a:spcAft>
                <a:spcPts val="0"/>
              </a:spcAft>
              <a:buSzPts val="900"/>
              <a:buChar char="●"/>
              <a:defRPr/>
            </a:lvl4pPr>
            <a:lvl5pPr marL="2286000" lvl="4" indent="-285750">
              <a:spcBef>
                <a:spcPts val="0"/>
              </a:spcBef>
              <a:spcAft>
                <a:spcPts val="0"/>
              </a:spcAft>
              <a:buSzPts val="900"/>
              <a:buChar char="○"/>
              <a:defRPr/>
            </a:lvl5pPr>
            <a:lvl6pPr marL="2743200" lvl="5" indent="-285750">
              <a:spcBef>
                <a:spcPts val="0"/>
              </a:spcBef>
              <a:spcAft>
                <a:spcPts val="0"/>
              </a:spcAft>
              <a:buSzPts val="900"/>
              <a:buChar char="■"/>
              <a:defRPr/>
            </a:lvl6pPr>
            <a:lvl7pPr marL="3200400" lvl="6" indent="-285750">
              <a:spcBef>
                <a:spcPts val="0"/>
              </a:spcBef>
              <a:spcAft>
                <a:spcPts val="0"/>
              </a:spcAft>
              <a:buSzPts val="900"/>
              <a:buChar char="●"/>
              <a:defRPr/>
            </a:lvl7pPr>
            <a:lvl8pPr marL="3657600" lvl="7" indent="-285750">
              <a:spcBef>
                <a:spcPts val="0"/>
              </a:spcBef>
              <a:spcAft>
                <a:spcPts val="0"/>
              </a:spcAft>
              <a:buSzPts val="900"/>
              <a:buChar char="○"/>
              <a:defRPr/>
            </a:lvl8pPr>
            <a:lvl9pPr marL="4114800" lvl="8" indent="-285750">
              <a:spcBef>
                <a:spcPts val="0"/>
              </a:spcBef>
              <a:spcAft>
                <a:spcPts val="0"/>
              </a:spcAft>
              <a:buSzPts val="900"/>
              <a:buChar char="■"/>
              <a:defRPr/>
            </a:lvl9pPr>
          </a:lstStyle>
          <a:p>
            <a:endParaRPr/>
          </a:p>
        </p:txBody>
      </p:sp>
      <p:sp>
        <p:nvSpPr>
          <p:cNvPr id="376" name="Google Shape;376;p49"/>
          <p:cNvSpPr>
            <a:spLocks noGrp="1"/>
          </p:cNvSpPr>
          <p:nvPr>
            <p:ph type="pic" idx="2"/>
          </p:nvPr>
        </p:nvSpPr>
        <p:spPr>
          <a:xfrm>
            <a:off x="4992024" y="1152775"/>
            <a:ext cx="3840300" cy="3416400"/>
          </a:xfrm>
          <a:prstGeom prst="rect">
            <a:avLst/>
          </a:prstGeom>
          <a:no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big ideas">
  <p:cSld name="Two big ideas">
    <p:spTree>
      <p:nvGrpSpPr>
        <p:cNvPr id="1" name="Shape 377"/>
        <p:cNvGrpSpPr/>
        <p:nvPr/>
      </p:nvGrpSpPr>
      <p:grpSpPr>
        <a:xfrm>
          <a:off x="0" y="0"/>
          <a:ext cx="0" cy="0"/>
          <a:chOff x="0" y="0"/>
          <a:chExt cx="0" cy="0"/>
        </a:xfrm>
      </p:grpSpPr>
      <p:sp>
        <p:nvSpPr>
          <p:cNvPr id="378" name="Google Shape;378;p50"/>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79" name="Google Shape;379;p50"/>
          <p:cNvSpPr txBox="1">
            <a:spLocks noGrp="1"/>
          </p:cNvSpPr>
          <p:nvPr>
            <p:ph type="body" idx="1"/>
          </p:nvPr>
        </p:nvSpPr>
        <p:spPr>
          <a:xfrm>
            <a:off x="483150" y="2237788"/>
            <a:ext cx="3619800" cy="2373600"/>
          </a:xfrm>
          <a:prstGeom prst="rect">
            <a:avLst/>
          </a:prstGeom>
        </p:spPr>
        <p:txBody>
          <a:bodyPr spcFirstLastPara="1" wrap="square" lIns="91425" tIns="91425" rIns="91425" bIns="91425" anchor="t" anchorCtr="0">
            <a:noAutofit/>
          </a:bodyPr>
          <a:lstStyle>
            <a:lvl1pPr marL="457200" lvl="0" indent="-285750">
              <a:spcBef>
                <a:spcPts val="0"/>
              </a:spcBef>
              <a:spcAft>
                <a:spcPts val="0"/>
              </a:spcAft>
              <a:buSzPts val="900"/>
              <a:buChar char="●"/>
              <a:defRPr/>
            </a:lvl1pPr>
            <a:lvl2pPr marL="914400" lvl="1" indent="-285750">
              <a:spcBef>
                <a:spcPts val="0"/>
              </a:spcBef>
              <a:spcAft>
                <a:spcPts val="0"/>
              </a:spcAft>
              <a:buSzPts val="900"/>
              <a:buChar char="○"/>
              <a:defRPr/>
            </a:lvl2pPr>
            <a:lvl3pPr marL="1371600" lvl="2" indent="-285750">
              <a:spcBef>
                <a:spcPts val="0"/>
              </a:spcBef>
              <a:spcAft>
                <a:spcPts val="0"/>
              </a:spcAft>
              <a:buSzPts val="900"/>
              <a:buChar char="■"/>
              <a:defRPr/>
            </a:lvl3pPr>
            <a:lvl4pPr marL="1828800" lvl="3" indent="-285750">
              <a:spcBef>
                <a:spcPts val="0"/>
              </a:spcBef>
              <a:spcAft>
                <a:spcPts val="0"/>
              </a:spcAft>
              <a:buSzPts val="900"/>
              <a:buChar char="●"/>
              <a:defRPr/>
            </a:lvl4pPr>
            <a:lvl5pPr marL="2286000" lvl="4" indent="-285750">
              <a:spcBef>
                <a:spcPts val="0"/>
              </a:spcBef>
              <a:spcAft>
                <a:spcPts val="0"/>
              </a:spcAft>
              <a:buSzPts val="900"/>
              <a:buChar char="○"/>
              <a:defRPr/>
            </a:lvl5pPr>
            <a:lvl6pPr marL="2743200" lvl="5" indent="-285750">
              <a:spcBef>
                <a:spcPts val="0"/>
              </a:spcBef>
              <a:spcAft>
                <a:spcPts val="0"/>
              </a:spcAft>
              <a:buSzPts val="900"/>
              <a:buChar char="■"/>
              <a:defRPr/>
            </a:lvl6pPr>
            <a:lvl7pPr marL="3200400" lvl="6" indent="-285750">
              <a:spcBef>
                <a:spcPts val="0"/>
              </a:spcBef>
              <a:spcAft>
                <a:spcPts val="0"/>
              </a:spcAft>
              <a:buSzPts val="900"/>
              <a:buChar char="●"/>
              <a:defRPr/>
            </a:lvl7pPr>
            <a:lvl8pPr marL="3657600" lvl="7" indent="-285750">
              <a:spcBef>
                <a:spcPts val="0"/>
              </a:spcBef>
              <a:spcAft>
                <a:spcPts val="0"/>
              </a:spcAft>
              <a:buSzPts val="900"/>
              <a:buChar char="○"/>
              <a:defRPr/>
            </a:lvl8pPr>
            <a:lvl9pPr marL="4114800" lvl="8" indent="-285750">
              <a:spcBef>
                <a:spcPts val="0"/>
              </a:spcBef>
              <a:spcAft>
                <a:spcPts val="0"/>
              </a:spcAft>
              <a:buSzPts val="900"/>
              <a:buChar char="■"/>
              <a:defRPr/>
            </a:lvl9pPr>
          </a:lstStyle>
          <a:p>
            <a:endParaRPr/>
          </a:p>
        </p:txBody>
      </p:sp>
      <p:sp>
        <p:nvSpPr>
          <p:cNvPr id="380" name="Google Shape;380;p50"/>
          <p:cNvSpPr txBox="1">
            <a:spLocks noGrp="1"/>
          </p:cNvSpPr>
          <p:nvPr>
            <p:ph type="body" idx="2"/>
          </p:nvPr>
        </p:nvSpPr>
        <p:spPr>
          <a:xfrm>
            <a:off x="5048000" y="2237788"/>
            <a:ext cx="3619800" cy="2373600"/>
          </a:xfrm>
          <a:prstGeom prst="rect">
            <a:avLst/>
          </a:prstGeom>
        </p:spPr>
        <p:txBody>
          <a:bodyPr spcFirstLastPara="1" wrap="square" lIns="91425" tIns="91425" rIns="91425" bIns="91425" anchor="t" anchorCtr="0">
            <a:noAutofit/>
          </a:bodyPr>
          <a:lstStyle>
            <a:lvl1pPr marL="457200" lvl="0" indent="-285750">
              <a:spcBef>
                <a:spcPts val="0"/>
              </a:spcBef>
              <a:spcAft>
                <a:spcPts val="0"/>
              </a:spcAft>
              <a:buSzPts val="900"/>
              <a:buChar char="●"/>
              <a:defRPr/>
            </a:lvl1pPr>
            <a:lvl2pPr marL="914400" lvl="1" indent="-285750">
              <a:spcBef>
                <a:spcPts val="0"/>
              </a:spcBef>
              <a:spcAft>
                <a:spcPts val="0"/>
              </a:spcAft>
              <a:buSzPts val="900"/>
              <a:buChar char="○"/>
              <a:defRPr/>
            </a:lvl2pPr>
            <a:lvl3pPr marL="1371600" lvl="2" indent="-285750">
              <a:spcBef>
                <a:spcPts val="0"/>
              </a:spcBef>
              <a:spcAft>
                <a:spcPts val="0"/>
              </a:spcAft>
              <a:buSzPts val="900"/>
              <a:buChar char="■"/>
              <a:defRPr/>
            </a:lvl3pPr>
            <a:lvl4pPr marL="1828800" lvl="3" indent="-285750">
              <a:spcBef>
                <a:spcPts val="0"/>
              </a:spcBef>
              <a:spcAft>
                <a:spcPts val="0"/>
              </a:spcAft>
              <a:buSzPts val="900"/>
              <a:buChar char="●"/>
              <a:defRPr/>
            </a:lvl4pPr>
            <a:lvl5pPr marL="2286000" lvl="4" indent="-285750">
              <a:spcBef>
                <a:spcPts val="0"/>
              </a:spcBef>
              <a:spcAft>
                <a:spcPts val="0"/>
              </a:spcAft>
              <a:buSzPts val="900"/>
              <a:buChar char="○"/>
              <a:defRPr/>
            </a:lvl5pPr>
            <a:lvl6pPr marL="2743200" lvl="5" indent="-285750">
              <a:spcBef>
                <a:spcPts val="0"/>
              </a:spcBef>
              <a:spcAft>
                <a:spcPts val="0"/>
              </a:spcAft>
              <a:buSzPts val="900"/>
              <a:buChar char="■"/>
              <a:defRPr/>
            </a:lvl6pPr>
            <a:lvl7pPr marL="3200400" lvl="6" indent="-285750">
              <a:spcBef>
                <a:spcPts val="0"/>
              </a:spcBef>
              <a:spcAft>
                <a:spcPts val="0"/>
              </a:spcAft>
              <a:buSzPts val="900"/>
              <a:buChar char="●"/>
              <a:defRPr/>
            </a:lvl7pPr>
            <a:lvl8pPr marL="3657600" lvl="7" indent="-285750">
              <a:spcBef>
                <a:spcPts val="0"/>
              </a:spcBef>
              <a:spcAft>
                <a:spcPts val="0"/>
              </a:spcAft>
              <a:buSzPts val="900"/>
              <a:buChar char="○"/>
              <a:defRPr/>
            </a:lvl8pPr>
            <a:lvl9pPr marL="4114800" lvl="8" indent="-285750">
              <a:spcBef>
                <a:spcPts val="0"/>
              </a:spcBef>
              <a:spcAft>
                <a:spcPts val="0"/>
              </a:spcAft>
              <a:buSzPts val="900"/>
              <a:buChar char="■"/>
              <a:defRPr/>
            </a:lvl9pPr>
          </a:lstStyle>
          <a:p>
            <a:endParaRPr/>
          </a:p>
        </p:txBody>
      </p:sp>
      <p:sp>
        <p:nvSpPr>
          <p:cNvPr id="381" name="Google Shape;381;p50"/>
          <p:cNvSpPr txBox="1">
            <a:spLocks noGrp="1"/>
          </p:cNvSpPr>
          <p:nvPr>
            <p:ph type="subTitle" idx="3"/>
          </p:nvPr>
        </p:nvSpPr>
        <p:spPr>
          <a:xfrm>
            <a:off x="483150" y="1336161"/>
            <a:ext cx="3619800" cy="5427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82" name="Google Shape;382;p50"/>
          <p:cNvSpPr txBox="1">
            <a:spLocks noGrp="1"/>
          </p:cNvSpPr>
          <p:nvPr>
            <p:ph type="subTitle" idx="4"/>
          </p:nvPr>
        </p:nvSpPr>
        <p:spPr>
          <a:xfrm>
            <a:off x="5048000" y="1336161"/>
            <a:ext cx="3619800" cy="5427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hree big ideas">
  <p:cSld name="Three big ideas">
    <p:spTree>
      <p:nvGrpSpPr>
        <p:cNvPr id="1" name="Shape 383"/>
        <p:cNvGrpSpPr/>
        <p:nvPr/>
      </p:nvGrpSpPr>
      <p:grpSpPr>
        <a:xfrm>
          <a:off x="0" y="0"/>
          <a:ext cx="0" cy="0"/>
          <a:chOff x="0" y="0"/>
          <a:chExt cx="0" cy="0"/>
        </a:xfrm>
      </p:grpSpPr>
      <p:sp>
        <p:nvSpPr>
          <p:cNvPr id="384" name="Google Shape;384;p51"/>
          <p:cNvSpPr txBox="1">
            <a:spLocks noGrp="1"/>
          </p:cNvSpPr>
          <p:nvPr>
            <p:ph type="body" idx="1"/>
          </p:nvPr>
        </p:nvSpPr>
        <p:spPr>
          <a:xfrm>
            <a:off x="483175" y="2417500"/>
            <a:ext cx="2455500" cy="2373600"/>
          </a:xfrm>
          <a:prstGeom prst="rect">
            <a:avLst/>
          </a:prstGeom>
        </p:spPr>
        <p:txBody>
          <a:bodyPr spcFirstLastPara="1" wrap="square" lIns="91425" tIns="91425" rIns="91425" bIns="91425" anchor="t" anchorCtr="0">
            <a:noAutofit/>
          </a:bodyPr>
          <a:lstStyle>
            <a:lvl1pPr marL="457200" lvl="0" indent="-285750">
              <a:spcBef>
                <a:spcPts val="0"/>
              </a:spcBef>
              <a:spcAft>
                <a:spcPts val="0"/>
              </a:spcAft>
              <a:buSzPts val="900"/>
              <a:buChar char="●"/>
              <a:defRPr/>
            </a:lvl1pPr>
            <a:lvl2pPr marL="914400" lvl="1" indent="-285750">
              <a:spcBef>
                <a:spcPts val="0"/>
              </a:spcBef>
              <a:spcAft>
                <a:spcPts val="0"/>
              </a:spcAft>
              <a:buSzPts val="900"/>
              <a:buChar char="○"/>
              <a:defRPr/>
            </a:lvl2pPr>
            <a:lvl3pPr marL="1371600" lvl="2" indent="-285750">
              <a:spcBef>
                <a:spcPts val="0"/>
              </a:spcBef>
              <a:spcAft>
                <a:spcPts val="0"/>
              </a:spcAft>
              <a:buSzPts val="900"/>
              <a:buChar char="■"/>
              <a:defRPr/>
            </a:lvl3pPr>
            <a:lvl4pPr marL="1828800" lvl="3" indent="-285750">
              <a:spcBef>
                <a:spcPts val="0"/>
              </a:spcBef>
              <a:spcAft>
                <a:spcPts val="0"/>
              </a:spcAft>
              <a:buSzPts val="900"/>
              <a:buChar char="●"/>
              <a:defRPr/>
            </a:lvl4pPr>
            <a:lvl5pPr marL="2286000" lvl="4" indent="-285750">
              <a:spcBef>
                <a:spcPts val="0"/>
              </a:spcBef>
              <a:spcAft>
                <a:spcPts val="0"/>
              </a:spcAft>
              <a:buSzPts val="900"/>
              <a:buChar char="○"/>
              <a:defRPr/>
            </a:lvl5pPr>
            <a:lvl6pPr marL="2743200" lvl="5" indent="-285750">
              <a:spcBef>
                <a:spcPts val="0"/>
              </a:spcBef>
              <a:spcAft>
                <a:spcPts val="0"/>
              </a:spcAft>
              <a:buSzPts val="900"/>
              <a:buChar char="■"/>
              <a:defRPr/>
            </a:lvl6pPr>
            <a:lvl7pPr marL="3200400" lvl="6" indent="-285750">
              <a:spcBef>
                <a:spcPts val="0"/>
              </a:spcBef>
              <a:spcAft>
                <a:spcPts val="0"/>
              </a:spcAft>
              <a:buSzPts val="900"/>
              <a:buChar char="●"/>
              <a:defRPr/>
            </a:lvl7pPr>
            <a:lvl8pPr marL="3657600" lvl="7" indent="-285750">
              <a:spcBef>
                <a:spcPts val="0"/>
              </a:spcBef>
              <a:spcAft>
                <a:spcPts val="0"/>
              </a:spcAft>
              <a:buSzPts val="900"/>
              <a:buChar char="○"/>
              <a:defRPr/>
            </a:lvl8pPr>
            <a:lvl9pPr marL="4114800" lvl="8" indent="-285750">
              <a:spcBef>
                <a:spcPts val="0"/>
              </a:spcBef>
              <a:spcAft>
                <a:spcPts val="0"/>
              </a:spcAft>
              <a:buSzPts val="900"/>
              <a:buChar char="■"/>
              <a:defRPr/>
            </a:lvl9pPr>
          </a:lstStyle>
          <a:p>
            <a:endParaRPr/>
          </a:p>
        </p:txBody>
      </p:sp>
      <p:sp>
        <p:nvSpPr>
          <p:cNvPr id="385" name="Google Shape;385;p51"/>
          <p:cNvSpPr txBox="1">
            <a:spLocks noGrp="1"/>
          </p:cNvSpPr>
          <p:nvPr>
            <p:ph type="body" idx="2"/>
          </p:nvPr>
        </p:nvSpPr>
        <p:spPr>
          <a:xfrm>
            <a:off x="3347725" y="2417500"/>
            <a:ext cx="2455500" cy="2373600"/>
          </a:xfrm>
          <a:prstGeom prst="rect">
            <a:avLst/>
          </a:prstGeom>
        </p:spPr>
        <p:txBody>
          <a:bodyPr spcFirstLastPara="1" wrap="square" lIns="91425" tIns="91425" rIns="91425" bIns="91425" anchor="t" anchorCtr="0">
            <a:noAutofit/>
          </a:bodyPr>
          <a:lstStyle>
            <a:lvl1pPr marL="457200" lvl="0" indent="-285750">
              <a:spcBef>
                <a:spcPts val="0"/>
              </a:spcBef>
              <a:spcAft>
                <a:spcPts val="0"/>
              </a:spcAft>
              <a:buSzPts val="900"/>
              <a:buChar char="●"/>
              <a:defRPr/>
            </a:lvl1pPr>
            <a:lvl2pPr marL="914400" lvl="1" indent="-285750">
              <a:spcBef>
                <a:spcPts val="0"/>
              </a:spcBef>
              <a:spcAft>
                <a:spcPts val="0"/>
              </a:spcAft>
              <a:buSzPts val="900"/>
              <a:buChar char="○"/>
              <a:defRPr/>
            </a:lvl2pPr>
            <a:lvl3pPr marL="1371600" lvl="2" indent="-285750">
              <a:spcBef>
                <a:spcPts val="0"/>
              </a:spcBef>
              <a:spcAft>
                <a:spcPts val="0"/>
              </a:spcAft>
              <a:buSzPts val="900"/>
              <a:buChar char="■"/>
              <a:defRPr/>
            </a:lvl3pPr>
            <a:lvl4pPr marL="1828800" lvl="3" indent="-285750">
              <a:spcBef>
                <a:spcPts val="0"/>
              </a:spcBef>
              <a:spcAft>
                <a:spcPts val="0"/>
              </a:spcAft>
              <a:buSzPts val="900"/>
              <a:buChar char="●"/>
              <a:defRPr/>
            </a:lvl4pPr>
            <a:lvl5pPr marL="2286000" lvl="4" indent="-285750">
              <a:spcBef>
                <a:spcPts val="0"/>
              </a:spcBef>
              <a:spcAft>
                <a:spcPts val="0"/>
              </a:spcAft>
              <a:buSzPts val="900"/>
              <a:buChar char="○"/>
              <a:defRPr/>
            </a:lvl5pPr>
            <a:lvl6pPr marL="2743200" lvl="5" indent="-285750">
              <a:spcBef>
                <a:spcPts val="0"/>
              </a:spcBef>
              <a:spcAft>
                <a:spcPts val="0"/>
              </a:spcAft>
              <a:buSzPts val="900"/>
              <a:buChar char="■"/>
              <a:defRPr/>
            </a:lvl6pPr>
            <a:lvl7pPr marL="3200400" lvl="6" indent="-285750">
              <a:spcBef>
                <a:spcPts val="0"/>
              </a:spcBef>
              <a:spcAft>
                <a:spcPts val="0"/>
              </a:spcAft>
              <a:buSzPts val="900"/>
              <a:buChar char="●"/>
              <a:defRPr/>
            </a:lvl7pPr>
            <a:lvl8pPr marL="3657600" lvl="7" indent="-285750">
              <a:spcBef>
                <a:spcPts val="0"/>
              </a:spcBef>
              <a:spcAft>
                <a:spcPts val="0"/>
              </a:spcAft>
              <a:buSzPts val="900"/>
              <a:buChar char="○"/>
              <a:defRPr/>
            </a:lvl8pPr>
            <a:lvl9pPr marL="4114800" lvl="8" indent="-285750">
              <a:spcBef>
                <a:spcPts val="0"/>
              </a:spcBef>
              <a:spcAft>
                <a:spcPts val="0"/>
              </a:spcAft>
              <a:buSzPts val="900"/>
              <a:buChar char="■"/>
              <a:defRPr/>
            </a:lvl9pPr>
          </a:lstStyle>
          <a:p>
            <a:endParaRPr/>
          </a:p>
        </p:txBody>
      </p:sp>
      <p:sp>
        <p:nvSpPr>
          <p:cNvPr id="386" name="Google Shape;386;p51"/>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87" name="Google Shape;387;p51"/>
          <p:cNvSpPr txBox="1">
            <a:spLocks noGrp="1"/>
          </p:cNvSpPr>
          <p:nvPr>
            <p:ph type="subTitle" idx="3"/>
          </p:nvPr>
        </p:nvSpPr>
        <p:spPr>
          <a:xfrm>
            <a:off x="483175" y="1336150"/>
            <a:ext cx="2455500" cy="7785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88" name="Google Shape;388;p51"/>
          <p:cNvSpPr txBox="1">
            <a:spLocks noGrp="1"/>
          </p:cNvSpPr>
          <p:nvPr>
            <p:ph type="subTitle" idx="4"/>
          </p:nvPr>
        </p:nvSpPr>
        <p:spPr>
          <a:xfrm>
            <a:off x="3347725" y="1336150"/>
            <a:ext cx="2455500" cy="7785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89" name="Google Shape;389;p51"/>
          <p:cNvSpPr txBox="1">
            <a:spLocks noGrp="1"/>
          </p:cNvSpPr>
          <p:nvPr>
            <p:ph type="subTitle" idx="5"/>
          </p:nvPr>
        </p:nvSpPr>
        <p:spPr>
          <a:xfrm>
            <a:off x="6212275" y="1336150"/>
            <a:ext cx="2455500" cy="7785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90" name="Google Shape;390;p51"/>
          <p:cNvSpPr txBox="1">
            <a:spLocks noGrp="1"/>
          </p:cNvSpPr>
          <p:nvPr>
            <p:ph type="body" idx="6"/>
          </p:nvPr>
        </p:nvSpPr>
        <p:spPr>
          <a:xfrm>
            <a:off x="6212275" y="2417500"/>
            <a:ext cx="2455500" cy="2373600"/>
          </a:xfrm>
          <a:prstGeom prst="rect">
            <a:avLst/>
          </a:prstGeom>
        </p:spPr>
        <p:txBody>
          <a:bodyPr spcFirstLastPara="1" wrap="square" lIns="0" tIns="0" rIns="0" bIns="0" anchor="t" anchorCtr="0">
            <a:spAutoFit/>
          </a:bodyPr>
          <a:lstStyle>
            <a:lvl1pPr marL="457200" lvl="0" indent="-285750">
              <a:spcBef>
                <a:spcPts val="0"/>
              </a:spcBef>
              <a:spcAft>
                <a:spcPts val="0"/>
              </a:spcAft>
              <a:buSzPts val="900"/>
              <a:buChar char="●"/>
              <a:defRPr/>
            </a:lvl1pPr>
            <a:lvl2pPr marL="914400" lvl="1" indent="-285750">
              <a:spcBef>
                <a:spcPts val="0"/>
              </a:spcBef>
              <a:spcAft>
                <a:spcPts val="0"/>
              </a:spcAft>
              <a:buSzPts val="900"/>
              <a:buChar char="○"/>
              <a:defRPr/>
            </a:lvl2pPr>
            <a:lvl3pPr marL="1371600" lvl="2" indent="-285750">
              <a:spcBef>
                <a:spcPts val="0"/>
              </a:spcBef>
              <a:spcAft>
                <a:spcPts val="0"/>
              </a:spcAft>
              <a:buSzPts val="900"/>
              <a:buChar char="■"/>
              <a:defRPr/>
            </a:lvl3pPr>
            <a:lvl4pPr marL="1828800" lvl="3" indent="-285750">
              <a:spcBef>
                <a:spcPts val="0"/>
              </a:spcBef>
              <a:spcAft>
                <a:spcPts val="0"/>
              </a:spcAft>
              <a:buSzPts val="900"/>
              <a:buChar char="●"/>
              <a:defRPr/>
            </a:lvl4pPr>
            <a:lvl5pPr marL="2286000" lvl="4" indent="-285750">
              <a:spcBef>
                <a:spcPts val="0"/>
              </a:spcBef>
              <a:spcAft>
                <a:spcPts val="0"/>
              </a:spcAft>
              <a:buSzPts val="900"/>
              <a:buChar char="○"/>
              <a:defRPr/>
            </a:lvl5pPr>
            <a:lvl6pPr marL="2743200" lvl="5" indent="-285750">
              <a:spcBef>
                <a:spcPts val="0"/>
              </a:spcBef>
              <a:spcAft>
                <a:spcPts val="0"/>
              </a:spcAft>
              <a:buSzPts val="900"/>
              <a:buChar char="■"/>
              <a:defRPr/>
            </a:lvl6pPr>
            <a:lvl7pPr marL="3200400" lvl="6" indent="-285750">
              <a:spcBef>
                <a:spcPts val="0"/>
              </a:spcBef>
              <a:spcAft>
                <a:spcPts val="0"/>
              </a:spcAft>
              <a:buSzPts val="900"/>
              <a:buChar char="●"/>
              <a:defRPr/>
            </a:lvl7pPr>
            <a:lvl8pPr marL="3657600" lvl="7" indent="-285750">
              <a:spcBef>
                <a:spcPts val="0"/>
              </a:spcBef>
              <a:spcAft>
                <a:spcPts val="0"/>
              </a:spcAft>
              <a:buSzPts val="900"/>
              <a:buChar char="○"/>
              <a:defRPr/>
            </a:lvl8pPr>
            <a:lvl9pPr marL="4114800" lvl="8" indent="-285750">
              <a:spcBef>
                <a:spcPts val="0"/>
              </a:spcBef>
              <a:spcAft>
                <a:spcPts val="0"/>
              </a:spcAft>
              <a:buSzPts val="9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Four big ideas">
  <p:cSld name="Four big ideas">
    <p:spTree>
      <p:nvGrpSpPr>
        <p:cNvPr id="1" name="Shape 391"/>
        <p:cNvGrpSpPr/>
        <p:nvPr/>
      </p:nvGrpSpPr>
      <p:grpSpPr>
        <a:xfrm>
          <a:off x="0" y="0"/>
          <a:ext cx="0" cy="0"/>
          <a:chOff x="0" y="0"/>
          <a:chExt cx="0" cy="0"/>
        </a:xfrm>
      </p:grpSpPr>
      <p:sp>
        <p:nvSpPr>
          <p:cNvPr id="392" name="Google Shape;392;p52"/>
          <p:cNvSpPr txBox="1">
            <a:spLocks noGrp="1"/>
          </p:cNvSpPr>
          <p:nvPr>
            <p:ph type="body" idx="1"/>
          </p:nvPr>
        </p:nvSpPr>
        <p:spPr>
          <a:xfrm>
            <a:off x="366725" y="1759093"/>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285750">
              <a:spcBef>
                <a:spcPts val="0"/>
              </a:spcBef>
              <a:spcAft>
                <a:spcPts val="0"/>
              </a:spcAft>
              <a:buSzPts val="900"/>
              <a:buChar char="○"/>
              <a:defRPr/>
            </a:lvl2pPr>
            <a:lvl3pPr marL="1371600" lvl="2" indent="-285750">
              <a:spcBef>
                <a:spcPts val="0"/>
              </a:spcBef>
              <a:spcAft>
                <a:spcPts val="0"/>
              </a:spcAft>
              <a:buSzPts val="900"/>
              <a:buChar char="■"/>
              <a:defRPr/>
            </a:lvl3pPr>
            <a:lvl4pPr marL="1828800" lvl="3" indent="-285750">
              <a:spcBef>
                <a:spcPts val="0"/>
              </a:spcBef>
              <a:spcAft>
                <a:spcPts val="0"/>
              </a:spcAft>
              <a:buSzPts val="900"/>
              <a:buChar char="●"/>
              <a:defRPr/>
            </a:lvl4pPr>
            <a:lvl5pPr marL="2286000" lvl="4" indent="-285750">
              <a:spcBef>
                <a:spcPts val="0"/>
              </a:spcBef>
              <a:spcAft>
                <a:spcPts val="0"/>
              </a:spcAft>
              <a:buSzPts val="900"/>
              <a:buChar char="○"/>
              <a:defRPr/>
            </a:lvl5pPr>
            <a:lvl6pPr marL="2743200" lvl="5" indent="-285750">
              <a:spcBef>
                <a:spcPts val="0"/>
              </a:spcBef>
              <a:spcAft>
                <a:spcPts val="0"/>
              </a:spcAft>
              <a:buSzPts val="900"/>
              <a:buChar char="■"/>
              <a:defRPr/>
            </a:lvl6pPr>
            <a:lvl7pPr marL="3200400" lvl="6" indent="-285750">
              <a:spcBef>
                <a:spcPts val="0"/>
              </a:spcBef>
              <a:spcAft>
                <a:spcPts val="0"/>
              </a:spcAft>
              <a:buSzPts val="900"/>
              <a:buChar char="●"/>
              <a:defRPr/>
            </a:lvl7pPr>
            <a:lvl8pPr marL="3657600" lvl="7" indent="-285750">
              <a:spcBef>
                <a:spcPts val="0"/>
              </a:spcBef>
              <a:spcAft>
                <a:spcPts val="0"/>
              </a:spcAft>
              <a:buSzPts val="900"/>
              <a:buChar char="○"/>
              <a:defRPr/>
            </a:lvl8pPr>
            <a:lvl9pPr marL="4114800" lvl="8" indent="-285750">
              <a:spcBef>
                <a:spcPts val="0"/>
              </a:spcBef>
              <a:spcAft>
                <a:spcPts val="0"/>
              </a:spcAft>
              <a:buSzPts val="900"/>
              <a:buChar char="■"/>
              <a:defRPr/>
            </a:lvl9pPr>
          </a:lstStyle>
          <a:p>
            <a:endParaRPr/>
          </a:p>
        </p:txBody>
      </p:sp>
      <p:sp>
        <p:nvSpPr>
          <p:cNvPr id="393" name="Google Shape;393;p52"/>
          <p:cNvSpPr txBox="1">
            <a:spLocks noGrp="1"/>
          </p:cNvSpPr>
          <p:nvPr>
            <p:ph type="body" idx="2"/>
          </p:nvPr>
        </p:nvSpPr>
        <p:spPr>
          <a:xfrm>
            <a:off x="4938725" y="1759093"/>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285750">
              <a:spcBef>
                <a:spcPts val="0"/>
              </a:spcBef>
              <a:spcAft>
                <a:spcPts val="0"/>
              </a:spcAft>
              <a:buSzPts val="900"/>
              <a:buChar char="○"/>
              <a:defRPr/>
            </a:lvl2pPr>
            <a:lvl3pPr marL="1371600" lvl="2" indent="-285750">
              <a:spcBef>
                <a:spcPts val="0"/>
              </a:spcBef>
              <a:spcAft>
                <a:spcPts val="0"/>
              </a:spcAft>
              <a:buSzPts val="900"/>
              <a:buChar char="■"/>
              <a:defRPr/>
            </a:lvl3pPr>
            <a:lvl4pPr marL="1828800" lvl="3" indent="-285750">
              <a:spcBef>
                <a:spcPts val="0"/>
              </a:spcBef>
              <a:spcAft>
                <a:spcPts val="0"/>
              </a:spcAft>
              <a:buSzPts val="900"/>
              <a:buChar char="●"/>
              <a:defRPr/>
            </a:lvl4pPr>
            <a:lvl5pPr marL="2286000" lvl="4" indent="-285750">
              <a:spcBef>
                <a:spcPts val="0"/>
              </a:spcBef>
              <a:spcAft>
                <a:spcPts val="0"/>
              </a:spcAft>
              <a:buSzPts val="900"/>
              <a:buChar char="○"/>
              <a:defRPr/>
            </a:lvl5pPr>
            <a:lvl6pPr marL="2743200" lvl="5" indent="-285750">
              <a:spcBef>
                <a:spcPts val="0"/>
              </a:spcBef>
              <a:spcAft>
                <a:spcPts val="0"/>
              </a:spcAft>
              <a:buSzPts val="900"/>
              <a:buChar char="■"/>
              <a:defRPr/>
            </a:lvl6pPr>
            <a:lvl7pPr marL="3200400" lvl="6" indent="-285750">
              <a:spcBef>
                <a:spcPts val="0"/>
              </a:spcBef>
              <a:spcAft>
                <a:spcPts val="0"/>
              </a:spcAft>
              <a:buSzPts val="900"/>
              <a:buChar char="●"/>
              <a:defRPr/>
            </a:lvl7pPr>
            <a:lvl8pPr marL="3657600" lvl="7" indent="-285750">
              <a:spcBef>
                <a:spcPts val="0"/>
              </a:spcBef>
              <a:spcAft>
                <a:spcPts val="0"/>
              </a:spcAft>
              <a:buSzPts val="900"/>
              <a:buChar char="○"/>
              <a:defRPr/>
            </a:lvl8pPr>
            <a:lvl9pPr marL="4114800" lvl="8" indent="-285750">
              <a:spcBef>
                <a:spcPts val="0"/>
              </a:spcBef>
              <a:spcAft>
                <a:spcPts val="0"/>
              </a:spcAft>
              <a:buSzPts val="900"/>
              <a:buChar char="■"/>
              <a:defRPr/>
            </a:lvl9pPr>
          </a:lstStyle>
          <a:p>
            <a:endParaRPr/>
          </a:p>
        </p:txBody>
      </p:sp>
      <p:sp>
        <p:nvSpPr>
          <p:cNvPr id="394" name="Google Shape;394;p52"/>
          <p:cNvSpPr txBox="1">
            <a:spLocks noGrp="1"/>
          </p:cNvSpPr>
          <p:nvPr>
            <p:ph type="body" idx="3"/>
          </p:nvPr>
        </p:nvSpPr>
        <p:spPr>
          <a:xfrm>
            <a:off x="366750" y="3648575"/>
            <a:ext cx="3838500" cy="1138500"/>
          </a:xfrm>
          <a:prstGeom prst="rect">
            <a:avLst/>
          </a:prstGeom>
        </p:spPr>
        <p:txBody>
          <a:bodyPr spcFirstLastPara="1" wrap="square" lIns="0" tIns="0" rIns="0" bIns="0" anchor="t" anchorCtr="0">
            <a:spAutoFit/>
          </a:bodyPr>
          <a:lstStyle>
            <a:lvl1pPr marL="457200" lvl="0" indent="-317500">
              <a:spcBef>
                <a:spcPts val="0"/>
              </a:spcBef>
              <a:spcAft>
                <a:spcPts val="0"/>
              </a:spcAft>
              <a:buSzPts val="1400"/>
              <a:buChar char="●"/>
              <a:defRPr sz="1400"/>
            </a:lvl1pPr>
            <a:lvl2pPr marL="914400" lvl="1" indent="-285750">
              <a:spcBef>
                <a:spcPts val="0"/>
              </a:spcBef>
              <a:spcAft>
                <a:spcPts val="0"/>
              </a:spcAft>
              <a:buSzPts val="900"/>
              <a:buChar char="○"/>
              <a:defRPr/>
            </a:lvl2pPr>
            <a:lvl3pPr marL="1371600" lvl="2" indent="-285750">
              <a:spcBef>
                <a:spcPts val="0"/>
              </a:spcBef>
              <a:spcAft>
                <a:spcPts val="0"/>
              </a:spcAft>
              <a:buSzPts val="900"/>
              <a:buChar char="■"/>
              <a:defRPr/>
            </a:lvl3pPr>
            <a:lvl4pPr marL="1828800" lvl="3" indent="-285750">
              <a:spcBef>
                <a:spcPts val="0"/>
              </a:spcBef>
              <a:spcAft>
                <a:spcPts val="0"/>
              </a:spcAft>
              <a:buSzPts val="900"/>
              <a:buChar char="●"/>
              <a:defRPr/>
            </a:lvl4pPr>
            <a:lvl5pPr marL="2286000" lvl="4" indent="-285750">
              <a:spcBef>
                <a:spcPts val="0"/>
              </a:spcBef>
              <a:spcAft>
                <a:spcPts val="0"/>
              </a:spcAft>
              <a:buSzPts val="900"/>
              <a:buChar char="○"/>
              <a:defRPr/>
            </a:lvl5pPr>
            <a:lvl6pPr marL="2743200" lvl="5" indent="-285750">
              <a:spcBef>
                <a:spcPts val="0"/>
              </a:spcBef>
              <a:spcAft>
                <a:spcPts val="0"/>
              </a:spcAft>
              <a:buSzPts val="900"/>
              <a:buChar char="■"/>
              <a:defRPr/>
            </a:lvl6pPr>
            <a:lvl7pPr marL="3200400" lvl="6" indent="-285750">
              <a:spcBef>
                <a:spcPts val="0"/>
              </a:spcBef>
              <a:spcAft>
                <a:spcPts val="0"/>
              </a:spcAft>
              <a:buSzPts val="900"/>
              <a:buChar char="●"/>
              <a:defRPr/>
            </a:lvl7pPr>
            <a:lvl8pPr marL="3657600" lvl="7" indent="-285750">
              <a:spcBef>
                <a:spcPts val="0"/>
              </a:spcBef>
              <a:spcAft>
                <a:spcPts val="0"/>
              </a:spcAft>
              <a:buSzPts val="900"/>
              <a:buChar char="○"/>
              <a:defRPr/>
            </a:lvl8pPr>
            <a:lvl9pPr marL="4114800" lvl="8" indent="-285750">
              <a:spcBef>
                <a:spcPts val="0"/>
              </a:spcBef>
              <a:spcAft>
                <a:spcPts val="0"/>
              </a:spcAft>
              <a:buSzPts val="900"/>
              <a:buChar char="■"/>
              <a:defRPr/>
            </a:lvl9pPr>
          </a:lstStyle>
          <a:p>
            <a:endParaRPr/>
          </a:p>
        </p:txBody>
      </p:sp>
      <p:sp>
        <p:nvSpPr>
          <p:cNvPr id="395" name="Google Shape;395;p52"/>
          <p:cNvSpPr txBox="1">
            <a:spLocks noGrp="1"/>
          </p:cNvSpPr>
          <p:nvPr>
            <p:ph type="body" idx="4"/>
          </p:nvPr>
        </p:nvSpPr>
        <p:spPr>
          <a:xfrm>
            <a:off x="4938750" y="3648575"/>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285750">
              <a:spcBef>
                <a:spcPts val="0"/>
              </a:spcBef>
              <a:spcAft>
                <a:spcPts val="0"/>
              </a:spcAft>
              <a:buSzPts val="900"/>
              <a:buChar char="○"/>
              <a:defRPr/>
            </a:lvl2pPr>
            <a:lvl3pPr marL="1371600" lvl="2" indent="-285750">
              <a:spcBef>
                <a:spcPts val="0"/>
              </a:spcBef>
              <a:spcAft>
                <a:spcPts val="0"/>
              </a:spcAft>
              <a:buSzPts val="900"/>
              <a:buChar char="■"/>
              <a:defRPr/>
            </a:lvl3pPr>
            <a:lvl4pPr marL="1828800" lvl="3" indent="-285750">
              <a:spcBef>
                <a:spcPts val="0"/>
              </a:spcBef>
              <a:spcAft>
                <a:spcPts val="0"/>
              </a:spcAft>
              <a:buSzPts val="900"/>
              <a:buChar char="●"/>
              <a:defRPr/>
            </a:lvl4pPr>
            <a:lvl5pPr marL="2286000" lvl="4" indent="-285750">
              <a:spcBef>
                <a:spcPts val="0"/>
              </a:spcBef>
              <a:spcAft>
                <a:spcPts val="0"/>
              </a:spcAft>
              <a:buSzPts val="900"/>
              <a:buChar char="○"/>
              <a:defRPr/>
            </a:lvl5pPr>
            <a:lvl6pPr marL="2743200" lvl="5" indent="-285750">
              <a:spcBef>
                <a:spcPts val="0"/>
              </a:spcBef>
              <a:spcAft>
                <a:spcPts val="0"/>
              </a:spcAft>
              <a:buSzPts val="900"/>
              <a:buChar char="■"/>
              <a:defRPr/>
            </a:lvl6pPr>
            <a:lvl7pPr marL="3200400" lvl="6" indent="-285750">
              <a:spcBef>
                <a:spcPts val="0"/>
              </a:spcBef>
              <a:spcAft>
                <a:spcPts val="0"/>
              </a:spcAft>
              <a:buSzPts val="900"/>
              <a:buChar char="●"/>
              <a:defRPr/>
            </a:lvl7pPr>
            <a:lvl8pPr marL="3657600" lvl="7" indent="-285750">
              <a:spcBef>
                <a:spcPts val="0"/>
              </a:spcBef>
              <a:spcAft>
                <a:spcPts val="0"/>
              </a:spcAft>
              <a:buSzPts val="900"/>
              <a:buChar char="○"/>
              <a:defRPr/>
            </a:lvl8pPr>
            <a:lvl9pPr marL="4114800" lvl="8" indent="-285750">
              <a:spcBef>
                <a:spcPts val="0"/>
              </a:spcBef>
              <a:spcAft>
                <a:spcPts val="0"/>
              </a:spcAft>
              <a:buSzPts val="900"/>
              <a:buChar char="■"/>
              <a:defRPr/>
            </a:lvl9pPr>
          </a:lstStyle>
          <a:p>
            <a:endParaRPr/>
          </a:p>
        </p:txBody>
      </p:sp>
      <p:sp>
        <p:nvSpPr>
          <p:cNvPr id="396" name="Google Shape;396;p52"/>
          <p:cNvSpPr txBox="1">
            <a:spLocks noGrp="1"/>
          </p:cNvSpPr>
          <p:nvPr>
            <p:ph type="title"/>
          </p:nvPr>
        </p:nvSpPr>
        <p:spPr>
          <a:xfrm>
            <a:off x="366750"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97" name="Google Shape;397;p52"/>
          <p:cNvSpPr txBox="1">
            <a:spLocks noGrp="1"/>
          </p:cNvSpPr>
          <p:nvPr>
            <p:ph type="subTitle" idx="5"/>
          </p:nvPr>
        </p:nvSpPr>
        <p:spPr>
          <a:xfrm>
            <a:off x="366763" y="1277907"/>
            <a:ext cx="3838500" cy="4812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98" name="Google Shape;398;p52"/>
          <p:cNvSpPr txBox="1">
            <a:spLocks noGrp="1"/>
          </p:cNvSpPr>
          <p:nvPr>
            <p:ph type="subTitle" idx="6"/>
          </p:nvPr>
        </p:nvSpPr>
        <p:spPr>
          <a:xfrm>
            <a:off x="4938738" y="1277907"/>
            <a:ext cx="3838500" cy="4812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99" name="Google Shape;399;p52"/>
          <p:cNvSpPr txBox="1">
            <a:spLocks noGrp="1"/>
          </p:cNvSpPr>
          <p:nvPr>
            <p:ph type="subTitle" idx="7"/>
          </p:nvPr>
        </p:nvSpPr>
        <p:spPr>
          <a:xfrm>
            <a:off x="4938761" y="3167363"/>
            <a:ext cx="3838500" cy="4812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00" name="Google Shape;400;p52"/>
          <p:cNvSpPr txBox="1">
            <a:spLocks noGrp="1"/>
          </p:cNvSpPr>
          <p:nvPr>
            <p:ph type="subTitle" idx="8"/>
          </p:nvPr>
        </p:nvSpPr>
        <p:spPr>
          <a:xfrm>
            <a:off x="366750" y="3167363"/>
            <a:ext cx="3838500" cy="481200"/>
          </a:xfrm>
          <a:prstGeom prst="rect">
            <a:avLst/>
          </a:prstGeom>
        </p:spPr>
        <p:txBody>
          <a:bodyPr spcFirstLastPara="1" wrap="square" lIns="0" tIns="0" rIns="0" bIns="0"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image">
  <p:cSld name="Title and image">
    <p:spTree>
      <p:nvGrpSpPr>
        <p:cNvPr id="1" name="Shape 401"/>
        <p:cNvGrpSpPr/>
        <p:nvPr/>
      </p:nvGrpSpPr>
      <p:grpSpPr>
        <a:xfrm>
          <a:off x="0" y="0"/>
          <a:ext cx="0" cy="0"/>
          <a:chOff x="0" y="0"/>
          <a:chExt cx="0" cy="0"/>
        </a:xfrm>
      </p:grpSpPr>
      <p:sp>
        <p:nvSpPr>
          <p:cNvPr id="402" name="Google Shape;402;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03" name="Google Shape;403;p53"/>
          <p:cNvSpPr>
            <a:spLocks noGrp="1"/>
          </p:cNvSpPr>
          <p:nvPr>
            <p:ph type="pic" idx="2"/>
          </p:nvPr>
        </p:nvSpPr>
        <p:spPr>
          <a:xfrm>
            <a:off x="311700" y="1170425"/>
            <a:ext cx="8520600" cy="3492900"/>
          </a:xfrm>
          <a:prstGeom prst="rect">
            <a:avLst/>
          </a:prstGeom>
          <a:no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wo storyboards">
  <p:cSld name="Two storyboards">
    <p:spTree>
      <p:nvGrpSpPr>
        <p:cNvPr id="1" name="Shape 404"/>
        <p:cNvGrpSpPr/>
        <p:nvPr/>
      </p:nvGrpSpPr>
      <p:grpSpPr>
        <a:xfrm>
          <a:off x="0" y="0"/>
          <a:ext cx="0" cy="0"/>
          <a:chOff x="0" y="0"/>
          <a:chExt cx="0" cy="0"/>
        </a:xfrm>
      </p:grpSpPr>
      <p:sp>
        <p:nvSpPr>
          <p:cNvPr id="405" name="Google Shape;405;p54"/>
          <p:cNvSpPr txBox="1">
            <a:spLocks noGrp="1"/>
          </p:cNvSpPr>
          <p:nvPr>
            <p:ph type="body" idx="1"/>
          </p:nvPr>
        </p:nvSpPr>
        <p:spPr>
          <a:xfrm>
            <a:off x="311700" y="4080225"/>
            <a:ext cx="4027500" cy="92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06" name="Google Shape;406;p54"/>
          <p:cNvSpPr>
            <a:spLocks noGrp="1"/>
          </p:cNvSpPr>
          <p:nvPr>
            <p:ph type="pic" idx="2"/>
          </p:nvPr>
        </p:nvSpPr>
        <p:spPr>
          <a:xfrm>
            <a:off x="4804825" y="1133300"/>
            <a:ext cx="4027500" cy="2392800"/>
          </a:xfrm>
          <a:prstGeom prst="rect">
            <a:avLst/>
          </a:prstGeom>
          <a:noFill/>
          <a:ln>
            <a:noFill/>
          </a:ln>
        </p:spPr>
      </p:sp>
      <p:sp>
        <p:nvSpPr>
          <p:cNvPr id="407" name="Google Shape;407;p54"/>
          <p:cNvSpPr>
            <a:spLocks noGrp="1"/>
          </p:cNvSpPr>
          <p:nvPr>
            <p:ph type="pic" idx="3"/>
          </p:nvPr>
        </p:nvSpPr>
        <p:spPr>
          <a:xfrm>
            <a:off x="311725" y="1133300"/>
            <a:ext cx="4027500" cy="2392800"/>
          </a:xfrm>
          <a:prstGeom prst="rect">
            <a:avLst/>
          </a:prstGeom>
          <a:noFill/>
          <a:ln>
            <a:noFill/>
          </a:ln>
        </p:spPr>
      </p:sp>
      <p:sp>
        <p:nvSpPr>
          <p:cNvPr id="408" name="Google Shape;408;p54"/>
          <p:cNvSpPr txBox="1">
            <a:spLocks noGrp="1"/>
          </p:cNvSpPr>
          <p:nvPr>
            <p:ph type="body" idx="4"/>
          </p:nvPr>
        </p:nvSpPr>
        <p:spPr>
          <a:xfrm>
            <a:off x="4804825" y="4080225"/>
            <a:ext cx="4027500" cy="92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09" name="Google Shape;409;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10" name="Google Shape;410;p54"/>
          <p:cNvSpPr txBox="1">
            <a:spLocks noGrp="1"/>
          </p:cNvSpPr>
          <p:nvPr>
            <p:ph type="subTitle" idx="5"/>
          </p:nvPr>
        </p:nvSpPr>
        <p:spPr>
          <a:xfrm>
            <a:off x="311725" y="3582900"/>
            <a:ext cx="4027500" cy="481200"/>
          </a:xfrm>
          <a:prstGeom prst="rect">
            <a:avLst/>
          </a:prstGeom>
        </p:spPr>
        <p:txBody>
          <a:bodyPr spcFirstLastPara="1" wrap="square" lIns="0" tIns="0" rIns="0" bIns="0" anchor="t" anchorCtr="0">
            <a:noAutofit/>
          </a:bodyPr>
          <a:lstStyle>
            <a:lvl1pPr lvl="0">
              <a:spcBef>
                <a:spcPts val="0"/>
              </a:spcBef>
              <a:spcAft>
                <a:spcPts val="0"/>
              </a:spcAft>
              <a:buSzPts val="8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411" name="Google Shape;411;p54"/>
          <p:cNvSpPr txBox="1">
            <a:spLocks noGrp="1"/>
          </p:cNvSpPr>
          <p:nvPr>
            <p:ph type="subTitle" idx="6"/>
          </p:nvPr>
        </p:nvSpPr>
        <p:spPr>
          <a:xfrm>
            <a:off x="4804825" y="3582900"/>
            <a:ext cx="4027500" cy="481200"/>
          </a:xfrm>
          <a:prstGeom prst="rect">
            <a:avLst/>
          </a:prstGeom>
        </p:spPr>
        <p:txBody>
          <a:bodyPr spcFirstLastPara="1" wrap="square" lIns="0" tIns="0" rIns="0" bIns="0" anchor="t" anchorCtr="0">
            <a:noAutofit/>
          </a:bodyPr>
          <a:lstStyle>
            <a:lvl1pPr lvl="0">
              <a:spcBef>
                <a:spcPts val="0"/>
              </a:spcBef>
              <a:spcAft>
                <a:spcPts val="0"/>
              </a:spcAft>
              <a:buSzPts val="8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hree storyboards">
  <p:cSld name="Three storyboards">
    <p:spTree>
      <p:nvGrpSpPr>
        <p:cNvPr id="1" name="Shape 412"/>
        <p:cNvGrpSpPr/>
        <p:nvPr/>
      </p:nvGrpSpPr>
      <p:grpSpPr>
        <a:xfrm>
          <a:off x="0" y="0"/>
          <a:ext cx="0" cy="0"/>
          <a:chOff x="0" y="0"/>
          <a:chExt cx="0" cy="0"/>
        </a:xfrm>
      </p:grpSpPr>
      <p:sp>
        <p:nvSpPr>
          <p:cNvPr id="413" name="Google Shape;413;p55"/>
          <p:cNvSpPr txBox="1">
            <a:spLocks noGrp="1"/>
          </p:cNvSpPr>
          <p:nvPr>
            <p:ph type="body" idx="1"/>
          </p:nvPr>
        </p:nvSpPr>
        <p:spPr>
          <a:xfrm>
            <a:off x="311700"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4" name="Google Shape;414;p55"/>
          <p:cNvSpPr>
            <a:spLocks noGrp="1"/>
          </p:cNvSpPr>
          <p:nvPr>
            <p:ph type="pic" idx="2"/>
          </p:nvPr>
        </p:nvSpPr>
        <p:spPr>
          <a:xfrm>
            <a:off x="6205225" y="1128325"/>
            <a:ext cx="2627100" cy="2273100"/>
          </a:xfrm>
          <a:prstGeom prst="rect">
            <a:avLst/>
          </a:prstGeom>
          <a:noFill/>
          <a:ln>
            <a:noFill/>
          </a:ln>
        </p:spPr>
      </p:sp>
      <p:sp>
        <p:nvSpPr>
          <p:cNvPr id="415" name="Google Shape;415;p55"/>
          <p:cNvSpPr>
            <a:spLocks noGrp="1"/>
          </p:cNvSpPr>
          <p:nvPr>
            <p:ph type="pic" idx="3"/>
          </p:nvPr>
        </p:nvSpPr>
        <p:spPr>
          <a:xfrm>
            <a:off x="311725" y="1128325"/>
            <a:ext cx="2627100" cy="2273100"/>
          </a:xfrm>
          <a:prstGeom prst="rect">
            <a:avLst/>
          </a:prstGeom>
          <a:noFill/>
          <a:ln>
            <a:noFill/>
          </a:ln>
        </p:spPr>
      </p:sp>
      <p:sp>
        <p:nvSpPr>
          <p:cNvPr id="416" name="Google Shape;416;p55"/>
          <p:cNvSpPr txBox="1">
            <a:spLocks noGrp="1"/>
          </p:cNvSpPr>
          <p:nvPr>
            <p:ph type="body" idx="4"/>
          </p:nvPr>
        </p:nvSpPr>
        <p:spPr>
          <a:xfrm>
            <a:off x="6205225"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7" name="Google Shape;417;p55"/>
          <p:cNvSpPr>
            <a:spLocks noGrp="1"/>
          </p:cNvSpPr>
          <p:nvPr>
            <p:ph type="pic" idx="5"/>
          </p:nvPr>
        </p:nvSpPr>
        <p:spPr>
          <a:xfrm>
            <a:off x="3255250" y="1128325"/>
            <a:ext cx="2627100" cy="2273100"/>
          </a:xfrm>
          <a:prstGeom prst="rect">
            <a:avLst/>
          </a:prstGeom>
          <a:noFill/>
          <a:ln>
            <a:noFill/>
          </a:ln>
        </p:spPr>
      </p:sp>
      <p:sp>
        <p:nvSpPr>
          <p:cNvPr id="418" name="Google Shape;418;p55"/>
          <p:cNvSpPr txBox="1">
            <a:spLocks noGrp="1"/>
          </p:cNvSpPr>
          <p:nvPr>
            <p:ph type="body" idx="6"/>
          </p:nvPr>
        </p:nvSpPr>
        <p:spPr>
          <a:xfrm>
            <a:off x="3255250" y="3911700"/>
            <a:ext cx="2627100" cy="1018500"/>
          </a:xfrm>
          <a:prstGeom prst="rect">
            <a:avLst/>
          </a:prstGeom>
        </p:spPr>
        <p:txBody>
          <a:bodyPr spcFirstLastPara="1" wrap="square" lIns="0" tIns="0" rIns="0" bIns="0" anchor="t" anchorCtr="0">
            <a:sp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9" name="Google Shape;419;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20" name="Google Shape;420;p55"/>
          <p:cNvSpPr txBox="1">
            <a:spLocks noGrp="1"/>
          </p:cNvSpPr>
          <p:nvPr>
            <p:ph type="subTitle" idx="7"/>
          </p:nvPr>
        </p:nvSpPr>
        <p:spPr>
          <a:xfrm>
            <a:off x="311725" y="3430500"/>
            <a:ext cx="2627100" cy="481200"/>
          </a:xfrm>
          <a:prstGeom prst="rect">
            <a:avLst/>
          </a:prstGeom>
        </p:spPr>
        <p:txBody>
          <a:bodyPr spcFirstLastPara="1" wrap="square" lIns="0" tIns="0" rIns="0" bIns="0" anchor="t" anchorCtr="0">
            <a:noAutofit/>
          </a:bodyPr>
          <a:lstStyle>
            <a:lvl1pPr lvl="0">
              <a:spcBef>
                <a:spcPts val="0"/>
              </a:spcBef>
              <a:spcAft>
                <a:spcPts val="0"/>
              </a:spcAft>
              <a:buSzPts val="8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421" name="Google Shape;421;p55"/>
          <p:cNvSpPr txBox="1">
            <a:spLocks noGrp="1"/>
          </p:cNvSpPr>
          <p:nvPr>
            <p:ph type="subTitle" idx="8"/>
          </p:nvPr>
        </p:nvSpPr>
        <p:spPr>
          <a:xfrm>
            <a:off x="6205225" y="3430500"/>
            <a:ext cx="2627100" cy="481200"/>
          </a:xfrm>
          <a:prstGeom prst="rect">
            <a:avLst/>
          </a:prstGeom>
        </p:spPr>
        <p:txBody>
          <a:bodyPr spcFirstLastPara="1" wrap="square" lIns="0" tIns="0" rIns="0" bIns="0" anchor="t" anchorCtr="0">
            <a:noAutofit/>
          </a:bodyPr>
          <a:lstStyle>
            <a:lvl1pPr lvl="0">
              <a:spcBef>
                <a:spcPts val="0"/>
              </a:spcBef>
              <a:spcAft>
                <a:spcPts val="0"/>
              </a:spcAft>
              <a:buSzPts val="8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422" name="Google Shape;422;p55"/>
          <p:cNvSpPr txBox="1">
            <a:spLocks noGrp="1"/>
          </p:cNvSpPr>
          <p:nvPr>
            <p:ph type="subTitle" idx="9"/>
          </p:nvPr>
        </p:nvSpPr>
        <p:spPr>
          <a:xfrm>
            <a:off x="3255250" y="3430500"/>
            <a:ext cx="2627100" cy="481200"/>
          </a:xfrm>
          <a:prstGeom prst="rect">
            <a:avLst/>
          </a:prstGeom>
        </p:spPr>
        <p:txBody>
          <a:bodyPr spcFirstLastPara="1" wrap="square" lIns="0" tIns="0" rIns="0" bIns="0" anchor="t" anchorCtr="0">
            <a:noAutofit/>
          </a:bodyPr>
          <a:lstStyle>
            <a:lvl1pPr lvl="0">
              <a:spcBef>
                <a:spcPts val="0"/>
              </a:spcBef>
              <a:spcAft>
                <a:spcPts val="0"/>
              </a:spcAft>
              <a:buSzPts val="8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Image only">
  <p:cSld name="Image only">
    <p:spTree>
      <p:nvGrpSpPr>
        <p:cNvPr id="1" name="Shape 423"/>
        <p:cNvGrpSpPr/>
        <p:nvPr/>
      </p:nvGrpSpPr>
      <p:grpSpPr>
        <a:xfrm>
          <a:off x="0" y="0"/>
          <a:ext cx="0" cy="0"/>
          <a:chOff x="0" y="0"/>
          <a:chExt cx="0" cy="0"/>
        </a:xfrm>
      </p:grpSpPr>
      <p:sp>
        <p:nvSpPr>
          <p:cNvPr id="424" name="Google Shape;424;p56"/>
          <p:cNvSpPr>
            <a:spLocks noGrp="1"/>
          </p:cNvSpPr>
          <p:nvPr>
            <p:ph type="pic" idx="2"/>
          </p:nvPr>
        </p:nvSpPr>
        <p:spPr>
          <a:xfrm>
            <a:off x="311700" y="445025"/>
            <a:ext cx="8520600" cy="4218300"/>
          </a:xfrm>
          <a:prstGeom prst="rect">
            <a:avLst/>
          </a:prstGeom>
          <a:no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Image grid">
  <p:cSld name="Image grid">
    <p:spTree>
      <p:nvGrpSpPr>
        <p:cNvPr id="1" name="Shape 425"/>
        <p:cNvGrpSpPr/>
        <p:nvPr/>
      </p:nvGrpSpPr>
      <p:grpSpPr>
        <a:xfrm>
          <a:off x="0" y="0"/>
          <a:ext cx="0" cy="0"/>
          <a:chOff x="0" y="0"/>
          <a:chExt cx="0" cy="0"/>
        </a:xfrm>
      </p:grpSpPr>
      <p:sp>
        <p:nvSpPr>
          <p:cNvPr id="426" name="Google Shape;426;p57"/>
          <p:cNvSpPr>
            <a:spLocks noGrp="1"/>
          </p:cNvSpPr>
          <p:nvPr>
            <p:ph type="pic" idx="2"/>
          </p:nvPr>
        </p:nvSpPr>
        <p:spPr>
          <a:xfrm>
            <a:off x="3389600" y="118913"/>
            <a:ext cx="1643700" cy="1535100"/>
          </a:xfrm>
          <a:prstGeom prst="rect">
            <a:avLst/>
          </a:prstGeom>
          <a:noFill/>
          <a:ln>
            <a:noFill/>
          </a:ln>
        </p:spPr>
      </p:sp>
      <p:sp>
        <p:nvSpPr>
          <p:cNvPr id="427" name="Google Shape;427;p57"/>
          <p:cNvSpPr>
            <a:spLocks noGrp="1"/>
          </p:cNvSpPr>
          <p:nvPr>
            <p:ph type="pic" idx="3"/>
          </p:nvPr>
        </p:nvSpPr>
        <p:spPr>
          <a:xfrm>
            <a:off x="5195935" y="118913"/>
            <a:ext cx="1643700" cy="1535100"/>
          </a:xfrm>
          <a:prstGeom prst="rect">
            <a:avLst/>
          </a:prstGeom>
          <a:noFill/>
          <a:ln>
            <a:noFill/>
          </a:ln>
        </p:spPr>
      </p:sp>
      <p:sp>
        <p:nvSpPr>
          <p:cNvPr id="428" name="Google Shape;428;p57"/>
          <p:cNvSpPr>
            <a:spLocks noGrp="1"/>
          </p:cNvSpPr>
          <p:nvPr>
            <p:ph type="pic" idx="4"/>
          </p:nvPr>
        </p:nvSpPr>
        <p:spPr>
          <a:xfrm>
            <a:off x="7002270" y="118913"/>
            <a:ext cx="1643700" cy="1535100"/>
          </a:xfrm>
          <a:prstGeom prst="rect">
            <a:avLst/>
          </a:prstGeom>
          <a:noFill/>
          <a:ln>
            <a:noFill/>
          </a:ln>
        </p:spPr>
      </p:sp>
      <p:sp>
        <p:nvSpPr>
          <p:cNvPr id="429" name="Google Shape;429;p57"/>
          <p:cNvSpPr>
            <a:spLocks noGrp="1"/>
          </p:cNvSpPr>
          <p:nvPr>
            <p:ph type="pic" idx="5"/>
          </p:nvPr>
        </p:nvSpPr>
        <p:spPr>
          <a:xfrm>
            <a:off x="3389588" y="1804212"/>
            <a:ext cx="1643700" cy="1535100"/>
          </a:xfrm>
          <a:prstGeom prst="rect">
            <a:avLst/>
          </a:prstGeom>
          <a:noFill/>
          <a:ln>
            <a:noFill/>
          </a:ln>
        </p:spPr>
      </p:sp>
      <p:sp>
        <p:nvSpPr>
          <p:cNvPr id="430" name="Google Shape;430;p57"/>
          <p:cNvSpPr>
            <a:spLocks noGrp="1"/>
          </p:cNvSpPr>
          <p:nvPr>
            <p:ph type="pic" idx="6"/>
          </p:nvPr>
        </p:nvSpPr>
        <p:spPr>
          <a:xfrm>
            <a:off x="5195922" y="1804212"/>
            <a:ext cx="1643700" cy="1535100"/>
          </a:xfrm>
          <a:prstGeom prst="rect">
            <a:avLst/>
          </a:prstGeom>
          <a:noFill/>
          <a:ln>
            <a:noFill/>
          </a:ln>
        </p:spPr>
      </p:sp>
      <p:sp>
        <p:nvSpPr>
          <p:cNvPr id="431" name="Google Shape;431;p57"/>
          <p:cNvSpPr>
            <a:spLocks noGrp="1"/>
          </p:cNvSpPr>
          <p:nvPr>
            <p:ph type="pic" idx="7"/>
          </p:nvPr>
        </p:nvSpPr>
        <p:spPr>
          <a:xfrm>
            <a:off x="7002257" y="1804212"/>
            <a:ext cx="1643700" cy="1535100"/>
          </a:xfrm>
          <a:prstGeom prst="rect">
            <a:avLst/>
          </a:prstGeom>
          <a:noFill/>
          <a:ln>
            <a:noFill/>
          </a:ln>
        </p:spPr>
      </p:sp>
      <p:sp>
        <p:nvSpPr>
          <p:cNvPr id="432" name="Google Shape;432;p57"/>
          <p:cNvSpPr txBox="1">
            <a:spLocks noGrp="1"/>
          </p:cNvSpPr>
          <p:nvPr>
            <p:ph type="title"/>
          </p:nvPr>
        </p:nvSpPr>
        <p:spPr>
          <a:xfrm>
            <a:off x="351550" y="445025"/>
            <a:ext cx="2596800" cy="1706400"/>
          </a:xfrm>
          <a:prstGeom prst="rect">
            <a:avLst/>
          </a:prstGeom>
        </p:spPr>
        <p:txBody>
          <a:bodyPr spcFirstLastPara="1" wrap="square" lIns="91425" tIns="91425" rIns="91425" bIns="91425" anchor="t" anchorCtr="0">
            <a:sp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33" name="Google Shape;433;p57"/>
          <p:cNvSpPr>
            <a:spLocks noGrp="1"/>
          </p:cNvSpPr>
          <p:nvPr>
            <p:ph type="pic" idx="8"/>
          </p:nvPr>
        </p:nvSpPr>
        <p:spPr>
          <a:xfrm>
            <a:off x="3389588" y="3489487"/>
            <a:ext cx="1643700" cy="1535100"/>
          </a:xfrm>
          <a:prstGeom prst="rect">
            <a:avLst/>
          </a:prstGeom>
          <a:noFill/>
          <a:ln>
            <a:noFill/>
          </a:ln>
        </p:spPr>
      </p:sp>
      <p:sp>
        <p:nvSpPr>
          <p:cNvPr id="434" name="Google Shape;434;p57"/>
          <p:cNvSpPr>
            <a:spLocks noGrp="1"/>
          </p:cNvSpPr>
          <p:nvPr>
            <p:ph type="pic" idx="9"/>
          </p:nvPr>
        </p:nvSpPr>
        <p:spPr>
          <a:xfrm>
            <a:off x="5195922" y="3489487"/>
            <a:ext cx="1643700" cy="1535100"/>
          </a:xfrm>
          <a:prstGeom prst="rect">
            <a:avLst/>
          </a:prstGeom>
          <a:noFill/>
          <a:ln>
            <a:noFill/>
          </a:ln>
        </p:spPr>
      </p:sp>
      <p:sp>
        <p:nvSpPr>
          <p:cNvPr id="435" name="Google Shape;435;p57"/>
          <p:cNvSpPr>
            <a:spLocks noGrp="1"/>
          </p:cNvSpPr>
          <p:nvPr>
            <p:ph type="pic" idx="13"/>
          </p:nvPr>
        </p:nvSpPr>
        <p:spPr>
          <a:xfrm>
            <a:off x="7002257" y="3489487"/>
            <a:ext cx="1643700" cy="1535100"/>
          </a:xfrm>
          <a:prstGeom prst="rect">
            <a:avLst/>
          </a:prstGeom>
          <a:noFill/>
          <a:ln>
            <a:noFill/>
          </a:ln>
        </p:spPr>
      </p:sp>
    </p:spTree>
  </p:cSld>
  <p:clrMapOvr>
    <a:masterClrMapping/>
  </p:clrMapOvr>
  <p:extLst>
    <p:ext uri="{DCECCB84-F9BA-43D5-87BE-67443E8EF086}">
      <p15:sldGuideLst xmlns:p15="http://schemas.microsoft.com/office/powerpoint/2012/main">
        <p15:guide id="1" pos="5564">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0" Type="http://schemas.openxmlformats.org/officeDocument/2006/relationships/slideLayout" Target="../slideLayouts/slideLayout31.xml"/><Relationship Id="rId41"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256025" y="2647675"/>
            <a:ext cx="3639600" cy="2239800"/>
          </a:xfrm>
          <a:prstGeom prst="rect">
            <a:avLst/>
          </a:prstGeom>
          <a:noFill/>
          <a:ln>
            <a:noFill/>
          </a:ln>
        </p:spPr>
        <p:txBody>
          <a:bodyPr spcFirstLastPara="1" wrap="square" lIns="0" tIns="0" rIns="0" bIns="0" anchor="t" anchorCtr="0">
            <a:spAutoFit/>
          </a:bodyPr>
          <a:lstStyle>
            <a:lvl1pPr marL="457200" lvl="0" indent="-285750">
              <a:lnSpc>
                <a:spcPct val="115000"/>
              </a:lnSpc>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1pPr>
            <a:lvl2pPr marL="914400" lvl="1" indent="-285750">
              <a:lnSpc>
                <a:spcPct val="115000"/>
              </a:lnSpc>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2pPr>
            <a:lvl3pPr marL="1371600" lvl="2" indent="-285750">
              <a:lnSpc>
                <a:spcPct val="115000"/>
              </a:lnSpc>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3pPr>
            <a:lvl4pPr marL="1828800" lvl="3" indent="-285750">
              <a:lnSpc>
                <a:spcPct val="115000"/>
              </a:lnSpc>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4pPr>
            <a:lvl5pPr marL="2286000" lvl="4" indent="-285750">
              <a:lnSpc>
                <a:spcPct val="115000"/>
              </a:lnSpc>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5pPr>
            <a:lvl6pPr marL="2743200" lvl="5" indent="-285750">
              <a:lnSpc>
                <a:spcPct val="115000"/>
              </a:lnSpc>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6pPr>
            <a:lvl7pPr marL="3200400" lvl="6" indent="-285750">
              <a:lnSpc>
                <a:spcPct val="115000"/>
              </a:lnSpc>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7pPr>
            <a:lvl8pPr marL="3657600" lvl="7" indent="-285750">
              <a:lnSpc>
                <a:spcPct val="115000"/>
              </a:lnSpc>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8pPr>
            <a:lvl9pPr marL="4114800" lvl="8" indent="-285750">
              <a:lnSpc>
                <a:spcPct val="115000"/>
              </a:lnSpc>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9pPr>
          </a:lstStyle>
          <a:p>
            <a:endParaRPr/>
          </a:p>
        </p:txBody>
      </p:sp>
      <p:sp>
        <p:nvSpPr>
          <p:cNvPr id="52" name="Google Shape;52;p13"/>
          <p:cNvSpPr txBox="1">
            <a:spLocks noGrp="1"/>
          </p:cNvSpPr>
          <p:nvPr>
            <p:ph type="title"/>
          </p:nvPr>
        </p:nvSpPr>
        <p:spPr>
          <a:xfrm>
            <a:off x="256025" y="499600"/>
            <a:ext cx="5366700" cy="1248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4800"/>
              <a:buFont typeface="Source Serif 4"/>
              <a:buNone/>
              <a:defRPr sz="4800" i="1">
                <a:solidFill>
                  <a:schemeClr val="dk1"/>
                </a:solidFill>
                <a:latin typeface="Source Serif 4"/>
                <a:ea typeface="Source Serif 4"/>
                <a:cs typeface="Source Serif 4"/>
                <a:sym typeface="Source Serif 4"/>
              </a:defRPr>
            </a:lvl1pPr>
            <a:lvl2pPr lvl="1">
              <a:spcBef>
                <a:spcPts val="0"/>
              </a:spcBef>
              <a:spcAft>
                <a:spcPts val="0"/>
              </a:spcAft>
              <a:buClr>
                <a:schemeClr val="dk1"/>
              </a:buClr>
              <a:buSzPts val="4800"/>
              <a:buFont typeface="Source Serif 4"/>
              <a:buNone/>
              <a:defRPr sz="4800">
                <a:solidFill>
                  <a:schemeClr val="dk1"/>
                </a:solidFill>
                <a:latin typeface="Source Serif 4"/>
                <a:ea typeface="Source Serif 4"/>
                <a:cs typeface="Source Serif 4"/>
                <a:sym typeface="Source Serif 4"/>
              </a:defRPr>
            </a:lvl2pPr>
            <a:lvl3pPr lvl="2">
              <a:spcBef>
                <a:spcPts val="0"/>
              </a:spcBef>
              <a:spcAft>
                <a:spcPts val="0"/>
              </a:spcAft>
              <a:buClr>
                <a:schemeClr val="dk1"/>
              </a:buClr>
              <a:buSzPts val="4800"/>
              <a:buFont typeface="Source Serif 4"/>
              <a:buNone/>
              <a:defRPr sz="4800">
                <a:solidFill>
                  <a:schemeClr val="dk1"/>
                </a:solidFill>
                <a:latin typeface="Source Serif 4"/>
                <a:ea typeface="Source Serif 4"/>
                <a:cs typeface="Source Serif 4"/>
                <a:sym typeface="Source Serif 4"/>
              </a:defRPr>
            </a:lvl3pPr>
            <a:lvl4pPr lvl="3">
              <a:spcBef>
                <a:spcPts val="0"/>
              </a:spcBef>
              <a:spcAft>
                <a:spcPts val="0"/>
              </a:spcAft>
              <a:buClr>
                <a:schemeClr val="dk1"/>
              </a:buClr>
              <a:buSzPts val="4800"/>
              <a:buFont typeface="Source Serif 4"/>
              <a:buNone/>
              <a:defRPr sz="4800">
                <a:solidFill>
                  <a:schemeClr val="dk1"/>
                </a:solidFill>
                <a:latin typeface="Source Serif 4"/>
                <a:ea typeface="Source Serif 4"/>
                <a:cs typeface="Source Serif 4"/>
                <a:sym typeface="Source Serif 4"/>
              </a:defRPr>
            </a:lvl4pPr>
            <a:lvl5pPr lvl="4">
              <a:spcBef>
                <a:spcPts val="0"/>
              </a:spcBef>
              <a:spcAft>
                <a:spcPts val="0"/>
              </a:spcAft>
              <a:buClr>
                <a:schemeClr val="dk1"/>
              </a:buClr>
              <a:buSzPts val="4800"/>
              <a:buFont typeface="Source Serif 4"/>
              <a:buNone/>
              <a:defRPr sz="4800">
                <a:solidFill>
                  <a:schemeClr val="dk1"/>
                </a:solidFill>
                <a:latin typeface="Source Serif 4"/>
                <a:ea typeface="Source Serif 4"/>
                <a:cs typeface="Source Serif 4"/>
                <a:sym typeface="Source Serif 4"/>
              </a:defRPr>
            </a:lvl5pPr>
            <a:lvl6pPr lvl="5">
              <a:spcBef>
                <a:spcPts val="0"/>
              </a:spcBef>
              <a:spcAft>
                <a:spcPts val="0"/>
              </a:spcAft>
              <a:buClr>
                <a:schemeClr val="dk1"/>
              </a:buClr>
              <a:buSzPts val="4800"/>
              <a:buFont typeface="Source Serif 4"/>
              <a:buNone/>
              <a:defRPr sz="4800">
                <a:solidFill>
                  <a:schemeClr val="dk1"/>
                </a:solidFill>
                <a:latin typeface="Source Serif 4"/>
                <a:ea typeface="Source Serif 4"/>
                <a:cs typeface="Source Serif 4"/>
                <a:sym typeface="Source Serif 4"/>
              </a:defRPr>
            </a:lvl6pPr>
            <a:lvl7pPr lvl="6">
              <a:spcBef>
                <a:spcPts val="0"/>
              </a:spcBef>
              <a:spcAft>
                <a:spcPts val="0"/>
              </a:spcAft>
              <a:buClr>
                <a:schemeClr val="dk1"/>
              </a:buClr>
              <a:buSzPts val="4800"/>
              <a:buFont typeface="Source Serif 4"/>
              <a:buNone/>
              <a:defRPr sz="4800">
                <a:solidFill>
                  <a:schemeClr val="dk1"/>
                </a:solidFill>
                <a:latin typeface="Source Serif 4"/>
                <a:ea typeface="Source Serif 4"/>
                <a:cs typeface="Source Serif 4"/>
                <a:sym typeface="Source Serif 4"/>
              </a:defRPr>
            </a:lvl7pPr>
            <a:lvl8pPr lvl="7">
              <a:spcBef>
                <a:spcPts val="0"/>
              </a:spcBef>
              <a:spcAft>
                <a:spcPts val="0"/>
              </a:spcAft>
              <a:buClr>
                <a:schemeClr val="dk1"/>
              </a:buClr>
              <a:buSzPts val="4800"/>
              <a:buFont typeface="Source Serif 4"/>
              <a:buNone/>
              <a:defRPr sz="4800">
                <a:solidFill>
                  <a:schemeClr val="dk1"/>
                </a:solidFill>
                <a:latin typeface="Source Serif 4"/>
                <a:ea typeface="Source Serif 4"/>
                <a:cs typeface="Source Serif 4"/>
                <a:sym typeface="Source Serif 4"/>
              </a:defRPr>
            </a:lvl8pPr>
            <a:lvl9pPr lvl="8">
              <a:spcBef>
                <a:spcPts val="0"/>
              </a:spcBef>
              <a:spcAft>
                <a:spcPts val="0"/>
              </a:spcAft>
              <a:buClr>
                <a:schemeClr val="dk1"/>
              </a:buClr>
              <a:buSzPts val="4800"/>
              <a:buFont typeface="Source Serif 4"/>
              <a:buNone/>
              <a:defRPr sz="4800">
                <a:solidFill>
                  <a:schemeClr val="dk1"/>
                </a:solidFill>
                <a:latin typeface="Source Serif 4"/>
                <a:ea typeface="Source Serif 4"/>
                <a:cs typeface="Source Serif 4"/>
                <a:sym typeface="Source Serif 4"/>
              </a:defRPr>
            </a:lvl9pPr>
          </a:lstStyle>
          <a:p>
            <a:endParaRPr/>
          </a:p>
        </p:txBody>
      </p:sp>
      <p:sp>
        <p:nvSpPr>
          <p:cNvPr id="53" name="Google Shape;53;p13"/>
          <p:cNvSpPr txBox="1">
            <a:spLocks noGrp="1"/>
          </p:cNvSpPr>
          <p:nvPr>
            <p:ph type="body" idx="2"/>
          </p:nvPr>
        </p:nvSpPr>
        <p:spPr>
          <a:xfrm>
            <a:off x="4564425" y="2634200"/>
            <a:ext cx="3565200" cy="1566900"/>
          </a:xfrm>
          <a:prstGeom prst="rect">
            <a:avLst/>
          </a:prstGeom>
          <a:noFill/>
          <a:ln>
            <a:noFill/>
          </a:ln>
        </p:spPr>
        <p:txBody>
          <a:bodyPr spcFirstLastPara="1" wrap="square" lIns="91425" tIns="91425" rIns="91425" bIns="91425" anchor="t" anchorCtr="0">
            <a:noAutofit/>
          </a:bodyPr>
          <a:lstStyle>
            <a:lvl1pPr marL="457200" lvl="0" indent="-285750">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1pPr>
            <a:lvl2pPr marL="914400" lvl="1" indent="-285750">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2pPr>
            <a:lvl3pPr marL="1371600" lvl="2" indent="-285750">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3pPr>
            <a:lvl4pPr marL="1828800" lvl="3" indent="-285750">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4pPr>
            <a:lvl5pPr marL="2286000" lvl="4" indent="-285750">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5pPr>
            <a:lvl6pPr marL="2743200" lvl="5" indent="-285750">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6pPr>
            <a:lvl7pPr marL="3200400" lvl="6" indent="-285750">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7pPr>
            <a:lvl8pPr marL="3657600" lvl="7" indent="-285750">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8pPr>
            <a:lvl9pPr marL="4114800" lvl="8" indent="-285750">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61">
          <p15:clr>
            <a:srgbClr val="E46962"/>
          </p15:clr>
        </p15:guide>
        <p15:guide id="2" pos="5599">
          <p15:clr>
            <a:srgbClr val="E46962"/>
          </p15:clr>
        </p15:guide>
        <p15:guide id="3" orient="horz" pos="161">
          <p15:clr>
            <a:srgbClr val="E46962"/>
          </p15:clr>
        </p15:guide>
        <p15:guide id="4" orient="horz" pos="3079">
          <p15:clr>
            <a:srgbClr val="E46962"/>
          </p15:clr>
        </p15:guide>
        <p15:guide id="5" pos="1463">
          <p15:clr>
            <a:srgbClr val="E46962"/>
          </p15:clr>
        </p15:guide>
        <p15:guide id="6" pos="1532">
          <p15:clr>
            <a:srgbClr val="E46962"/>
          </p15:clr>
        </p15:guide>
        <p15:guide id="7" pos="2845">
          <p15:clr>
            <a:srgbClr val="E46962"/>
          </p15:clr>
        </p15:guide>
        <p15:guide id="8" pos="2916">
          <p15:clr>
            <a:srgbClr val="E46962"/>
          </p15:clr>
        </p15:guide>
        <p15:guide id="9" pos="4228">
          <p15:clr>
            <a:srgbClr val="E46962"/>
          </p15:clr>
        </p15:guide>
        <p15:guide id="10" pos="4297">
          <p15:clr>
            <a:srgbClr val="E46962"/>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0" name="Google Shape;440;p58" descr="Blue sky and fluffy clouds"/>
          <p:cNvPicPr preferRelativeResize="0"/>
          <p:nvPr/>
        </p:nvPicPr>
        <p:blipFill rotWithShape="1">
          <a:blip r:embed="rId3">
            <a:alphaModFix/>
          </a:blip>
          <a:srcRect l="22480" t="-22801" r="30409" b="-12278"/>
          <a:stretch/>
        </p:blipFill>
        <p:spPr>
          <a:xfrm rot="-5400000">
            <a:off x="4693500" y="695025"/>
            <a:ext cx="3054300" cy="5846700"/>
          </a:xfrm>
          <a:prstGeom prst="round2SameRect">
            <a:avLst>
              <a:gd name="adj1" fmla="val 50000"/>
              <a:gd name="adj2" fmla="val 0"/>
            </a:avLst>
          </a:prstGeom>
          <a:noFill/>
          <a:ln>
            <a:noFill/>
          </a:ln>
        </p:spPr>
      </p:pic>
      <p:sp>
        <p:nvSpPr>
          <p:cNvPr id="441" name="Google Shape;441;p58"/>
          <p:cNvSpPr txBox="1">
            <a:spLocks noGrp="1"/>
          </p:cNvSpPr>
          <p:nvPr>
            <p:ph type="title"/>
          </p:nvPr>
        </p:nvSpPr>
        <p:spPr>
          <a:xfrm>
            <a:off x="256050" y="3313175"/>
            <a:ext cx="2352600" cy="2310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 sz="1500" i="0"/>
              <a:t>Sebastian Portillo</a:t>
            </a:r>
            <a:endParaRPr sz="1500" i="0"/>
          </a:p>
        </p:txBody>
      </p:sp>
      <p:sp>
        <p:nvSpPr>
          <p:cNvPr id="442" name="Google Shape;442;p58"/>
          <p:cNvSpPr txBox="1">
            <a:spLocks noGrp="1"/>
          </p:cNvSpPr>
          <p:nvPr>
            <p:ph type="title" idx="4"/>
          </p:nvPr>
        </p:nvSpPr>
        <p:spPr>
          <a:xfrm>
            <a:off x="256050" y="256025"/>
            <a:ext cx="8631900" cy="1135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i="0"/>
              <a:t>A Look into </a:t>
            </a:r>
            <a:r>
              <a:rPr lang="en">
                <a:latin typeface="Source Serif 4"/>
                <a:ea typeface="Source Serif 4"/>
                <a:cs typeface="Source Serif 4"/>
                <a:sym typeface="Source Serif 4"/>
              </a:rPr>
              <a:t>Sanofi</a:t>
            </a:r>
            <a:endParaRPr>
              <a:latin typeface="Source Serif 4"/>
              <a:ea typeface="Source Serif 4"/>
              <a:cs typeface="Source Serif 4"/>
              <a:sym typeface="Source Serif 4"/>
            </a:endParaRPr>
          </a:p>
        </p:txBody>
      </p:sp>
      <p:cxnSp>
        <p:nvCxnSpPr>
          <p:cNvPr id="443" name="Google Shape;443;p58"/>
          <p:cNvCxnSpPr/>
          <p:nvPr/>
        </p:nvCxnSpPr>
        <p:spPr>
          <a:xfrm>
            <a:off x="3297300" y="3618375"/>
            <a:ext cx="5846700" cy="0"/>
          </a:xfrm>
          <a:prstGeom prst="straightConnector1">
            <a:avLst/>
          </a:prstGeom>
          <a:noFill/>
          <a:ln w="9525" cap="flat" cmpd="sng">
            <a:solidFill>
              <a:schemeClr val="accent3"/>
            </a:solidFill>
            <a:prstDash val="solid"/>
            <a:round/>
            <a:headEnd type="none" w="med" len="med"/>
            <a:tailEnd type="none" w="med" len="med"/>
          </a:ln>
        </p:spPr>
      </p:cxnSp>
      <p:sp>
        <p:nvSpPr>
          <p:cNvPr id="444" name="Google Shape;444;p58"/>
          <p:cNvSpPr/>
          <p:nvPr/>
        </p:nvSpPr>
        <p:spPr>
          <a:xfrm>
            <a:off x="6093575" y="2093150"/>
            <a:ext cx="3050400" cy="3050400"/>
          </a:xfrm>
          <a:prstGeom prst="ellipse">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445" name="Google Shape;445;p58"/>
          <p:cNvSpPr/>
          <p:nvPr/>
        </p:nvSpPr>
        <p:spPr>
          <a:xfrm flipH="1">
            <a:off x="8338700" y="2810925"/>
            <a:ext cx="1614900" cy="1614900"/>
          </a:xfrm>
          <a:prstGeom prst="arc">
            <a:avLst>
              <a:gd name="adj1" fmla="val 16200000"/>
              <a:gd name="adj2" fmla="val 5413833"/>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9"/>
        <p:cNvGrpSpPr/>
        <p:nvPr/>
      </p:nvGrpSpPr>
      <p:grpSpPr>
        <a:xfrm>
          <a:off x="0" y="0"/>
          <a:ext cx="0" cy="0"/>
          <a:chOff x="0" y="0"/>
          <a:chExt cx="0" cy="0"/>
        </a:xfrm>
      </p:grpSpPr>
      <p:pic>
        <p:nvPicPr>
          <p:cNvPr id="450" name="Google Shape;450;p59" descr="A close-up of shaking hands."/>
          <p:cNvPicPr preferRelativeResize="0">
            <a:picLocks noGrp="1"/>
          </p:cNvPicPr>
          <p:nvPr>
            <p:ph type="pic" idx="6"/>
          </p:nvPr>
        </p:nvPicPr>
        <p:blipFill rotWithShape="1">
          <a:blip r:embed="rId3">
            <a:alphaModFix/>
          </a:blip>
          <a:srcRect l="15190" t="11467" r="15190" b="11467"/>
          <a:stretch/>
        </p:blipFill>
        <p:spPr>
          <a:xfrm>
            <a:off x="6226825" y="1588650"/>
            <a:ext cx="2661300" cy="1966200"/>
          </a:xfrm>
          <a:prstGeom prst="rect">
            <a:avLst/>
          </a:prstGeom>
        </p:spPr>
      </p:pic>
      <p:sp>
        <p:nvSpPr>
          <p:cNvPr id="451" name="Google Shape;451;p59"/>
          <p:cNvSpPr txBox="1">
            <a:spLocks noGrp="1"/>
          </p:cNvSpPr>
          <p:nvPr>
            <p:ph type="title"/>
          </p:nvPr>
        </p:nvSpPr>
        <p:spPr>
          <a:xfrm>
            <a:off x="256025" y="213150"/>
            <a:ext cx="5750100" cy="4155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
              <a:t>About Sanofi </a:t>
            </a:r>
            <a:endParaRPr/>
          </a:p>
        </p:txBody>
      </p:sp>
      <p:cxnSp>
        <p:nvCxnSpPr>
          <p:cNvPr id="452" name="Google Shape;452;p59"/>
          <p:cNvCxnSpPr/>
          <p:nvPr/>
        </p:nvCxnSpPr>
        <p:spPr>
          <a:xfrm>
            <a:off x="0" y="1218975"/>
            <a:ext cx="9144000" cy="0"/>
          </a:xfrm>
          <a:prstGeom prst="straightConnector1">
            <a:avLst/>
          </a:prstGeom>
          <a:noFill/>
          <a:ln w="9525" cap="flat" cmpd="sng">
            <a:solidFill>
              <a:schemeClr val="dk1"/>
            </a:solidFill>
            <a:prstDash val="solid"/>
            <a:round/>
            <a:headEnd type="none" w="med" len="med"/>
            <a:tailEnd type="none" w="med" len="med"/>
          </a:ln>
        </p:spPr>
      </p:cxnSp>
      <p:sp>
        <p:nvSpPr>
          <p:cNvPr id="453" name="Google Shape;453;p59"/>
          <p:cNvSpPr txBox="1">
            <a:spLocks noGrp="1"/>
          </p:cNvSpPr>
          <p:nvPr>
            <p:ph type="body" idx="1"/>
          </p:nvPr>
        </p:nvSpPr>
        <p:spPr>
          <a:xfrm>
            <a:off x="256025" y="4056350"/>
            <a:ext cx="8539800" cy="5586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 sz="1100"/>
              <a:t>Sanofi is a</a:t>
            </a:r>
            <a:r>
              <a:rPr lang="en"/>
              <a:t> </a:t>
            </a:r>
            <a:r>
              <a:rPr lang="en" sz="1100"/>
              <a:t>Multinational  Pharmaceutical company that has expanded across the globe, leading in technical and medicinal practices and development. Some of its know products are Cortisone, Allegra and IcyHot. Sanofi is currently the biggest vaccine manufacturer, providing around half a million vaccines to people around the globe a year. </a:t>
            </a:r>
            <a:endParaRPr sz="1100"/>
          </a:p>
        </p:txBody>
      </p:sp>
      <p:sp>
        <p:nvSpPr>
          <p:cNvPr id="454" name="Google Shape;454;p59"/>
          <p:cNvSpPr txBox="1">
            <a:spLocks noGrp="1"/>
          </p:cNvSpPr>
          <p:nvPr>
            <p:ph type="subTitle" idx="13"/>
          </p:nvPr>
        </p:nvSpPr>
        <p:spPr>
          <a:xfrm>
            <a:off x="7657750" y="256025"/>
            <a:ext cx="1230300" cy="275700"/>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n">
                <a:solidFill>
                  <a:schemeClr val="lt2"/>
                </a:solidFill>
              </a:rPr>
              <a:t>MONTH YEAR</a:t>
            </a:r>
            <a:endParaRPr>
              <a:solidFill>
                <a:schemeClr val="lt2"/>
              </a:solidFill>
            </a:endParaRPr>
          </a:p>
        </p:txBody>
      </p:sp>
      <p:pic>
        <p:nvPicPr>
          <p:cNvPr id="455" name="Google Shape;455;p59" title="sanofi_og-image.jpg"/>
          <p:cNvPicPr preferRelativeResize="0"/>
          <p:nvPr/>
        </p:nvPicPr>
        <p:blipFill>
          <a:blip r:embed="rId4">
            <a:alphaModFix/>
          </a:blip>
          <a:stretch>
            <a:fillRect/>
          </a:stretch>
        </p:blipFill>
        <p:spPr>
          <a:xfrm>
            <a:off x="190125" y="1588650"/>
            <a:ext cx="2727200" cy="2053050"/>
          </a:xfrm>
          <a:prstGeom prst="rect">
            <a:avLst/>
          </a:prstGeom>
          <a:noFill/>
          <a:ln>
            <a:noFill/>
          </a:ln>
        </p:spPr>
      </p:pic>
      <p:pic>
        <p:nvPicPr>
          <p:cNvPr id="456" name="Google Shape;456;p59" title="sanofiproductds.jpg"/>
          <p:cNvPicPr preferRelativeResize="0"/>
          <p:nvPr/>
        </p:nvPicPr>
        <p:blipFill>
          <a:blip r:embed="rId5">
            <a:alphaModFix/>
          </a:blip>
          <a:stretch>
            <a:fillRect/>
          </a:stretch>
        </p:blipFill>
        <p:spPr>
          <a:xfrm>
            <a:off x="6193875" y="1586450"/>
            <a:ext cx="2727200" cy="2053050"/>
          </a:xfrm>
          <a:prstGeom prst="rect">
            <a:avLst/>
          </a:prstGeom>
          <a:noFill/>
          <a:ln>
            <a:noFill/>
          </a:ln>
        </p:spPr>
      </p:pic>
      <p:pic>
        <p:nvPicPr>
          <p:cNvPr id="457" name="Google Shape;457;p59" title="sanofilogo.png"/>
          <p:cNvPicPr preferRelativeResize="0"/>
          <p:nvPr/>
        </p:nvPicPr>
        <p:blipFill>
          <a:blip r:embed="rId6">
            <a:alphaModFix/>
          </a:blip>
          <a:stretch>
            <a:fillRect/>
          </a:stretch>
        </p:blipFill>
        <p:spPr>
          <a:xfrm>
            <a:off x="3051925" y="1588650"/>
            <a:ext cx="2997500" cy="1104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cxnSp>
        <p:nvCxnSpPr>
          <p:cNvPr id="462" name="Google Shape;462;p60"/>
          <p:cNvCxnSpPr/>
          <p:nvPr/>
        </p:nvCxnSpPr>
        <p:spPr>
          <a:xfrm>
            <a:off x="0" y="1218975"/>
            <a:ext cx="4572000" cy="0"/>
          </a:xfrm>
          <a:prstGeom prst="straightConnector1">
            <a:avLst/>
          </a:prstGeom>
          <a:noFill/>
          <a:ln w="9525" cap="flat" cmpd="sng">
            <a:solidFill>
              <a:schemeClr val="dk1"/>
            </a:solidFill>
            <a:prstDash val="solid"/>
            <a:round/>
            <a:headEnd type="none" w="med" len="med"/>
            <a:tailEnd type="none" w="med" len="med"/>
          </a:ln>
        </p:spPr>
      </p:cxnSp>
      <p:sp>
        <p:nvSpPr>
          <p:cNvPr id="463" name="Google Shape;463;p60"/>
          <p:cNvSpPr txBox="1">
            <a:spLocks noGrp="1"/>
          </p:cNvSpPr>
          <p:nvPr>
            <p:ph type="title"/>
          </p:nvPr>
        </p:nvSpPr>
        <p:spPr>
          <a:xfrm>
            <a:off x="256025" y="213150"/>
            <a:ext cx="4261200" cy="10059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Environmental Practices</a:t>
            </a:r>
            <a:endParaRPr/>
          </a:p>
        </p:txBody>
      </p:sp>
      <p:sp>
        <p:nvSpPr>
          <p:cNvPr id="464" name="Google Shape;464;p60"/>
          <p:cNvSpPr txBox="1">
            <a:spLocks noGrp="1"/>
          </p:cNvSpPr>
          <p:nvPr>
            <p:ph type="body" idx="1"/>
          </p:nvPr>
        </p:nvSpPr>
        <p:spPr>
          <a:xfrm>
            <a:off x="256025" y="1547275"/>
            <a:ext cx="3639600" cy="2687400"/>
          </a:xfrm>
          <a:prstGeom prst="rect">
            <a:avLst/>
          </a:prstGeom>
        </p:spPr>
        <p:txBody>
          <a:bodyPr spcFirstLastPara="1" wrap="square" lIns="0" tIns="0" rIns="0" bIns="0" anchor="t" anchorCtr="0">
            <a:spAutoFit/>
          </a:bodyPr>
          <a:lstStyle/>
          <a:p>
            <a:pPr marL="0" lvl="0" indent="457200" algn="l" rtl="0">
              <a:spcBef>
                <a:spcPts val="0"/>
              </a:spcBef>
              <a:spcAft>
                <a:spcPts val="0"/>
              </a:spcAft>
              <a:buNone/>
            </a:pPr>
            <a:r>
              <a:rPr lang="en"/>
              <a:t>Apart from exceeding in technological advances, medical and health miracle like discoveries, Sanofi also is one of those companies that cares about their environment. Sanofi has put a lot of effort in some major points to help reduce their environmental impact.</a:t>
            </a:r>
            <a:endParaRPr/>
          </a:p>
          <a:p>
            <a:pPr marL="0" lvl="0" indent="457200" algn="l" rtl="0">
              <a:spcBef>
                <a:spcPts val="0"/>
              </a:spcBef>
              <a:spcAft>
                <a:spcPts val="0"/>
              </a:spcAft>
              <a:buNone/>
            </a:pPr>
            <a:r>
              <a:rPr lang="en"/>
              <a:t>Sanofi has come up with a on-going plan to reduce their greenhouse gas emission significantly. They aim to become carbon neutral by 2045, having already reduced emission significantly. </a:t>
            </a:r>
            <a:endParaRPr/>
          </a:p>
          <a:p>
            <a:pPr marL="0" lvl="0" indent="457200" algn="l" rtl="0">
              <a:spcBef>
                <a:spcPts val="0"/>
              </a:spcBef>
              <a:spcAft>
                <a:spcPts val="0"/>
              </a:spcAft>
              <a:buNone/>
            </a:pPr>
            <a:r>
              <a:rPr lang="en"/>
              <a:t>Sanofi has also aimed to become a company that practices reducing operational waste, incrementing recycling/reuse and recovery of products that harm the environment, achieving this in 2025.</a:t>
            </a:r>
            <a:endParaRPr/>
          </a:p>
          <a:p>
            <a:pPr marL="0" lvl="0" indent="457200" algn="l" rtl="0">
              <a:spcBef>
                <a:spcPts val="0"/>
              </a:spcBef>
              <a:spcAft>
                <a:spcPts val="0"/>
              </a:spcAft>
              <a:buNone/>
            </a:pPr>
            <a:r>
              <a:rPr lang="en"/>
              <a:t>Sanofi has also started to think of ways in which they can make their products more bio-friendly, using resources more efficiently, by doing this they promote reducing the use of their products.</a:t>
            </a:r>
            <a:endParaRPr/>
          </a:p>
        </p:txBody>
      </p:sp>
      <p:pic>
        <p:nvPicPr>
          <p:cNvPr id="465" name="Google Shape;465;p60" title="Screenshot 2025-08-13 at 1.16.03 PM.png"/>
          <p:cNvPicPr preferRelativeResize="0"/>
          <p:nvPr/>
        </p:nvPicPr>
        <p:blipFill>
          <a:blip r:embed="rId3">
            <a:alphaModFix/>
          </a:blip>
          <a:stretch>
            <a:fillRect/>
          </a:stretch>
        </p:blipFill>
        <p:spPr>
          <a:xfrm>
            <a:off x="4629100" y="0"/>
            <a:ext cx="4441150" cy="2746425"/>
          </a:xfrm>
          <a:prstGeom prst="rect">
            <a:avLst/>
          </a:prstGeom>
          <a:noFill/>
          <a:ln>
            <a:noFill/>
          </a:ln>
        </p:spPr>
      </p:pic>
      <p:pic>
        <p:nvPicPr>
          <p:cNvPr id="466" name="Google Shape;466;p60" title="rere.jpg"/>
          <p:cNvPicPr preferRelativeResize="0"/>
          <p:nvPr/>
        </p:nvPicPr>
        <p:blipFill>
          <a:blip r:embed="rId4">
            <a:alphaModFix/>
          </a:blip>
          <a:stretch>
            <a:fillRect/>
          </a:stretch>
        </p:blipFill>
        <p:spPr>
          <a:xfrm>
            <a:off x="7010875" y="2962025"/>
            <a:ext cx="2012727" cy="2092277"/>
          </a:xfrm>
          <a:prstGeom prst="rect">
            <a:avLst/>
          </a:prstGeom>
          <a:noFill/>
          <a:ln>
            <a:noFill/>
          </a:ln>
        </p:spPr>
      </p:pic>
      <p:pic>
        <p:nvPicPr>
          <p:cNvPr id="467" name="Google Shape;467;p60" title="combat-climate-change-hero-940x529.jpg"/>
          <p:cNvPicPr preferRelativeResize="0"/>
          <p:nvPr/>
        </p:nvPicPr>
        <p:blipFill>
          <a:blip r:embed="rId5">
            <a:alphaModFix/>
          </a:blip>
          <a:stretch>
            <a:fillRect/>
          </a:stretch>
        </p:blipFill>
        <p:spPr>
          <a:xfrm>
            <a:off x="4680525" y="2962020"/>
            <a:ext cx="2227074" cy="125332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61"/>
          <p:cNvSpPr txBox="1">
            <a:spLocks noGrp="1"/>
          </p:cNvSpPr>
          <p:nvPr>
            <p:ph type="title"/>
          </p:nvPr>
        </p:nvSpPr>
        <p:spPr>
          <a:xfrm>
            <a:off x="2322425" y="602225"/>
            <a:ext cx="6565800" cy="642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Thank</a:t>
            </a:r>
            <a:endParaRPr/>
          </a:p>
        </p:txBody>
      </p:sp>
      <p:sp>
        <p:nvSpPr>
          <p:cNvPr id="473" name="Google Shape;473;p61"/>
          <p:cNvSpPr txBox="1">
            <a:spLocks noGrp="1"/>
          </p:cNvSpPr>
          <p:nvPr>
            <p:ph type="title" idx="2"/>
          </p:nvPr>
        </p:nvSpPr>
        <p:spPr>
          <a:xfrm>
            <a:off x="2322425" y="1389575"/>
            <a:ext cx="6565800" cy="59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Quarterly Planning Meeting">
  <a:themeElements>
    <a:clrScheme name="Simple Light">
      <a:dk1>
        <a:srgbClr val="D21117"/>
      </a:dk1>
      <a:lt1>
        <a:srgbClr val="F6EEEB"/>
      </a:lt1>
      <a:dk2>
        <a:srgbClr val="ECECEC"/>
      </a:dk2>
      <a:lt2>
        <a:srgbClr val="353635"/>
      </a:lt2>
      <a:accent1>
        <a:srgbClr val="B9DFFF"/>
      </a:accent1>
      <a:accent2>
        <a:srgbClr val="006CE9"/>
      </a:accent2>
      <a:accent3>
        <a:srgbClr val="FBFAFA"/>
      </a:accent3>
      <a:accent4>
        <a:srgbClr val="686868"/>
      </a:accent4>
      <a:accent5>
        <a:srgbClr val="C5C5C5"/>
      </a:accent5>
      <a:accent6>
        <a:srgbClr val="FFC1C3"/>
      </a:accent6>
      <a:hlink>
        <a:srgbClr val="006CE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213</Words>
  <Application>Microsoft Office PowerPoint</Application>
  <PresentationFormat>On-screen Show (16:9)</PresentationFormat>
  <Paragraphs>12</Paragraphs>
  <Slides>4</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vt:i4>
      </vt:variant>
    </vt:vector>
  </HeadingPairs>
  <TitlesOfParts>
    <vt:vector size="10" baseType="lpstr">
      <vt:lpstr>Arial</vt:lpstr>
      <vt:lpstr>Montserrat</vt:lpstr>
      <vt:lpstr>Montserrat Medium</vt:lpstr>
      <vt:lpstr>Source Serif 4</vt:lpstr>
      <vt:lpstr>Simple Light</vt:lpstr>
      <vt:lpstr>Quarterly Planning Meeting</vt:lpstr>
      <vt:lpstr>Sebastian Portillo</vt:lpstr>
      <vt:lpstr>About Sanofi </vt:lpstr>
      <vt:lpstr>Environmental Practices</vt:lpstr>
      <vt:lpstr>Thank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Nazneen</dc:creator>
  <cp:lastModifiedBy>Nazneen Merchant</cp:lastModifiedBy>
  <cp:revision>1</cp:revision>
  <dcterms:modified xsi:type="dcterms:W3CDTF">2025-08-14T16:29:48Z</dcterms:modified>
</cp:coreProperties>
</file>