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334" r:id="rId5"/>
    <p:sldId id="344" r:id="rId6"/>
    <p:sldId id="337"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396A1-FF47-4BE3-B95D-605720317000}" v="1572" dt="2025-08-15T03:39:50.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91" autoAdjust="0"/>
    <p:restoredTop sz="95394" autoAdjust="0"/>
  </p:normalViewPr>
  <p:slideViewPr>
    <p:cSldViewPr snapToGrid="0">
      <p:cViewPr varScale="1">
        <p:scale>
          <a:sx n="105" d="100"/>
          <a:sy n="105" d="100"/>
        </p:scale>
        <p:origin x="132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C350C7-8FE1-4446-B320-9D0967491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4FBAC4-0672-48C0-8A05-B38A56D0E2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2AE82-8AFC-43A3-9B74-AC6E757382F9}" type="datetimeFigureOut">
              <a:rPr lang="en-US" smtClean="0"/>
              <a:t>8/15/2025</a:t>
            </a:fld>
            <a:endParaRPr lang="en-US" dirty="0"/>
          </a:p>
        </p:txBody>
      </p:sp>
      <p:sp>
        <p:nvSpPr>
          <p:cNvPr id="4" name="Footer Placeholder 3">
            <a:extLst>
              <a:ext uri="{FF2B5EF4-FFF2-40B4-BE49-F238E27FC236}">
                <a16:creationId xmlns:a16="http://schemas.microsoft.com/office/drawing/2014/main" id="{133F5288-A731-4BBB-BD5F-EF9B001BA9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CE8859D-0C1A-4936-BACC-4EF7D5334F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E7691D-E549-47AC-B558-6595EBEAE14F}" type="slidenum">
              <a:rPr lang="en-US" smtClean="0"/>
              <a:t>‹#›</a:t>
            </a:fld>
            <a:endParaRPr lang="en-US" dirty="0"/>
          </a:p>
        </p:txBody>
      </p:sp>
    </p:spTree>
    <p:extLst>
      <p:ext uri="{BB962C8B-B14F-4D97-AF65-F5344CB8AC3E}">
        <p14:creationId xmlns:p14="http://schemas.microsoft.com/office/powerpoint/2010/main" val="1551874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68130-B967-44AA-AA75-1C9009320819}" type="datetimeFigureOut">
              <a:rPr lang="en-US" noProof="0" smtClean="0"/>
              <a:t>8/15/2025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714-86B5-4E2F-9574-D1DDE60569BB}" type="slidenum">
              <a:rPr lang="en-US" noProof="0" smtClean="0"/>
              <a:t>‹#›</a:t>
            </a:fld>
            <a:endParaRPr lang="en-US" noProof="0" dirty="0"/>
          </a:p>
        </p:txBody>
      </p:sp>
    </p:spTree>
    <p:extLst>
      <p:ext uri="{BB962C8B-B14F-4D97-AF65-F5344CB8AC3E}">
        <p14:creationId xmlns:p14="http://schemas.microsoft.com/office/powerpoint/2010/main" val="321208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E19714-86B5-4E2F-9574-D1DDE60569BB}" type="slidenum">
              <a:rPr lang="en-US" noProof="0" smtClean="0"/>
              <a:t>1</a:t>
            </a:fld>
            <a:endParaRPr lang="en-US" noProof="0" dirty="0"/>
          </a:p>
        </p:txBody>
      </p:sp>
    </p:spTree>
    <p:extLst>
      <p:ext uri="{BB962C8B-B14F-4D97-AF65-F5344CB8AC3E}">
        <p14:creationId xmlns:p14="http://schemas.microsoft.com/office/powerpoint/2010/main" val="44267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E19714-86B5-4E2F-9574-D1DDE60569BB}" type="slidenum">
              <a:rPr lang="en-US" noProof="0" smtClean="0"/>
              <a:t>3</a:t>
            </a:fld>
            <a:endParaRPr lang="en-US" noProof="0" dirty="0"/>
          </a:p>
        </p:txBody>
      </p:sp>
    </p:spTree>
    <p:extLst>
      <p:ext uri="{BB962C8B-B14F-4D97-AF65-F5344CB8AC3E}">
        <p14:creationId xmlns:p14="http://schemas.microsoft.com/office/powerpoint/2010/main" val="3364774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2EA8EFD-0703-642A-4935-0E2EE701AFA5}"/>
              </a:ext>
            </a:extLst>
          </p:cNvPr>
          <p:cNvSpPr>
            <a:spLocks noGrp="1"/>
          </p:cNvSpPr>
          <p:nvPr>
            <p:ph type="pic" sz="quarter" idx="14"/>
          </p:nvPr>
        </p:nvSpPr>
        <p:spPr>
          <a:xfrm>
            <a:off x="0" y="0"/>
            <a:ext cx="12192000" cy="6858000"/>
          </a:xfrm>
        </p:spPr>
        <p:txBody>
          <a:bodyPr/>
          <a:lstStyle>
            <a:lvl1pPr marL="0" indent="0" algn="ctr">
              <a:buNone/>
              <a:defRPr sz="2000"/>
            </a:lvl1pPr>
          </a:lstStyle>
          <a:p>
            <a:r>
              <a:rPr lang="en-US" dirty="0"/>
              <a:t>Click icon to add picture</a:t>
            </a:r>
          </a:p>
        </p:txBody>
      </p:sp>
      <p:sp>
        <p:nvSpPr>
          <p:cNvPr id="11" name="Title 10">
            <a:extLst>
              <a:ext uri="{FF2B5EF4-FFF2-40B4-BE49-F238E27FC236}">
                <a16:creationId xmlns:a16="http://schemas.microsoft.com/office/drawing/2014/main" id="{4437CFB5-C4CE-74E2-3010-18295D115E08}"/>
              </a:ext>
            </a:extLst>
          </p:cNvPr>
          <p:cNvSpPr>
            <a:spLocks noGrp="1"/>
          </p:cNvSpPr>
          <p:nvPr>
            <p:ph type="title" hasCustomPrompt="1"/>
          </p:nvPr>
        </p:nvSpPr>
        <p:spPr>
          <a:xfrm>
            <a:off x="1600353" y="2140527"/>
            <a:ext cx="9006840" cy="2576946"/>
          </a:xfrm>
          <a:blipFill>
            <a:blip r:embed="rId2">
              <a:duotone>
                <a:prstClr val="black"/>
                <a:schemeClr val="accent6">
                  <a:tint val="45000"/>
                  <a:satMod val="400000"/>
                </a:schemeClr>
              </a:duotone>
            </a:blip>
            <a:stretch>
              <a:fillRect/>
            </a:stretch>
          </a:blipFill>
          <a:ln w="193675" cap="flat" cmpd="sng">
            <a:noFill/>
            <a:miter lim="800000"/>
          </a:ln>
        </p:spPr>
        <p:txBody>
          <a:bodyPr bIns="182880"/>
          <a:lstStyle>
            <a:lvl1pPr algn="ctr">
              <a:defRPr sz="6000" spc="1600" baseline="0">
                <a:solidFill>
                  <a:schemeClr val="tx1"/>
                </a:solidFill>
              </a:defRPr>
            </a:lvl1pPr>
          </a:lstStyle>
          <a:p>
            <a:r>
              <a:rPr lang="en-US" dirty="0"/>
              <a:t>Add title</a:t>
            </a:r>
          </a:p>
        </p:txBody>
      </p:sp>
      <p:sp>
        <p:nvSpPr>
          <p:cNvPr id="3" name="Subtitle 2">
            <a:extLst>
              <a:ext uri="{FF2B5EF4-FFF2-40B4-BE49-F238E27FC236}">
                <a16:creationId xmlns:a16="http://schemas.microsoft.com/office/drawing/2014/main" id="{53CA760B-658E-4B8F-86C3-28D93F5BF88F}"/>
              </a:ext>
            </a:extLst>
          </p:cNvPr>
          <p:cNvSpPr>
            <a:spLocks noGrp="1"/>
          </p:cNvSpPr>
          <p:nvPr>
            <p:ph type="subTitle" idx="1" hasCustomPrompt="1"/>
          </p:nvPr>
        </p:nvSpPr>
        <p:spPr>
          <a:xfrm>
            <a:off x="6264558" y="3721503"/>
            <a:ext cx="3392424" cy="759058"/>
          </a:xfrm>
          <a:effectLst/>
        </p:spPr>
        <p:txBody>
          <a:bodyPr>
            <a:noAutofit/>
          </a:bodyPr>
          <a:lstStyle>
            <a:lvl1pPr marL="0" indent="0" algn="r">
              <a:buNone/>
              <a:defRPr sz="2000" i="0" cap="all" baseline="0">
                <a:solidFill>
                  <a:schemeClr val="tx1"/>
                </a:solidFill>
                <a:effectLst/>
                <a:latin typeface="+mn-lt"/>
                <a:ea typeface="Cambria" panose="02040503050406030204"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dirty="0"/>
              <a:t>Click to add text</a:t>
            </a:r>
          </a:p>
        </p:txBody>
      </p:sp>
      <p:sp>
        <p:nvSpPr>
          <p:cNvPr id="24" name="Text Placeholder 23">
            <a:extLst>
              <a:ext uri="{FF2B5EF4-FFF2-40B4-BE49-F238E27FC236}">
                <a16:creationId xmlns:a16="http://schemas.microsoft.com/office/drawing/2014/main" id="{06D2AA13-3D7C-4982-99A9-02530B4CE88B}"/>
              </a:ext>
            </a:extLst>
          </p:cNvPr>
          <p:cNvSpPr>
            <a:spLocks noGrp="1"/>
          </p:cNvSpPr>
          <p:nvPr>
            <p:ph type="body" sz="quarter" idx="13" hasCustomPrompt="1"/>
          </p:nvPr>
        </p:nvSpPr>
        <p:spPr>
          <a:xfrm>
            <a:off x="2415828" y="3721503"/>
            <a:ext cx="3392424" cy="759058"/>
          </a:xfrm>
        </p:spPr>
        <p:txBody>
          <a:bodyPr>
            <a:noAutofit/>
          </a:bodyPr>
          <a:lstStyle>
            <a:lvl1pPr marL="0" indent="0" algn="l">
              <a:buNone/>
              <a:defRPr sz="2000" cap="all" baseline="0">
                <a:solidFill>
                  <a:schemeClr val="tx1"/>
                </a:solidFill>
                <a:latin typeface="+mn-lt"/>
              </a:defRPr>
            </a:lvl1pPr>
          </a:lstStyle>
          <a:p>
            <a:pPr lvl="0"/>
            <a:r>
              <a:rPr lang="en-US" noProof="0" dirty="0"/>
              <a:t>Click to add text</a:t>
            </a:r>
          </a:p>
        </p:txBody>
      </p:sp>
    </p:spTree>
    <p:extLst>
      <p:ext uri="{BB962C8B-B14F-4D97-AF65-F5344CB8AC3E}">
        <p14:creationId xmlns:p14="http://schemas.microsoft.com/office/powerpoint/2010/main" val="74151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Title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2EA8EFD-0703-642A-4935-0E2EE701AFA5}"/>
              </a:ext>
            </a:extLst>
          </p:cNvPr>
          <p:cNvSpPr>
            <a:spLocks noGrp="1"/>
          </p:cNvSpPr>
          <p:nvPr>
            <p:ph type="pic" sz="quarter" idx="14"/>
          </p:nvPr>
        </p:nvSpPr>
        <p:spPr>
          <a:xfrm>
            <a:off x="0" y="0"/>
            <a:ext cx="12192000" cy="6858000"/>
          </a:xfrm>
        </p:spPr>
        <p:txBody>
          <a:bodyPr/>
          <a:lstStyle>
            <a:lvl1pPr marL="0" indent="0" algn="ctr">
              <a:buNone/>
              <a:defRPr sz="2000"/>
            </a:lvl1pPr>
          </a:lstStyle>
          <a:p>
            <a:r>
              <a:rPr lang="en-US" dirty="0"/>
              <a:t>Click icon to add picture</a:t>
            </a:r>
          </a:p>
        </p:txBody>
      </p:sp>
      <p:sp>
        <p:nvSpPr>
          <p:cNvPr id="11" name="Title 10">
            <a:extLst>
              <a:ext uri="{FF2B5EF4-FFF2-40B4-BE49-F238E27FC236}">
                <a16:creationId xmlns:a16="http://schemas.microsoft.com/office/drawing/2014/main" id="{4437CFB5-C4CE-74E2-3010-18295D115E08}"/>
              </a:ext>
            </a:extLst>
          </p:cNvPr>
          <p:cNvSpPr>
            <a:spLocks noGrp="1"/>
          </p:cNvSpPr>
          <p:nvPr>
            <p:ph type="title" hasCustomPrompt="1"/>
          </p:nvPr>
        </p:nvSpPr>
        <p:spPr>
          <a:xfrm>
            <a:off x="1606368" y="2140527"/>
            <a:ext cx="9006840" cy="2576946"/>
          </a:xfrm>
          <a:blipFill>
            <a:blip r:embed="rId2">
              <a:grayscl/>
            </a:blip>
            <a:stretch>
              <a:fillRect/>
            </a:stretch>
          </a:blipFill>
          <a:ln w="193675" cap="flat" cmpd="sng">
            <a:noFill/>
            <a:miter lim="800000"/>
          </a:ln>
        </p:spPr>
        <p:txBody>
          <a:bodyPr lIns="91440" tIns="91440" rIns="91440" bIns="91440"/>
          <a:lstStyle>
            <a:lvl1pPr algn="ctr">
              <a:lnSpc>
                <a:spcPct val="100000"/>
              </a:lnSpc>
              <a:defRPr sz="6000" spc="1600" baseline="0">
                <a:solidFill>
                  <a:schemeClr val="tx1"/>
                </a:solidFill>
              </a:defRPr>
            </a:lvl1pPr>
          </a:lstStyle>
          <a:p>
            <a:r>
              <a:rPr lang="en-US" dirty="0"/>
              <a:t>add title</a:t>
            </a:r>
          </a:p>
        </p:txBody>
      </p:sp>
    </p:spTree>
    <p:extLst>
      <p:ext uri="{BB962C8B-B14F-4D97-AF65-F5344CB8AC3E}">
        <p14:creationId xmlns:p14="http://schemas.microsoft.com/office/powerpoint/2010/main" val="291880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F7CD-EEAC-8098-3B12-470BF49EACF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2BFF29A-4BB9-6127-2B3D-0D92AB8069AD}"/>
              </a:ext>
            </a:extLst>
          </p:cNvPr>
          <p:cNvSpPr>
            <a:spLocks noGrp="1"/>
          </p:cNvSpPr>
          <p:nvPr>
            <p:ph type="ftr" sz="quarter" idx="10"/>
          </p:nvPr>
        </p:nvSpPr>
        <p:spPr/>
        <p:txBody>
          <a:bodyPr/>
          <a:lstStyle/>
          <a:p>
            <a:pPr algn="l"/>
            <a:r>
              <a:rPr lang="en-US">
                <a:latin typeface="+mj-lt"/>
              </a:rPr>
              <a:t>GRADUATION</a:t>
            </a:r>
            <a:r>
              <a:rPr lang="en-US"/>
              <a:t> </a:t>
            </a:r>
            <a:r>
              <a:rPr lang="en-US" b="1"/>
              <a:t>PHOTO ALBUM</a:t>
            </a:r>
            <a:endParaRPr lang="en-US" b="1" dirty="0"/>
          </a:p>
        </p:txBody>
      </p:sp>
      <p:sp>
        <p:nvSpPr>
          <p:cNvPr id="4" name="Slide Number Placeholder 3">
            <a:extLst>
              <a:ext uri="{FF2B5EF4-FFF2-40B4-BE49-F238E27FC236}">
                <a16:creationId xmlns:a16="http://schemas.microsoft.com/office/drawing/2014/main" id="{A07D04E8-E95A-2712-D167-E196CF49D22B}"/>
              </a:ext>
            </a:extLst>
          </p:cNvPr>
          <p:cNvSpPr>
            <a:spLocks noGrp="1"/>
          </p:cNvSpPr>
          <p:nvPr>
            <p:ph type="sldNum" sz="quarter" idx="11"/>
          </p:nvPr>
        </p:nvSpPr>
        <p:spPr/>
        <p:txBody>
          <a:bodyPr/>
          <a:lstStyle/>
          <a:p>
            <a:fld id="{9A491144-CD47-4B84-B11B-27C39DD235FD}" type="slidenum">
              <a:rPr lang="en-US" smtClean="0"/>
              <a:pPr/>
              <a:t>‹#›</a:t>
            </a:fld>
            <a:endParaRPr lang="en-US" dirty="0"/>
          </a:p>
        </p:txBody>
      </p:sp>
    </p:spTree>
    <p:extLst>
      <p:ext uri="{BB962C8B-B14F-4D97-AF65-F5344CB8AC3E}">
        <p14:creationId xmlns:p14="http://schemas.microsoft.com/office/powerpoint/2010/main" val="115172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D1767D-5669-689A-4DF0-610C74195EB3}"/>
              </a:ext>
              <a:ext uri="{C183D7F6-B498-43B3-948B-1728B52AA6E4}">
                <adec:decorative xmlns:adec="http://schemas.microsoft.com/office/drawing/2017/decorative" val="1"/>
              </a:ext>
            </a:extLst>
          </p:cNvPr>
          <p:cNvPicPr>
            <a:picLocks noChangeAspect="1"/>
          </p:cNvPicPr>
          <p:nvPr userDrawn="1"/>
        </p:nvPicPr>
        <p:blipFill>
          <a:blip r:embed="rId2">
            <a:alphaModFix amt="15000"/>
          </a:blip>
          <a:stretch>
            <a:fillRect/>
          </a:stretch>
        </p:blipFill>
        <p:spPr>
          <a:xfrm>
            <a:off x="9840" y="0"/>
            <a:ext cx="12172319" cy="6858000"/>
          </a:xfrm>
          <a:prstGeom prst="rect">
            <a:avLst/>
          </a:prstGeom>
        </p:spPr>
      </p:pic>
      <p:sp>
        <p:nvSpPr>
          <p:cNvPr id="13" name="Text Placeholder 11">
            <a:extLst>
              <a:ext uri="{FF2B5EF4-FFF2-40B4-BE49-F238E27FC236}">
                <a16:creationId xmlns:a16="http://schemas.microsoft.com/office/drawing/2014/main" id="{00108016-51F0-BD4C-096E-F79F503A84C6}"/>
              </a:ext>
              <a:ext uri="{C183D7F6-B498-43B3-948B-1728B52AA6E4}">
                <adec:decorative xmlns:adec="http://schemas.microsoft.com/office/drawing/2017/decorative" val="0"/>
              </a:ext>
            </a:extLst>
          </p:cNvPr>
          <p:cNvSpPr>
            <a:spLocks noGrp="1"/>
          </p:cNvSpPr>
          <p:nvPr>
            <p:ph type="body" sz="quarter" idx="12" hasCustomPrompt="1"/>
          </p:nvPr>
        </p:nvSpPr>
        <p:spPr>
          <a:xfrm>
            <a:off x="660720" y="325121"/>
            <a:ext cx="5790880" cy="5883274"/>
          </a:xfrm>
        </p:spPr>
        <p:txBody>
          <a:bodyPr tIns="548640" anchor="t"/>
          <a:lstStyle>
            <a:lvl1pPr marL="0" indent="0" algn="ctr">
              <a:lnSpc>
                <a:spcPct val="60000"/>
              </a:lnSpc>
              <a:buNone/>
              <a:defRPr sz="30000" b="1" baseline="0">
                <a:solidFill>
                  <a:schemeClr val="accent1">
                    <a:lumMod val="60000"/>
                    <a:lumOff val="40000"/>
                  </a:schemeClr>
                </a:solidFill>
                <a:latin typeface="Sagona" panose="02010004040101010103" pitchFamily="2" charset="0"/>
              </a:defRPr>
            </a:lvl1pPr>
            <a:lvl2pPr marL="457200" indent="0" algn="r">
              <a:buNone/>
              <a:defRPr sz="2000">
                <a:solidFill>
                  <a:schemeClr val="tx1"/>
                </a:solidFill>
              </a:defRPr>
            </a:lvl2pPr>
            <a:lvl3pPr marL="914400" indent="0" algn="r">
              <a:buNone/>
              <a:defRPr sz="1800">
                <a:solidFill>
                  <a:schemeClr val="tx1"/>
                </a:solidFill>
              </a:defRPr>
            </a:lvl3pPr>
            <a:lvl4pPr marL="1371600" indent="0" algn="r">
              <a:buNone/>
              <a:defRPr sz="1600">
                <a:solidFill>
                  <a:schemeClr val="tx1"/>
                </a:solidFill>
              </a:defRPr>
            </a:lvl4pPr>
            <a:lvl5pPr marL="1828800" indent="0" algn="r">
              <a:buNone/>
              <a:defRPr sz="1600">
                <a:solidFill>
                  <a:schemeClr val="tx1"/>
                </a:solidFill>
              </a:defRPr>
            </a:lvl5pPr>
          </a:lstStyle>
          <a:p>
            <a:pPr lvl="0"/>
            <a:r>
              <a:rPr lang="en-US" dirty="0"/>
              <a:t>gr</a:t>
            </a:r>
          </a:p>
          <a:p>
            <a:pPr lvl="0"/>
            <a:r>
              <a:rPr lang="en-US" dirty="0"/>
              <a:t>ad</a:t>
            </a:r>
          </a:p>
        </p:txBody>
      </p:sp>
      <p:sp>
        <p:nvSpPr>
          <p:cNvPr id="2" name="Title 1">
            <a:extLst>
              <a:ext uri="{FF2B5EF4-FFF2-40B4-BE49-F238E27FC236}">
                <a16:creationId xmlns:a16="http://schemas.microsoft.com/office/drawing/2014/main" id="{C94A80B3-55F0-4546-B53A-EE07D8461D23}"/>
              </a:ext>
            </a:extLst>
          </p:cNvPr>
          <p:cNvSpPr>
            <a:spLocks noGrp="1"/>
          </p:cNvSpPr>
          <p:nvPr>
            <p:ph type="ctrTitle" hasCustomPrompt="1"/>
          </p:nvPr>
        </p:nvSpPr>
        <p:spPr>
          <a:xfrm>
            <a:off x="808736" y="2267889"/>
            <a:ext cx="5510784" cy="1121352"/>
          </a:xfrm>
        </p:spPr>
        <p:txBody>
          <a:bodyPr anchor="t">
            <a:noAutofit/>
          </a:bodyPr>
          <a:lstStyle>
            <a:lvl1pPr algn="ctr">
              <a:lnSpc>
                <a:spcPct val="90000"/>
              </a:lnSpc>
              <a:defRPr sz="9600" b="0" i="1" cap="none" spc="100" baseline="0">
                <a:solidFill>
                  <a:schemeClr val="bg1">
                    <a:lumMod val="65000"/>
                    <a:lumOff val="35000"/>
                  </a:schemeClr>
                </a:solidFill>
                <a:latin typeface="Palace Script MT" panose="030303020206070C0B05" pitchFamily="66" charset="0"/>
              </a:defRPr>
            </a:lvl1pPr>
          </a:lstStyle>
          <a:p>
            <a:r>
              <a:rPr lang="en-US" noProof="0" dirty="0"/>
              <a:t>Click to add title</a:t>
            </a:r>
          </a:p>
        </p:txBody>
      </p:sp>
      <p:sp>
        <p:nvSpPr>
          <p:cNvPr id="8" name="Text Placeholder 11">
            <a:extLst>
              <a:ext uri="{FF2B5EF4-FFF2-40B4-BE49-F238E27FC236}">
                <a16:creationId xmlns:a16="http://schemas.microsoft.com/office/drawing/2014/main" id="{97B522A6-B6CF-C89C-6AA0-0F85802574F5}"/>
              </a:ext>
              <a:ext uri="{C183D7F6-B498-43B3-948B-1728B52AA6E4}">
                <adec:decorative xmlns:adec="http://schemas.microsoft.com/office/drawing/2017/decorative" val="0"/>
              </a:ext>
            </a:extLst>
          </p:cNvPr>
          <p:cNvSpPr>
            <a:spLocks noGrp="1"/>
          </p:cNvSpPr>
          <p:nvPr>
            <p:ph type="body" sz="quarter" idx="14"/>
          </p:nvPr>
        </p:nvSpPr>
        <p:spPr>
          <a:xfrm>
            <a:off x="808734" y="3031437"/>
            <a:ext cx="5510785" cy="1121352"/>
          </a:xfrm>
        </p:spPr>
        <p:txBody>
          <a:bodyPr vert="horz" lIns="91440" tIns="45720" rIns="91440" bIns="45720" rtlCol="0" anchor="t">
            <a:noAutofit/>
          </a:bodyPr>
          <a:lstStyle>
            <a:lvl1pPr marL="0" indent="0" algn="ctr">
              <a:buNone/>
              <a:defRPr lang="en-US" sz="9600" b="0" i="1" cap="none" spc="100" dirty="0">
                <a:solidFill>
                  <a:schemeClr val="bg1">
                    <a:lumMod val="65000"/>
                    <a:lumOff val="35000"/>
                  </a:schemeClr>
                </a:solidFill>
                <a:latin typeface="Palace Script MT" panose="030303020206070C0B05" pitchFamily="66" charset="0"/>
                <a:ea typeface="+mj-ea"/>
                <a:cs typeface="+mj-cs"/>
              </a:defRPr>
            </a:lvl1pPr>
          </a:lstStyle>
          <a:p>
            <a:pPr marL="914400" lvl="0" indent="-1143000" algn="ctr">
              <a:spcBef>
                <a:spcPct val="0"/>
              </a:spcBef>
            </a:pPr>
            <a:endParaRPr lang="en-US" dirty="0"/>
          </a:p>
        </p:txBody>
      </p:sp>
      <p:sp>
        <p:nvSpPr>
          <p:cNvPr id="3" name="Subtitle 2">
            <a:extLst>
              <a:ext uri="{FF2B5EF4-FFF2-40B4-BE49-F238E27FC236}">
                <a16:creationId xmlns:a16="http://schemas.microsoft.com/office/drawing/2014/main" id="{53CA760B-658E-4B8F-86C3-28D93F5BF88F}"/>
              </a:ext>
            </a:extLst>
          </p:cNvPr>
          <p:cNvSpPr>
            <a:spLocks noGrp="1"/>
          </p:cNvSpPr>
          <p:nvPr>
            <p:ph type="subTitle" idx="1" hasCustomPrompt="1"/>
          </p:nvPr>
        </p:nvSpPr>
        <p:spPr>
          <a:xfrm>
            <a:off x="426720" y="6022157"/>
            <a:ext cx="6563360" cy="851408"/>
          </a:xfrm>
          <a:effectLst/>
        </p:spPr>
        <p:txBody>
          <a:bodyPr>
            <a:noAutofit/>
          </a:bodyPr>
          <a:lstStyle>
            <a:lvl1pPr marL="0" indent="0" algn="ctr">
              <a:buNone/>
              <a:defRPr sz="2400" i="0" cap="all" spc="1800" baseline="0">
                <a:solidFill>
                  <a:schemeClr val="bg1">
                    <a:lumMod val="65000"/>
                    <a:lumOff val="35000"/>
                  </a:schemeClr>
                </a:solidFill>
                <a:effectLst/>
                <a:latin typeface="+mj-lt"/>
                <a:ea typeface="Cambria" panose="02040503050406030204"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text</a:t>
            </a:r>
          </a:p>
        </p:txBody>
      </p:sp>
      <p:sp>
        <p:nvSpPr>
          <p:cNvPr id="10" name="Picture Placeholder 9">
            <a:extLst>
              <a:ext uri="{FF2B5EF4-FFF2-40B4-BE49-F238E27FC236}">
                <a16:creationId xmlns:a16="http://schemas.microsoft.com/office/drawing/2014/main" id="{C0431CFD-793D-8C28-1FF7-FFD8C15E768D}"/>
              </a:ext>
            </a:extLst>
          </p:cNvPr>
          <p:cNvSpPr>
            <a:spLocks noGrp="1"/>
          </p:cNvSpPr>
          <p:nvPr>
            <p:ph type="pic" sz="quarter" idx="10"/>
          </p:nvPr>
        </p:nvSpPr>
        <p:spPr>
          <a:xfrm>
            <a:off x="7000239" y="0"/>
            <a:ext cx="5192395" cy="6858000"/>
          </a:xfrm>
          <a:solidFill>
            <a:schemeClr val="accent1">
              <a:lumMod val="60000"/>
              <a:lumOff val="40000"/>
            </a:schemeClr>
          </a:solidFill>
        </p:spPr>
        <p:txBody>
          <a:bodyPr/>
          <a:lstStyle>
            <a:lvl1pPr marL="0" indent="0" algn="ctr">
              <a:buNone/>
              <a:defRPr sz="2000">
                <a:solidFill>
                  <a:schemeClr val="tx1"/>
                </a:solidFill>
              </a:defRPr>
            </a:lvl1pPr>
          </a:lstStyle>
          <a:p>
            <a:r>
              <a:rPr lang="en-US" dirty="0"/>
              <a:t>Click icon to add picture</a:t>
            </a:r>
          </a:p>
        </p:txBody>
      </p:sp>
      <p:sp>
        <p:nvSpPr>
          <p:cNvPr id="12" name="Text Placeholder 11">
            <a:extLst>
              <a:ext uri="{FF2B5EF4-FFF2-40B4-BE49-F238E27FC236}">
                <a16:creationId xmlns:a16="http://schemas.microsoft.com/office/drawing/2014/main" id="{DDD4041E-92DA-EB8A-1AA7-4D3944A5B408}"/>
              </a:ext>
            </a:extLst>
          </p:cNvPr>
          <p:cNvSpPr>
            <a:spLocks noGrp="1"/>
          </p:cNvSpPr>
          <p:nvPr>
            <p:ph type="body" sz="quarter" idx="11" hasCustomPrompt="1"/>
          </p:nvPr>
        </p:nvSpPr>
        <p:spPr>
          <a:xfrm>
            <a:off x="7609205" y="5995035"/>
            <a:ext cx="4206875" cy="609600"/>
          </a:xfrm>
        </p:spPr>
        <p:txBody>
          <a:bodyPr anchor="b"/>
          <a:lstStyle>
            <a:lvl1pPr marL="0" indent="0" algn="r">
              <a:buNone/>
              <a:defRPr sz="1600" spc="0" baseline="0">
                <a:solidFill>
                  <a:schemeClr val="tx1"/>
                </a:solidFill>
              </a:defRPr>
            </a:lvl1pPr>
            <a:lvl2pPr marL="457200" indent="0" algn="r">
              <a:buNone/>
              <a:defRPr sz="2000">
                <a:solidFill>
                  <a:schemeClr val="tx1"/>
                </a:solidFill>
              </a:defRPr>
            </a:lvl2pPr>
            <a:lvl3pPr marL="914400" indent="0" algn="r">
              <a:buNone/>
              <a:defRPr sz="1800">
                <a:solidFill>
                  <a:schemeClr val="tx1"/>
                </a:solidFill>
              </a:defRPr>
            </a:lvl3pPr>
            <a:lvl4pPr marL="1371600" indent="0" algn="r">
              <a:buNone/>
              <a:defRPr sz="1600">
                <a:solidFill>
                  <a:schemeClr val="tx1"/>
                </a:solidFill>
              </a:defRPr>
            </a:lvl4pPr>
            <a:lvl5pPr marL="1828800" indent="0" algn="r">
              <a:buNone/>
              <a:defRPr sz="1600">
                <a:solidFill>
                  <a:schemeClr val="tx1"/>
                </a:solidFill>
              </a:defRPr>
            </a:lvl5pPr>
          </a:lstStyle>
          <a:p>
            <a:pPr lvl="0"/>
            <a:r>
              <a:rPr lang="en-US" dirty="0"/>
              <a:t>Click to add text</a:t>
            </a:r>
          </a:p>
        </p:txBody>
      </p:sp>
      <p:sp>
        <p:nvSpPr>
          <p:cNvPr id="14" name="Rectangle 13">
            <a:extLst>
              <a:ext uri="{FF2B5EF4-FFF2-40B4-BE49-F238E27FC236}">
                <a16:creationId xmlns:a16="http://schemas.microsoft.com/office/drawing/2014/main" id="{07C84733-46C4-9BE8-BC9F-913253C9203A}"/>
              </a:ext>
              <a:ext uri="{C183D7F6-B498-43B3-948B-1728B52AA6E4}">
                <adec:decorative xmlns:adec="http://schemas.microsoft.com/office/drawing/2017/decorative" val="1"/>
              </a:ext>
            </a:extLst>
          </p:cNvPr>
          <p:cNvSpPr/>
          <p:nvPr userDrawn="1"/>
        </p:nvSpPr>
        <p:spPr>
          <a:xfrm>
            <a:off x="0" y="0"/>
            <a:ext cx="243840" cy="6858000"/>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78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hree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672838" y="347241"/>
            <a:ext cx="3974369" cy="3038819"/>
          </a:xfrm>
        </p:spPr>
        <p:txBody>
          <a:bodyPr rIns="182880" anchor="ctr">
            <a:noAutofit/>
          </a:bodyPr>
          <a:lstStyle>
            <a:lvl1pPr algn="l">
              <a:lnSpc>
                <a:spcPct val="100000"/>
              </a:lnSpc>
              <a:defRPr sz="3600" b="0" cap="all" spc="800" baseline="0">
                <a:solidFill>
                  <a:schemeClr val="bg1">
                    <a:lumMod val="65000"/>
                    <a:lumOff val="35000"/>
                  </a:schemeClr>
                </a:solidFill>
                <a:effectLst/>
              </a:defRPr>
            </a:lvl1pPr>
          </a:lstStyle>
          <a:p>
            <a:r>
              <a:rPr lang="en-US" noProof="0" dirty="0"/>
              <a:t>Click to add title</a:t>
            </a:r>
          </a:p>
        </p:txBody>
      </p:sp>
      <p:sp>
        <p:nvSpPr>
          <p:cNvPr id="15" name="Picture Placeholder 14">
            <a:extLst>
              <a:ext uri="{FF2B5EF4-FFF2-40B4-BE49-F238E27FC236}">
                <a16:creationId xmlns:a16="http://schemas.microsoft.com/office/drawing/2014/main" id="{B4BABCCB-BC19-4874-8D9F-CDA882F3F7AE}"/>
              </a:ext>
            </a:extLst>
          </p:cNvPr>
          <p:cNvSpPr>
            <a:spLocks noGrp="1"/>
          </p:cNvSpPr>
          <p:nvPr>
            <p:ph type="pic" sz="quarter" idx="13"/>
          </p:nvPr>
        </p:nvSpPr>
        <p:spPr>
          <a:xfrm>
            <a:off x="-11576" y="3483515"/>
            <a:ext cx="6958584" cy="3386059"/>
          </a:xfrm>
          <a:solidFill>
            <a:schemeClr val="accent1">
              <a:lumMod val="60000"/>
              <a:lumOff val="40000"/>
            </a:schemeClr>
          </a:solidFill>
          <a:ln w="44450" cap="sq">
            <a:noFill/>
            <a:miter lim="800000"/>
          </a:ln>
        </p:spPr>
        <p:txBody>
          <a:bodyPr anchor="t" anchorCtr="0">
            <a:noAutofit/>
          </a:bodyPr>
          <a:lstStyle>
            <a:lvl1pPr marL="0" indent="0" algn="ctr">
              <a:buNone/>
              <a:defRPr sz="1800">
                <a:solidFill>
                  <a:schemeClr val="tx1"/>
                </a:solidFill>
              </a:defRPr>
            </a:lvl1pPr>
          </a:lstStyle>
          <a:p>
            <a:r>
              <a:rPr lang="en-US" noProof="0" dirty="0"/>
              <a:t>Click icon to add picture</a:t>
            </a:r>
          </a:p>
        </p:txBody>
      </p:sp>
      <p:sp>
        <p:nvSpPr>
          <p:cNvPr id="14" name="Text Placeholder 457">
            <a:extLst>
              <a:ext uri="{FF2B5EF4-FFF2-40B4-BE49-F238E27FC236}">
                <a16:creationId xmlns:a16="http://schemas.microsoft.com/office/drawing/2014/main" id="{C205B796-012C-6F0F-D645-A2D5316348D7}"/>
              </a:ext>
            </a:extLst>
          </p:cNvPr>
          <p:cNvSpPr>
            <a:spLocks noGrp="1"/>
          </p:cNvSpPr>
          <p:nvPr>
            <p:ph type="body" sz="quarter" idx="23" hasCustomPrompt="1"/>
          </p:nvPr>
        </p:nvSpPr>
        <p:spPr>
          <a:xfrm>
            <a:off x="445339" y="5497975"/>
            <a:ext cx="1502046" cy="1028409"/>
          </a:xfrm>
        </p:spPr>
        <p:txBody>
          <a:bodyPr lIns="0" tIns="182880" rIns="0" bIns="0" anchor="b"/>
          <a:lstStyle>
            <a:lvl1pPr marL="0" indent="0" algn="l">
              <a:lnSpc>
                <a:spcPct val="75000"/>
              </a:lnSpc>
              <a:spcBef>
                <a:spcPts val="0"/>
              </a:spcBef>
              <a:buNone/>
              <a:defRPr sz="1600" spc="0" baseline="0">
                <a:solidFill>
                  <a:schemeClr val="tx1"/>
                </a:solidFill>
              </a:defRPr>
            </a:lvl1pPr>
          </a:lstStyle>
          <a:p>
            <a:r>
              <a:rPr lang="en-US" noProof="0" dirty="0"/>
              <a:t>Click to add text</a:t>
            </a:r>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5162309" y="0"/>
            <a:ext cx="7029691" cy="3429000"/>
          </a:xfrm>
          <a:solidFill>
            <a:schemeClr val="accent1">
              <a:lumMod val="60000"/>
              <a:lumOff val="40000"/>
            </a:schemeClr>
          </a:solidFill>
          <a:ln w="44450" cap="sq">
            <a:noFill/>
            <a:miter lim="800000"/>
          </a:ln>
        </p:spPr>
        <p:txBody>
          <a:bodyPr anchor="t" anchorCtr="0">
            <a:noAutofit/>
          </a:bodyPr>
          <a:lstStyle>
            <a:lvl1pPr marL="0" indent="0" algn="ctr">
              <a:buNone/>
              <a:defRPr sz="1800">
                <a:solidFill>
                  <a:schemeClr val="tx1"/>
                </a:solidFill>
              </a:defRPr>
            </a:lvl1pPr>
          </a:lstStyle>
          <a:p>
            <a:r>
              <a:rPr lang="en-US" noProof="0" dirty="0"/>
              <a:t>Click icon to add picture</a:t>
            </a:r>
          </a:p>
        </p:txBody>
      </p:sp>
      <p:sp>
        <p:nvSpPr>
          <p:cNvPr id="13" name="Text Placeholder 457">
            <a:extLst>
              <a:ext uri="{FF2B5EF4-FFF2-40B4-BE49-F238E27FC236}">
                <a16:creationId xmlns:a16="http://schemas.microsoft.com/office/drawing/2014/main" id="{496DAB98-FFAC-0A27-E0AC-4EC0F35306AB}"/>
              </a:ext>
            </a:extLst>
          </p:cNvPr>
          <p:cNvSpPr>
            <a:spLocks noGrp="1"/>
          </p:cNvSpPr>
          <p:nvPr>
            <p:ph type="body" sz="quarter" idx="22" hasCustomPrompt="1"/>
          </p:nvPr>
        </p:nvSpPr>
        <p:spPr>
          <a:xfrm>
            <a:off x="10405641" y="2041028"/>
            <a:ext cx="1502046" cy="1028409"/>
          </a:xfrm>
        </p:spPr>
        <p:txBody>
          <a:bodyPr lIns="0" tIns="182880" rIns="0" bIns="0" anchor="b"/>
          <a:lstStyle>
            <a:lvl1pPr marL="0" indent="0" algn="r">
              <a:lnSpc>
                <a:spcPct val="75000"/>
              </a:lnSpc>
              <a:spcBef>
                <a:spcPts val="0"/>
              </a:spcBef>
              <a:buNone/>
              <a:defRPr sz="1600" spc="0" baseline="0">
                <a:solidFill>
                  <a:schemeClr val="tx1"/>
                </a:solidFill>
              </a:defRPr>
            </a:lvl1pPr>
          </a:lstStyle>
          <a:p>
            <a:r>
              <a:rPr lang="en-US" noProof="0" dirty="0"/>
              <a:t>Click to add text</a:t>
            </a:r>
          </a:p>
        </p:txBody>
      </p:sp>
      <p:sp>
        <p:nvSpPr>
          <p:cNvPr id="6" name="Picture Placeholder 14">
            <a:extLst>
              <a:ext uri="{FF2B5EF4-FFF2-40B4-BE49-F238E27FC236}">
                <a16:creationId xmlns:a16="http://schemas.microsoft.com/office/drawing/2014/main" id="{8D96A848-011A-A1B5-CF09-39860CBD3CB8}"/>
              </a:ext>
            </a:extLst>
          </p:cNvPr>
          <p:cNvSpPr>
            <a:spLocks noGrp="1"/>
          </p:cNvSpPr>
          <p:nvPr>
            <p:ph type="pic" sz="quarter" idx="21"/>
          </p:nvPr>
        </p:nvSpPr>
        <p:spPr>
          <a:xfrm>
            <a:off x="7060557" y="3483515"/>
            <a:ext cx="5156029" cy="3386060"/>
          </a:xfrm>
          <a:solidFill>
            <a:schemeClr val="accent1">
              <a:lumMod val="60000"/>
              <a:lumOff val="40000"/>
            </a:schemeClr>
          </a:solidFill>
          <a:ln w="44450" cap="sq">
            <a:noFill/>
            <a:miter lim="800000"/>
          </a:ln>
        </p:spPr>
        <p:txBody>
          <a:bodyPr anchor="t" anchorCtr="0">
            <a:noAutofit/>
          </a:bodyPr>
          <a:lstStyle>
            <a:lvl1pPr marL="0" indent="0" algn="ctr">
              <a:buNone/>
              <a:defRPr sz="1800">
                <a:solidFill>
                  <a:schemeClr val="tx1"/>
                </a:solidFill>
              </a:defRPr>
            </a:lvl1pPr>
          </a:lstStyle>
          <a:p>
            <a:r>
              <a:rPr lang="en-US" noProof="0" dirty="0"/>
              <a:t>Click icon to add picture</a:t>
            </a:r>
          </a:p>
        </p:txBody>
      </p:sp>
      <p:sp>
        <p:nvSpPr>
          <p:cNvPr id="458" name="Text Placeholder 457">
            <a:extLst>
              <a:ext uri="{FF2B5EF4-FFF2-40B4-BE49-F238E27FC236}">
                <a16:creationId xmlns:a16="http://schemas.microsoft.com/office/drawing/2014/main" id="{9C9AF2D7-AEB5-6B4B-4EEB-29D3D97C0F2D}"/>
              </a:ext>
            </a:extLst>
          </p:cNvPr>
          <p:cNvSpPr>
            <a:spLocks noGrp="1"/>
          </p:cNvSpPr>
          <p:nvPr>
            <p:ph type="body" sz="quarter" idx="20" hasCustomPrompt="1"/>
          </p:nvPr>
        </p:nvSpPr>
        <p:spPr>
          <a:xfrm>
            <a:off x="10405641" y="5497975"/>
            <a:ext cx="1502046" cy="1028409"/>
          </a:xfrm>
        </p:spPr>
        <p:txBody>
          <a:bodyPr lIns="0" tIns="182880" rIns="0" bIns="0" anchor="b"/>
          <a:lstStyle>
            <a:lvl1pPr marL="0" indent="0" algn="r">
              <a:lnSpc>
                <a:spcPct val="75000"/>
              </a:lnSpc>
              <a:spcBef>
                <a:spcPts val="0"/>
              </a:spcBef>
              <a:buNone/>
              <a:defRPr sz="1600" spc="0" baseline="0">
                <a:solidFill>
                  <a:schemeClr val="tx1"/>
                </a:solidFill>
              </a:defRPr>
            </a:lvl1pPr>
          </a:lstStyle>
          <a:p>
            <a:r>
              <a:rPr lang="en-US" noProof="0" dirty="0"/>
              <a:t>Click to add text</a:t>
            </a:r>
          </a:p>
        </p:txBody>
      </p:sp>
    </p:spTree>
    <p:extLst>
      <p:ext uri="{BB962C8B-B14F-4D97-AF65-F5344CB8AC3E}">
        <p14:creationId xmlns:p14="http://schemas.microsoft.com/office/powerpoint/2010/main" val="367225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image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7749142" y="3587684"/>
            <a:ext cx="3974369" cy="3038819"/>
          </a:xfrm>
        </p:spPr>
        <p:txBody>
          <a:bodyPr rIns="182880" anchor="ctr">
            <a:noAutofit/>
          </a:bodyPr>
          <a:lstStyle>
            <a:lvl1pPr algn="l">
              <a:lnSpc>
                <a:spcPct val="100000"/>
              </a:lnSpc>
              <a:defRPr sz="3600" b="0" cap="all" spc="800" baseline="0">
                <a:solidFill>
                  <a:schemeClr val="bg1">
                    <a:lumMod val="65000"/>
                    <a:lumOff val="35000"/>
                  </a:schemeClr>
                </a:solidFill>
                <a:effectLst/>
              </a:defRPr>
            </a:lvl1pPr>
          </a:lstStyle>
          <a:p>
            <a:r>
              <a:rPr lang="en-US" noProof="0" dirty="0"/>
              <a:t>Click to add title</a:t>
            </a:r>
          </a:p>
        </p:txBody>
      </p:sp>
      <p:sp>
        <p:nvSpPr>
          <p:cNvPr id="6" name="Picture Placeholder 14">
            <a:extLst>
              <a:ext uri="{FF2B5EF4-FFF2-40B4-BE49-F238E27FC236}">
                <a16:creationId xmlns:a16="http://schemas.microsoft.com/office/drawing/2014/main" id="{8D96A848-011A-A1B5-CF09-39860CBD3CB8}"/>
              </a:ext>
            </a:extLst>
          </p:cNvPr>
          <p:cNvSpPr>
            <a:spLocks noGrp="1"/>
          </p:cNvSpPr>
          <p:nvPr>
            <p:ph type="pic" sz="quarter" idx="21"/>
          </p:nvPr>
        </p:nvSpPr>
        <p:spPr>
          <a:xfrm>
            <a:off x="-1438" y="-3923"/>
            <a:ext cx="5062319" cy="3374780"/>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458" name="Text Placeholder 457">
            <a:extLst>
              <a:ext uri="{FF2B5EF4-FFF2-40B4-BE49-F238E27FC236}">
                <a16:creationId xmlns:a16="http://schemas.microsoft.com/office/drawing/2014/main" id="{9C9AF2D7-AEB5-6B4B-4EEB-29D3D97C0F2D}"/>
              </a:ext>
            </a:extLst>
          </p:cNvPr>
          <p:cNvSpPr>
            <a:spLocks noGrp="1"/>
          </p:cNvSpPr>
          <p:nvPr>
            <p:ph type="body" sz="quarter" idx="20" hasCustomPrompt="1"/>
          </p:nvPr>
        </p:nvSpPr>
        <p:spPr>
          <a:xfrm>
            <a:off x="375889" y="228620"/>
            <a:ext cx="1502046" cy="1028409"/>
          </a:xfrm>
        </p:spPr>
        <p:txBody>
          <a:bodyPr lIns="0" tIns="91440" rIns="0" bIns="0" anchor="t"/>
          <a:lstStyle>
            <a:lvl1pPr marL="0" indent="0" algn="l">
              <a:lnSpc>
                <a:spcPct val="75000"/>
              </a:lnSpc>
              <a:spcBef>
                <a:spcPts val="0"/>
              </a:spcBef>
              <a:buNone/>
              <a:defRPr sz="1600" spc="0" baseline="0">
                <a:solidFill>
                  <a:schemeClr val="tx1"/>
                </a:solidFill>
              </a:defRPr>
            </a:lvl1pPr>
          </a:lstStyle>
          <a:p>
            <a:r>
              <a:rPr lang="en-US" noProof="0" dirty="0"/>
              <a:t>Click to add text</a:t>
            </a:r>
          </a:p>
        </p:txBody>
      </p:sp>
      <p:sp>
        <p:nvSpPr>
          <p:cNvPr id="15" name="Picture Placeholder 14">
            <a:extLst>
              <a:ext uri="{FF2B5EF4-FFF2-40B4-BE49-F238E27FC236}">
                <a16:creationId xmlns:a16="http://schemas.microsoft.com/office/drawing/2014/main" id="{B4BABCCB-BC19-4874-8D9F-CDA882F3F7AE}"/>
              </a:ext>
            </a:extLst>
          </p:cNvPr>
          <p:cNvSpPr>
            <a:spLocks noGrp="1"/>
          </p:cNvSpPr>
          <p:nvPr>
            <p:ph type="pic" sz="quarter" idx="13"/>
          </p:nvPr>
        </p:nvSpPr>
        <p:spPr>
          <a:xfrm>
            <a:off x="-11576" y="3457105"/>
            <a:ext cx="7029690" cy="3412469"/>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4" name="Text Placeholder 457">
            <a:extLst>
              <a:ext uri="{FF2B5EF4-FFF2-40B4-BE49-F238E27FC236}">
                <a16:creationId xmlns:a16="http://schemas.microsoft.com/office/drawing/2014/main" id="{C205B796-012C-6F0F-D645-A2D5316348D7}"/>
              </a:ext>
            </a:extLst>
          </p:cNvPr>
          <p:cNvSpPr>
            <a:spLocks noGrp="1"/>
          </p:cNvSpPr>
          <p:nvPr>
            <p:ph type="body" sz="quarter" idx="23" hasCustomPrompt="1"/>
          </p:nvPr>
        </p:nvSpPr>
        <p:spPr>
          <a:xfrm>
            <a:off x="375889" y="3565005"/>
            <a:ext cx="1502046" cy="1028409"/>
          </a:xfrm>
        </p:spPr>
        <p:txBody>
          <a:bodyPr lIns="0" tIns="182880" rIns="0" bIns="0" anchor="t"/>
          <a:lstStyle>
            <a:lvl1pPr marL="0" indent="0" algn="l">
              <a:lnSpc>
                <a:spcPct val="75000"/>
              </a:lnSpc>
              <a:spcBef>
                <a:spcPts val="0"/>
              </a:spcBef>
              <a:buNone/>
              <a:defRPr sz="1600" spc="0" baseline="0">
                <a:solidFill>
                  <a:schemeClr val="bg1">
                    <a:lumMod val="75000"/>
                    <a:lumOff val="25000"/>
                  </a:schemeClr>
                </a:solidFill>
              </a:defRPr>
            </a:lvl1pPr>
          </a:lstStyle>
          <a:p>
            <a:r>
              <a:rPr lang="en-US" noProof="0" dirty="0"/>
              <a:t>Click to add text</a:t>
            </a:r>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5162309" y="0"/>
            <a:ext cx="7029691" cy="3379735"/>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3" name="Text Placeholder 457">
            <a:extLst>
              <a:ext uri="{FF2B5EF4-FFF2-40B4-BE49-F238E27FC236}">
                <a16:creationId xmlns:a16="http://schemas.microsoft.com/office/drawing/2014/main" id="{496DAB98-FFAC-0A27-E0AC-4EC0F35306AB}"/>
              </a:ext>
            </a:extLst>
          </p:cNvPr>
          <p:cNvSpPr>
            <a:spLocks noGrp="1"/>
          </p:cNvSpPr>
          <p:nvPr>
            <p:ph type="body" sz="quarter" idx="22" hasCustomPrompt="1"/>
          </p:nvPr>
        </p:nvSpPr>
        <p:spPr>
          <a:xfrm>
            <a:off x="10278316" y="228620"/>
            <a:ext cx="1502046" cy="1028409"/>
          </a:xfrm>
        </p:spPr>
        <p:txBody>
          <a:bodyPr lIns="0" tIns="91440" rIns="0" bIns="0" anchor="t"/>
          <a:lstStyle>
            <a:lvl1pPr marL="0" indent="0" algn="r">
              <a:lnSpc>
                <a:spcPct val="75000"/>
              </a:lnSpc>
              <a:spcBef>
                <a:spcPts val="0"/>
              </a:spcBef>
              <a:buNone/>
              <a:defRPr sz="1600" spc="0" baseline="0">
                <a:solidFill>
                  <a:schemeClr val="bg1">
                    <a:lumMod val="75000"/>
                    <a:lumOff val="25000"/>
                  </a:schemeClr>
                </a:solidFill>
              </a:defRPr>
            </a:lvl1pPr>
          </a:lstStyle>
          <a:p>
            <a:r>
              <a:rPr lang="en-US" noProof="0" dirty="0"/>
              <a:t>Click to add text</a:t>
            </a:r>
          </a:p>
        </p:txBody>
      </p:sp>
    </p:spTree>
    <p:extLst>
      <p:ext uri="{BB962C8B-B14F-4D97-AF65-F5344CB8AC3E}">
        <p14:creationId xmlns:p14="http://schemas.microsoft.com/office/powerpoint/2010/main" val="400419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image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700160" y="1006998"/>
            <a:ext cx="3212083" cy="4791918"/>
          </a:xfrm>
        </p:spPr>
        <p:txBody>
          <a:bodyPr rIns="182880" anchor="ctr">
            <a:noAutofit/>
          </a:bodyPr>
          <a:lstStyle>
            <a:lvl1pPr algn="l">
              <a:lnSpc>
                <a:spcPct val="100000"/>
              </a:lnSpc>
              <a:defRPr sz="3600" b="0" cap="all" spc="800" baseline="0">
                <a:solidFill>
                  <a:schemeClr val="bg1">
                    <a:lumMod val="65000"/>
                    <a:lumOff val="35000"/>
                  </a:schemeClr>
                </a:solidFill>
                <a:effectLst/>
              </a:defRPr>
            </a:lvl1pPr>
          </a:lstStyle>
          <a:p>
            <a:r>
              <a:rPr lang="en-US" noProof="0" dirty="0"/>
              <a:t>Click to add title</a:t>
            </a:r>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4035225" y="0"/>
            <a:ext cx="4259869" cy="6858000"/>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4" name="Text Placeholder 457">
            <a:extLst>
              <a:ext uri="{FF2B5EF4-FFF2-40B4-BE49-F238E27FC236}">
                <a16:creationId xmlns:a16="http://schemas.microsoft.com/office/drawing/2014/main" id="{C205B796-012C-6F0F-D645-A2D5316348D7}"/>
              </a:ext>
            </a:extLst>
          </p:cNvPr>
          <p:cNvSpPr>
            <a:spLocks noGrp="1"/>
          </p:cNvSpPr>
          <p:nvPr>
            <p:ph type="body" sz="quarter" idx="23" hasCustomPrompt="1"/>
          </p:nvPr>
        </p:nvSpPr>
        <p:spPr>
          <a:xfrm>
            <a:off x="6360002" y="5440104"/>
            <a:ext cx="1502046" cy="1028409"/>
          </a:xfrm>
        </p:spPr>
        <p:txBody>
          <a:bodyPr lIns="0" tIns="182880" rIns="0" bIns="0" anchor="b"/>
          <a:lstStyle>
            <a:lvl1pPr marL="0" indent="0" algn="r">
              <a:lnSpc>
                <a:spcPct val="75000"/>
              </a:lnSpc>
              <a:spcBef>
                <a:spcPts val="0"/>
              </a:spcBef>
              <a:buNone/>
              <a:defRPr sz="1600" spc="0" baseline="0">
                <a:solidFill>
                  <a:schemeClr val="tx1"/>
                </a:solidFill>
              </a:defRPr>
            </a:lvl1pPr>
          </a:lstStyle>
          <a:p>
            <a:r>
              <a:rPr lang="en-US" noProof="0" dirty="0"/>
              <a:t>Click to add text</a:t>
            </a:r>
          </a:p>
        </p:txBody>
      </p:sp>
      <p:sp>
        <p:nvSpPr>
          <p:cNvPr id="5" name="Picture Placeholder 14">
            <a:extLst>
              <a:ext uri="{FF2B5EF4-FFF2-40B4-BE49-F238E27FC236}">
                <a16:creationId xmlns:a16="http://schemas.microsoft.com/office/drawing/2014/main" id="{9FABAD12-2F6C-ADF4-7DE1-B466F215D9D7}"/>
              </a:ext>
            </a:extLst>
          </p:cNvPr>
          <p:cNvSpPr>
            <a:spLocks noGrp="1"/>
          </p:cNvSpPr>
          <p:nvPr>
            <p:ph type="pic" sz="quarter" idx="24"/>
          </p:nvPr>
        </p:nvSpPr>
        <p:spPr>
          <a:xfrm>
            <a:off x="8389439" y="0"/>
            <a:ext cx="3802561" cy="3375660"/>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3" name="Text Placeholder 457">
            <a:extLst>
              <a:ext uri="{FF2B5EF4-FFF2-40B4-BE49-F238E27FC236}">
                <a16:creationId xmlns:a16="http://schemas.microsoft.com/office/drawing/2014/main" id="{496DAB98-FFAC-0A27-E0AC-4EC0F35306AB}"/>
              </a:ext>
            </a:extLst>
          </p:cNvPr>
          <p:cNvSpPr>
            <a:spLocks noGrp="1"/>
          </p:cNvSpPr>
          <p:nvPr>
            <p:ph type="body" sz="quarter" idx="22" hasCustomPrompt="1"/>
          </p:nvPr>
        </p:nvSpPr>
        <p:spPr>
          <a:xfrm>
            <a:off x="10387990" y="2013030"/>
            <a:ext cx="1502046" cy="1028409"/>
          </a:xfrm>
        </p:spPr>
        <p:txBody>
          <a:bodyPr lIns="0" tIns="91440" rIns="0" bIns="0" anchor="b"/>
          <a:lstStyle>
            <a:lvl1pPr marL="0" indent="0" algn="r">
              <a:lnSpc>
                <a:spcPct val="75000"/>
              </a:lnSpc>
              <a:spcBef>
                <a:spcPts val="0"/>
              </a:spcBef>
              <a:buNone/>
              <a:defRPr sz="1600" spc="0" baseline="0">
                <a:solidFill>
                  <a:schemeClr val="tx1"/>
                </a:solidFill>
              </a:defRPr>
            </a:lvl1pPr>
          </a:lstStyle>
          <a:p>
            <a:r>
              <a:rPr lang="en-US" noProof="0" dirty="0"/>
              <a:t>Click to add text</a:t>
            </a:r>
          </a:p>
        </p:txBody>
      </p:sp>
      <p:sp>
        <p:nvSpPr>
          <p:cNvPr id="7" name="Picture Placeholder 14">
            <a:extLst>
              <a:ext uri="{FF2B5EF4-FFF2-40B4-BE49-F238E27FC236}">
                <a16:creationId xmlns:a16="http://schemas.microsoft.com/office/drawing/2014/main" id="{B9F38D63-33E4-78F3-BFD1-49C48E0603F5}"/>
              </a:ext>
            </a:extLst>
          </p:cNvPr>
          <p:cNvSpPr>
            <a:spLocks noGrp="1"/>
          </p:cNvSpPr>
          <p:nvPr>
            <p:ph type="pic" sz="quarter" idx="25"/>
          </p:nvPr>
        </p:nvSpPr>
        <p:spPr>
          <a:xfrm>
            <a:off x="8389439" y="3456940"/>
            <a:ext cx="3802561" cy="3401568"/>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458" name="Text Placeholder 457">
            <a:extLst>
              <a:ext uri="{FF2B5EF4-FFF2-40B4-BE49-F238E27FC236}">
                <a16:creationId xmlns:a16="http://schemas.microsoft.com/office/drawing/2014/main" id="{9C9AF2D7-AEB5-6B4B-4EEB-29D3D97C0F2D}"/>
              </a:ext>
            </a:extLst>
          </p:cNvPr>
          <p:cNvSpPr>
            <a:spLocks noGrp="1"/>
          </p:cNvSpPr>
          <p:nvPr>
            <p:ph type="body" sz="quarter" idx="20" hasCustomPrompt="1"/>
          </p:nvPr>
        </p:nvSpPr>
        <p:spPr>
          <a:xfrm>
            <a:off x="10387990" y="5440104"/>
            <a:ext cx="1502046" cy="1028409"/>
          </a:xfrm>
        </p:spPr>
        <p:txBody>
          <a:bodyPr lIns="0" tIns="91440" rIns="0" bIns="0" anchor="b"/>
          <a:lstStyle>
            <a:lvl1pPr marL="0" indent="0" algn="r">
              <a:lnSpc>
                <a:spcPct val="75000"/>
              </a:lnSpc>
              <a:spcBef>
                <a:spcPts val="0"/>
              </a:spcBef>
              <a:buNone/>
              <a:defRPr sz="1600" spc="0" baseline="0">
                <a:solidFill>
                  <a:schemeClr val="tx1"/>
                </a:solidFill>
              </a:defRPr>
            </a:lvl1pPr>
          </a:lstStyle>
          <a:p>
            <a:r>
              <a:rPr lang="en-US" noProof="0" dirty="0"/>
              <a:t>Click to add text</a:t>
            </a:r>
          </a:p>
        </p:txBody>
      </p:sp>
      <p:sp>
        <p:nvSpPr>
          <p:cNvPr id="8" name="Rectangle 7">
            <a:extLst>
              <a:ext uri="{FF2B5EF4-FFF2-40B4-BE49-F238E27FC236}">
                <a16:creationId xmlns:a16="http://schemas.microsoft.com/office/drawing/2014/main" id="{48C1DF6C-488C-064E-652B-4BC1A8B4D72E}"/>
              </a:ext>
              <a:ext uri="{C183D7F6-B498-43B3-948B-1728B52AA6E4}">
                <adec:decorative xmlns:adec="http://schemas.microsoft.com/office/drawing/2017/decorative" val="1"/>
              </a:ext>
            </a:extLst>
          </p:cNvPr>
          <p:cNvSpPr/>
          <p:nvPr userDrawn="1"/>
        </p:nvSpPr>
        <p:spPr>
          <a:xfrm>
            <a:off x="0" y="0"/>
            <a:ext cx="243840" cy="6858000"/>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2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2EA8EFD-0703-642A-4935-0E2EE701AFA5}"/>
              </a:ext>
            </a:extLst>
          </p:cNvPr>
          <p:cNvSpPr>
            <a:spLocks noGrp="1"/>
          </p:cNvSpPr>
          <p:nvPr>
            <p:ph type="pic" sz="quarter" idx="14"/>
          </p:nvPr>
        </p:nvSpPr>
        <p:spPr>
          <a:xfrm>
            <a:off x="0" y="0"/>
            <a:ext cx="12192000" cy="6858000"/>
          </a:xfrm>
        </p:spPr>
        <p:txBody>
          <a:bodyPr/>
          <a:lstStyle>
            <a:lvl1pPr marL="0" indent="0" algn="ctr">
              <a:buNone/>
              <a:defRPr sz="2000"/>
            </a:lvl1pPr>
          </a:lstStyle>
          <a:p>
            <a:r>
              <a:rPr lang="en-US" dirty="0"/>
              <a:t>Click icon to add picture</a:t>
            </a:r>
          </a:p>
        </p:txBody>
      </p:sp>
      <p:sp>
        <p:nvSpPr>
          <p:cNvPr id="11" name="Title 10">
            <a:extLst>
              <a:ext uri="{FF2B5EF4-FFF2-40B4-BE49-F238E27FC236}">
                <a16:creationId xmlns:a16="http://schemas.microsoft.com/office/drawing/2014/main" id="{4437CFB5-C4CE-74E2-3010-18295D115E08}"/>
              </a:ext>
            </a:extLst>
          </p:cNvPr>
          <p:cNvSpPr>
            <a:spLocks noGrp="1"/>
          </p:cNvSpPr>
          <p:nvPr>
            <p:ph type="title" hasCustomPrompt="1"/>
          </p:nvPr>
        </p:nvSpPr>
        <p:spPr>
          <a:xfrm>
            <a:off x="1606368" y="2140527"/>
            <a:ext cx="9006840" cy="2576946"/>
          </a:xfrm>
          <a:blipFill>
            <a:blip r:embed="rId2">
              <a:grayscl/>
            </a:blip>
            <a:stretch>
              <a:fillRect/>
            </a:stretch>
          </a:blipFill>
          <a:ln w="193675" cap="flat" cmpd="sng">
            <a:noFill/>
            <a:miter lim="800000"/>
          </a:ln>
        </p:spPr>
        <p:txBody>
          <a:bodyPr lIns="1097280" tIns="182880" rIns="274320" bIns="91440"/>
          <a:lstStyle>
            <a:lvl1pPr algn="l">
              <a:lnSpc>
                <a:spcPct val="100000"/>
              </a:lnSpc>
              <a:defRPr sz="3200" spc="300" baseline="0">
                <a:solidFill>
                  <a:schemeClr val="tx1"/>
                </a:solidFill>
              </a:defRPr>
            </a:lvl1pPr>
          </a:lstStyle>
          <a:p>
            <a:r>
              <a:rPr lang="en-US" noProof="0" dirty="0"/>
              <a:t>Click to add title</a:t>
            </a:r>
            <a:endParaRPr lang="en-US" dirty="0"/>
          </a:p>
        </p:txBody>
      </p:sp>
      <p:sp>
        <p:nvSpPr>
          <p:cNvPr id="3" name="Subtitle 2">
            <a:extLst>
              <a:ext uri="{FF2B5EF4-FFF2-40B4-BE49-F238E27FC236}">
                <a16:creationId xmlns:a16="http://schemas.microsoft.com/office/drawing/2014/main" id="{53CA760B-658E-4B8F-86C3-28D93F5BF88F}"/>
              </a:ext>
            </a:extLst>
          </p:cNvPr>
          <p:cNvSpPr>
            <a:spLocks noGrp="1"/>
          </p:cNvSpPr>
          <p:nvPr>
            <p:ph type="subTitle" idx="1" hasCustomPrompt="1"/>
          </p:nvPr>
        </p:nvSpPr>
        <p:spPr>
          <a:xfrm>
            <a:off x="6148811" y="3970117"/>
            <a:ext cx="3392424" cy="627701"/>
          </a:xfrm>
          <a:effectLst/>
        </p:spPr>
        <p:txBody>
          <a:bodyPr>
            <a:noAutofit/>
          </a:bodyPr>
          <a:lstStyle>
            <a:lvl1pPr marL="0" indent="0" algn="r">
              <a:buNone/>
              <a:defRPr sz="2000" i="0" cap="none" baseline="0">
                <a:solidFill>
                  <a:schemeClr val="tx1"/>
                </a:solidFill>
                <a:effectLst/>
                <a:latin typeface="+mn-lt"/>
                <a:ea typeface="Cambria" panose="02040503050406030204"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text</a:t>
            </a:r>
          </a:p>
        </p:txBody>
      </p:sp>
      <p:sp>
        <p:nvSpPr>
          <p:cNvPr id="24" name="Text Placeholder 23">
            <a:extLst>
              <a:ext uri="{FF2B5EF4-FFF2-40B4-BE49-F238E27FC236}">
                <a16:creationId xmlns:a16="http://schemas.microsoft.com/office/drawing/2014/main" id="{06D2AA13-3D7C-4982-99A9-02530B4CE88B}"/>
              </a:ext>
            </a:extLst>
          </p:cNvPr>
          <p:cNvSpPr>
            <a:spLocks noGrp="1"/>
          </p:cNvSpPr>
          <p:nvPr>
            <p:ph type="body" sz="quarter" idx="13" hasCustomPrompt="1"/>
          </p:nvPr>
        </p:nvSpPr>
        <p:spPr>
          <a:xfrm>
            <a:off x="2589449" y="2575835"/>
            <a:ext cx="6951786" cy="410434"/>
          </a:xfrm>
        </p:spPr>
        <p:txBody>
          <a:bodyPr>
            <a:noAutofit/>
          </a:bodyPr>
          <a:lstStyle>
            <a:lvl1pPr marL="0" indent="0" algn="l">
              <a:buNone/>
              <a:defRPr sz="2000" cap="all" baseline="0">
                <a:solidFill>
                  <a:schemeClr val="tx1"/>
                </a:solidFill>
                <a:latin typeface="+mn-lt"/>
              </a:defRPr>
            </a:lvl1pPr>
          </a:lstStyle>
          <a:p>
            <a:r>
              <a:rPr lang="en-US" noProof="0" dirty="0"/>
              <a:t>Click to add text</a:t>
            </a:r>
          </a:p>
        </p:txBody>
      </p:sp>
    </p:spTree>
    <p:extLst>
      <p:ext uri="{BB962C8B-B14F-4D97-AF65-F5344CB8AC3E}">
        <p14:creationId xmlns:p14="http://schemas.microsoft.com/office/powerpoint/2010/main" val="28533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115619" y="4770506"/>
            <a:ext cx="11960763" cy="1839970"/>
          </a:xfrm>
        </p:spPr>
        <p:txBody>
          <a:bodyPr rIns="182880" anchor="ctr">
            <a:noAutofit/>
          </a:bodyPr>
          <a:lstStyle>
            <a:lvl1pPr algn="ctr">
              <a:lnSpc>
                <a:spcPct val="100000"/>
              </a:lnSpc>
              <a:defRPr sz="3600" b="0" cap="all" spc="800" baseline="0">
                <a:solidFill>
                  <a:schemeClr val="bg1">
                    <a:lumMod val="65000"/>
                    <a:lumOff val="35000"/>
                  </a:schemeClr>
                </a:solidFill>
                <a:effectLst/>
              </a:defRPr>
            </a:lvl1pPr>
          </a:lstStyle>
          <a:p>
            <a:r>
              <a:rPr lang="en-US" noProof="0" dirty="0"/>
              <a:t>Click to add title</a:t>
            </a:r>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0" y="0"/>
            <a:ext cx="1851950" cy="4686300"/>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6" name="Picture Placeholder 14">
            <a:extLst>
              <a:ext uri="{FF2B5EF4-FFF2-40B4-BE49-F238E27FC236}">
                <a16:creationId xmlns:a16="http://schemas.microsoft.com/office/drawing/2014/main" id="{ECED27A5-21A3-86E6-D6B3-007EEAE2C400}"/>
              </a:ext>
            </a:extLst>
          </p:cNvPr>
          <p:cNvSpPr>
            <a:spLocks noGrp="1"/>
          </p:cNvSpPr>
          <p:nvPr>
            <p:ph type="pic" sz="quarter" idx="26"/>
          </p:nvPr>
        </p:nvSpPr>
        <p:spPr>
          <a:xfrm>
            <a:off x="1913200" y="0"/>
            <a:ext cx="4182800" cy="4686300"/>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5" name="Picture Placeholder 14">
            <a:extLst>
              <a:ext uri="{FF2B5EF4-FFF2-40B4-BE49-F238E27FC236}">
                <a16:creationId xmlns:a16="http://schemas.microsoft.com/office/drawing/2014/main" id="{9FABAD12-2F6C-ADF4-7DE1-B466F215D9D7}"/>
              </a:ext>
            </a:extLst>
          </p:cNvPr>
          <p:cNvSpPr>
            <a:spLocks noGrp="1"/>
          </p:cNvSpPr>
          <p:nvPr>
            <p:ph type="pic" sz="quarter" idx="24"/>
          </p:nvPr>
        </p:nvSpPr>
        <p:spPr>
          <a:xfrm>
            <a:off x="6157250" y="0"/>
            <a:ext cx="4121550" cy="4677843"/>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7" name="Picture Placeholder 14">
            <a:extLst>
              <a:ext uri="{FF2B5EF4-FFF2-40B4-BE49-F238E27FC236}">
                <a16:creationId xmlns:a16="http://schemas.microsoft.com/office/drawing/2014/main" id="{B9F38D63-33E4-78F3-BFD1-49C48E0603F5}"/>
              </a:ext>
            </a:extLst>
          </p:cNvPr>
          <p:cNvSpPr>
            <a:spLocks noGrp="1"/>
          </p:cNvSpPr>
          <p:nvPr>
            <p:ph type="pic" sz="quarter" idx="25"/>
          </p:nvPr>
        </p:nvSpPr>
        <p:spPr>
          <a:xfrm>
            <a:off x="10340050" y="0"/>
            <a:ext cx="1851950" cy="4677842"/>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8" name="Rectangle 7">
            <a:extLst>
              <a:ext uri="{FF2B5EF4-FFF2-40B4-BE49-F238E27FC236}">
                <a16:creationId xmlns:a16="http://schemas.microsoft.com/office/drawing/2014/main" id="{48C1DF6C-488C-064E-652B-4BC1A8B4D72E}"/>
              </a:ext>
              <a:ext uri="{C183D7F6-B498-43B3-948B-1728B52AA6E4}">
                <adec:decorative xmlns:adec="http://schemas.microsoft.com/office/drawing/2017/decorative" val="1"/>
              </a:ext>
            </a:extLst>
          </p:cNvPr>
          <p:cNvSpPr/>
          <p:nvPr userDrawn="1"/>
        </p:nvSpPr>
        <p:spPr>
          <a:xfrm rot="16200000">
            <a:off x="5974081" y="609600"/>
            <a:ext cx="243840" cy="12252960"/>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40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8178478" y="740232"/>
            <a:ext cx="3604726" cy="1688008"/>
          </a:xfrm>
        </p:spPr>
        <p:txBody>
          <a:bodyPr lIns="0" rIns="182880" anchor="ctr">
            <a:noAutofit/>
          </a:bodyPr>
          <a:lstStyle>
            <a:lvl1pPr algn="l">
              <a:lnSpc>
                <a:spcPct val="100000"/>
              </a:lnSpc>
              <a:defRPr sz="3600" b="0" cap="all" spc="800" baseline="0">
                <a:solidFill>
                  <a:schemeClr val="bg1">
                    <a:lumMod val="65000"/>
                    <a:lumOff val="35000"/>
                  </a:schemeClr>
                </a:solidFill>
                <a:effectLst/>
              </a:defRPr>
            </a:lvl1pPr>
          </a:lstStyle>
          <a:p>
            <a:r>
              <a:rPr lang="en-US" noProof="0" dirty="0"/>
              <a:t>Click to add title</a:t>
            </a:r>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0" y="0"/>
            <a:ext cx="7264400" cy="6858000"/>
          </a:xfrm>
          <a:solidFill>
            <a:schemeClr val="accent1">
              <a:lumMod val="60000"/>
              <a:lumOff val="40000"/>
            </a:schemeClr>
          </a:solidFill>
          <a:ln w="44450" cap="sq">
            <a:noFill/>
            <a:miter lim="800000"/>
          </a:ln>
        </p:spPr>
        <p:txBody>
          <a:bodyPr anchor="t" anchorCtr="0">
            <a:noAutofit/>
          </a:bodyPr>
          <a:lstStyle>
            <a:lvl1pPr marL="0" indent="0" algn="ctr">
              <a:buNone/>
              <a:defRPr sz="1800">
                <a:solidFill>
                  <a:schemeClr val="tx1"/>
                </a:solidFill>
              </a:defRPr>
            </a:lvl1pPr>
          </a:lstStyle>
          <a:p>
            <a:r>
              <a:rPr lang="en-US" noProof="0" dirty="0"/>
              <a:t>Click icon to add picture</a:t>
            </a:r>
          </a:p>
        </p:txBody>
      </p:sp>
      <p:sp>
        <p:nvSpPr>
          <p:cNvPr id="13" name="Text Placeholder 457">
            <a:extLst>
              <a:ext uri="{FF2B5EF4-FFF2-40B4-BE49-F238E27FC236}">
                <a16:creationId xmlns:a16="http://schemas.microsoft.com/office/drawing/2014/main" id="{496DAB98-FFAC-0A27-E0AC-4EC0F35306AB}"/>
              </a:ext>
            </a:extLst>
          </p:cNvPr>
          <p:cNvSpPr>
            <a:spLocks noGrp="1"/>
          </p:cNvSpPr>
          <p:nvPr>
            <p:ph type="body" sz="quarter" idx="22" hasCustomPrompt="1"/>
          </p:nvPr>
        </p:nvSpPr>
        <p:spPr>
          <a:xfrm>
            <a:off x="8178478" y="2539999"/>
            <a:ext cx="3604726" cy="294641"/>
          </a:xfrm>
        </p:spPr>
        <p:txBody>
          <a:bodyPr lIns="0" tIns="0" rIns="0" bIns="0" anchor="ctr"/>
          <a:lstStyle>
            <a:lvl1pPr marL="0" indent="0" algn="l">
              <a:lnSpc>
                <a:spcPct val="75000"/>
              </a:lnSpc>
              <a:spcBef>
                <a:spcPts val="0"/>
              </a:spcBef>
              <a:buNone/>
              <a:defRPr sz="1600" spc="0" baseline="0">
                <a:solidFill>
                  <a:schemeClr val="bg1">
                    <a:lumMod val="75000"/>
                    <a:lumOff val="25000"/>
                  </a:schemeClr>
                </a:solidFill>
              </a:defRPr>
            </a:lvl1pPr>
          </a:lstStyle>
          <a:p>
            <a:r>
              <a:rPr lang="en-US" noProof="0" dirty="0"/>
              <a:t>Click to add text</a:t>
            </a:r>
          </a:p>
        </p:txBody>
      </p:sp>
      <p:sp>
        <p:nvSpPr>
          <p:cNvPr id="6" name="Text Placeholder 457">
            <a:extLst>
              <a:ext uri="{FF2B5EF4-FFF2-40B4-BE49-F238E27FC236}">
                <a16:creationId xmlns:a16="http://schemas.microsoft.com/office/drawing/2014/main" id="{9BD9B2D5-E045-C11C-5598-E5334EEFA71E}"/>
              </a:ext>
            </a:extLst>
          </p:cNvPr>
          <p:cNvSpPr>
            <a:spLocks noGrp="1"/>
          </p:cNvSpPr>
          <p:nvPr>
            <p:ph type="body" sz="quarter" idx="23" hasCustomPrompt="1"/>
          </p:nvPr>
        </p:nvSpPr>
        <p:spPr>
          <a:xfrm>
            <a:off x="8178478" y="2905759"/>
            <a:ext cx="3617282" cy="482601"/>
          </a:xfrm>
        </p:spPr>
        <p:txBody>
          <a:bodyPr lIns="0" tIns="45720" rIns="0" bIns="0" anchor="t"/>
          <a:lstStyle>
            <a:lvl1pPr marL="0" indent="0" algn="l">
              <a:lnSpc>
                <a:spcPct val="75000"/>
              </a:lnSpc>
              <a:spcBef>
                <a:spcPts val="0"/>
              </a:spcBef>
              <a:buNone/>
              <a:defRPr sz="1800" spc="100" baseline="0">
                <a:solidFill>
                  <a:schemeClr val="accent1"/>
                </a:solidFill>
                <a:latin typeface="+mj-lt"/>
              </a:defRPr>
            </a:lvl1pPr>
          </a:lstStyle>
          <a:p>
            <a:r>
              <a:rPr lang="en-US" noProof="0" dirty="0"/>
              <a:t>Click to add text</a:t>
            </a:r>
          </a:p>
        </p:txBody>
      </p:sp>
      <p:sp>
        <p:nvSpPr>
          <p:cNvPr id="9" name="Text Placeholder 457">
            <a:extLst>
              <a:ext uri="{FF2B5EF4-FFF2-40B4-BE49-F238E27FC236}">
                <a16:creationId xmlns:a16="http://schemas.microsoft.com/office/drawing/2014/main" id="{DF57F0FB-190E-73FF-3806-5518F28940F2}"/>
              </a:ext>
            </a:extLst>
          </p:cNvPr>
          <p:cNvSpPr>
            <a:spLocks noGrp="1"/>
          </p:cNvSpPr>
          <p:nvPr>
            <p:ph type="body" sz="quarter" idx="24" hasCustomPrompt="1"/>
          </p:nvPr>
        </p:nvSpPr>
        <p:spPr>
          <a:xfrm>
            <a:off x="8178478" y="3449321"/>
            <a:ext cx="3604726" cy="294641"/>
          </a:xfrm>
        </p:spPr>
        <p:txBody>
          <a:bodyPr lIns="0" tIns="0" rIns="0" bIns="0" anchor="ctr"/>
          <a:lstStyle>
            <a:lvl1pPr marL="0" indent="0" algn="l">
              <a:lnSpc>
                <a:spcPct val="75000"/>
              </a:lnSpc>
              <a:spcBef>
                <a:spcPts val="0"/>
              </a:spcBef>
              <a:buNone/>
              <a:defRPr sz="1600" spc="0" baseline="0">
                <a:solidFill>
                  <a:schemeClr val="bg1">
                    <a:lumMod val="75000"/>
                    <a:lumOff val="25000"/>
                  </a:schemeClr>
                </a:solidFill>
              </a:defRPr>
            </a:lvl1pPr>
          </a:lstStyle>
          <a:p>
            <a:r>
              <a:rPr lang="en-US" noProof="0" dirty="0"/>
              <a:t>Click to add text</a:t>
            </a:r>
          </a:p>
        </p:txBody>
      </p:sp>
      <p:sp>
        <p:nvSpPr>
          <p:cNvPr id="10" name="Text Placeholder 457">
            <a:extLst>
              <a:ext uri="{FF2B5EF4-FFF2-40B4-BE49-F238E27FC236}">
                <a16:creationId xmlns:a16="http://schemas.microsoft.com/office/drawing/2014/main" id="{444F1AF5-A235-A4FE-F755-510AD74513F0}"/>
              </a:ext>
            </a:extLst>
          </p:cNvPr>
          <p:cNvSpPr>
            <a:spLocks noGrp="1"/>
          </p:cNvSpPr>
          <p:nvPr>
            <p:ph type="body" sz="quarter" idx="25" hasCustomPrompt="1"/>
          </p:nvPr>
        </p:nvSpPr>
        <p:spPr>
          <a:xfrm>
            <a:off x="8178478" y="3815081"/>
            <a:ext cx="3617282" cy="482601"/>
          </a:xfrm>
        </p:spPr>
        <p:txBody>
          <a:bodyPr lIns="0" tIns="45720" rIns="0" bIns="0" anchor="t"/>
          <a:lstStyle>
            <a:lvl1pPr marL="0" indent="0" algn="l">
              <a:lnSpc>
                <a:spcPct val="75000"/>
              </a:lnSpc>
              <a:spcBef>
                <a:spcPts val="0"/>
              </a:spcBef>
              <a:buNone/>
              <a:defRPr sz="1800" spc="100" baseline="0">
                <a:solidFill>
                  <a:schemeClr val="accent1"/>
                </a:solidFill>
                <a:latin typeface="+mj-lt"/>
              </a:defRPr>
            </a:lvl1pPr>
          </a:lstStyle>
          <a:p>
            <a:r>
              <a:rPr lang="en-US" noProof="0" dirty="0"/>
              <a:t>Click to add text</a:t>
            </a:r>
          </a:p>
        </p:txBody>
      </p:sp>
      <p:sp>
        <p:nvSpPr>
          <p:cNvPr id="11" name="Text Placeholder 457">
            <a:extLst>
              <a:ext uri="{FF2B5EF4-FFF2-40B4-BE49-F238E27FC236}">
                <a16:creationId xmlns:a16="http://schemas.microsoft.com/office/drawing/2014/main" id="{91EFC919-AECA-11B4-8777-D374F76792CF}"/>
              </a:ext>
            </a:extLst>
          </p:cNvPr>
          <p:cNvSpPr>
            <a:spLocks noGrp="1"/>
          </p:cNvSpPr>
          <p:nvPr>
            <p:ph type="body" sz="quarter" idx="26" hasCustomPrompt="1"/>
          </p:nvPr>
        </p:nvSpPr>
        <p:spPr>
          <a:xfrm>
            <a:off x="8178478" y="4332661"/>
            <a:ext cx="3604726" cy="294641"/>
          </a:xfrm>
        </p:spPr>
        <p:txBody>
          <a:bodyPr lIns="0" tIns="0" rIns="0" bIns="0" anchor="ctr"/>
          <a:lstStyle>
            <a:lvl1pPr marL="0" indent="0" algn="l">
              <a:lnSpc>
                <a:spcPct val="75000"/>
              </a:lnSpc>
              <a:spcBef>
                <a:spcPts val="0"/>
              </a:spcBef>
              <a:buNone/>
              <a:defRPr sz="1600" spc="0" baseline="0">
                <a:solidFill>
                  <a:schemeClr val="bg1">
                    <a:lumMod val="75000"/>
                    <a:lumOff val="25000"/>
                  </a:schemeClr>
                </a:solidFill>
              </a:defRPr>
            </a:lvl1pPr>
          </a:lstStyle>
          <a:p>
            <a:r>
              <a:rPr lang="en-US" noProof="0" dirty="0"/>
              <a:t>Click to add text</a:t>
            </a:r>
          </a:p>
        </p:txBody>
      </p:sp>
      <p:sp>
        <p:nvSpPr>
          <p:cNvPr id="12" name="Text Placeholder 457">
            <a:extLst>
              <a:ext uri="{FF2B5EF4-FFF2-40B4-BE49-F238E27FC236}">
                <a16:creationId xmlns:a16="http://schemas.microsoft.com/office/drawing/2014/main" id="{EE08151C-0DEF-849C-229B-BD4C801CEC94}"/>
              </a:ext>
            </a:extLst>
          </p:cNvPr>
          <p:cNvSpPr>
            <a:spLocks noGrp="1"/>
          </p:cNvSpPr>
          <p:nvPr>
            <p:ph type="body" sz="quarter" idx="27" hasCustomPrompt="1"/>
          </p:nvPr>
        </p:nvSpPr>
        <p:spPr>
          <a:xfrm>
            <a:off x="8178478" y="4698421"/>
            <a:ext cx="3617282" cy="482601"/>
          </a:xfrm>
        </p:spPr>
        <p:txBody>
          <a:bodyPr lIns="0" tIns="45720" rIns="0" bIns="0" anchor="t"/>
          <a:lstStyle>
            <a:lvl1pPr marL="0" indent="0" algn="l">
              <a:lnSpc>
                <a:spcPct val="75000"/>
              </a:lnSpc>
              <a:spcBef>
                <a:spcPts val="0"/>
              </a:spcBef>
              <a:buNone/>
              <a:defRPr sz="1800" spc="100" baseline="0">
                <a:solidFill>
                  <a:schemeClr val="accent1"/>
                </a:solidFill>
                <a:latin typeface="+mj-lt"/>
              </a:defRPr>
            </a:lvl1pPr>
          </a:lstStyle>
          <a:p>
            <a:r>
              <a:rPr lang="en-US" noProof="0" dirty="0"/>
              <a:t>Click to add text</a:t>
            </a:r>
          </a:p>
        </p:txBody>
      </p:sp>
      <p:sp>
        <p:nvSpPr>
          <p:cNvPr id="15" name="Text Placeholder 457">
            <a:extLst>
              <a:ext uri="{FF2B5EF4-FFF2-40B4-BE49-F238E27FC236}">
                <a16:creationId xmlns:a16="http://schemas.microsoft.com/office/drawing/2014/main" id="{1125641A-4693-218D-C9F7-0FBF20570277}"/>
              </a:ext>
            </a:extLst>
          </p:cNvPr>
          <p:cNvSpPr>
            <a:spLocks noGrp="1"/>
          </p:cNvSpPr>
          <p:nvPr>
            <p:ph type="body" sz="quarter" idx="28" hasCustomPrompt="1"/>
          </p:nvPr>
        </p:nvSpPr>
        <p:spPr>
          <a:xfrm>
            <a:off x="8178478" y="5241982"/>
            <a:ext cx="3604726" cy="294641"/>
          </a:xfrm>
        </p:spPr>
        <p:txBody>
          <a:bodyPr lIns="0" tIns="0" rIns="0" bIns="0" anchor="ctr"/>
          <a:lstStyle>
            <a:lvl1pPr marL="0" indent="0" algn="l">
              <a:lnSpc>
                <a:spcPct val="75000"/>
              </a:lnSpc>
              <a:spcBef>
                <a:spcPts val="0"/>
              </a:spcBef>
              <a:buNone/>
              <a:defRPr sz="1600" spc="0" baseline="0">
                <a:solidFill>
                  <a:schemeClr val="bg1">
                    <a:lumMod val="75000"/>
                    <a:lumOff val="25000"/>
                  </a:schemeClr>
                </a:solidFill>
              </a:defRPr>
            </a:lvl1pPr>
          </a:lstStyle>
          <a:p>
            <a:r>
              <a:rPr lang="en-US" noProof="0" dirty="0"/>
              <a:t>Click to add text</a:t>
            </a:r>
          </a:p>
        </p:txBody>
      </p:sp>
      <p:sp>
        <p:nvSpPr>
          <p:cNvPr id="16" name="Text Placeholder 457">
            <a:extLst>
              <a:ext uri="{FF2B5EF4-FFF2-40B4-BE49-F238E27FC236}">
                <a16:creationId xmlns:a16="http://schemas.microsoft.com/office/drawing/2014/main" id="{8BE37F83-C07A-9EF5-DAA6-C331C5DE96A5}"/>
              </a:ext>
            </a:extLst>
          </p:cNvPr>
          <p:cNvSpPr>
            <a:spLocks noGrp="1"/>
          </p:cNvSpPr>
          <p:nvPr>
            <p:ph type="body" sz="quarter" idx="29" hasCustomPrompt="1"/>
          </p:nvPr>
        </p:nvSpPr>
        <p:spPr>
          <a:xfrm>
            <a:off x="8178478" y="5607742"/>
            <a:ext cx="3617282" cy="482601"/>
          </a:xfrm>
        </p:spPr>
        <p:txBody>
          <a:bodyPr lIns="0" tIns="45720" rIns="0" bIns="0" anchor="t"/>
          <a:lstStyle>
            <a:lvl1pPr marL="0" indent="0" algn="l">
              <a:lnSpc>
                <a:spcPct val="75000"/>
              </a:lnSpc>
              <a:spcBef>
                <a:spcPts val="0"/>
              </a:spcBef>
              <a:buNone/>
              <a:defRPr sz="1800" spc="100" baseline="0">
                <a:solidFill>
                  <a:schemeClr val="accent1"/>
                </a:solidFill>
                <a:latin typeface="+mj-lt"/>
              </a:defRPr>
            </a:lvl1pPr>
          </a:lstStyle>
          <a:p>
            <a:r>
              <a:rPr lang="en-US" noProof="0" dirty="0"/>
              <a:t>Click to add text</a:t>
            </a:r>
          </a:p>
        </p:txBody>
      </p:sp>
      <p:sp>
        <p:nvSpPr>
          <p:cNvPr id="8" name="Rectangle 7">
            <a:extLst>
              <a:ext uri="{FF2B5EF4-FFF2-40B4-BE49-F238E27FC236}">
                <a16:creationId xmlns:a16="http://schemas.microsoft.com/office/drawing/2014/main" id="{48C1DF6C-488C-064E-652B-4BC1A8B4D72E}"/>
              </a:ext>
              <a:ext uri="{C183D7F6-B498-43B3-948B-1728B52AA6E4}">
                <adec:decorative xmlns:adec="http://schemas.microsoft.com/office/drawing/2017/decorative" val="1"/>
              </a:ext>
            </a:extLst>
          </p:cNvPr>
          <p:cNvSpPr/>
          <p:nvPr userDrawn="1"/>
        </p:nvSpPr>
        <p:spPr>
          <a:xfrm>
            <a:off x="11948160" y="0"/>
            <a:ext cx="243840" cy="6858000"/>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92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image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C1DF6C-488C-064E-652B-4BC1A8B4D72E}"/>
              </a:ext>
              <a:ext uri="{C183D7F6-B498-43B3-948B-1728B52AA6E4}">
                <adec:decorative xmlns:adec="http://schemas.microsoft.com/office/drawing/2017/decorative" val="1"/>
              </a:ext>
            </a:extLst>
          </p:cNvPr>
          <p:cNvSpPr/>
          <p:nvPr userDrawn="1"/>
        </p:nvSpPr>
        <p:spPr>
          <a:xfrm rot="16200000">
            <a:off x="5974080" y="-6004559"/>
            <a:ext cx="243840" cy="12252960"/>
          </a:xfrm>
          <a:prstGeom prst="rect">
            <a:avLst/>
          </a:prstGeom>
          <a:solidFill>
            <a:schemeClr val="accent4">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115619" y="285309"/>
            <a:ext cx="11960763" cy="1839970"/>
          </a:xfrm>
        </p:spPr>
        <p:txBody>
          <a:bodyPr rIns="182880" anchor="ctr">
            <a:noAutofit/>
          </a:bodyPr>
          <a:lstStyle>
            <a:lvl1pPr algn="ctr">
              <a:lnSpc>
                <a:spcPct val="100000"/>
              </a:lnSpc>
              <a:defRPr sz="3600" b="0" cap="all" spc="800" baseline="0">
                <a:solidFill>
                  <a:schemeClr val="bg1">
                    <a:lumMod val="65000"/>
                    <a:lumOff val="35000"/>
                  </a:schemeClr>
                </a:solidFill>
                <a:effectLst/>
              </a:defRPr>
            </a:lvl1pPr>
          </a:lstStyle>
          <a:p>
            <a:r>
              <a:rPr lang="en-US" noProof="0" dirty="0"/>
              <a:t>Click to add title</a:t>
            </a:r>
          </a:p>
        </p:txBody>
      </p:sp>
      <p:sp>
        <p:nvSpPr>
          <p:cNvPr id="326" name="Picture Placeholder 14">
            <a:extLst>
              <a:ext uri="{FF2B5EF4-FFF2-40B4-BE49-F238E27FC236}">
                <a16:creationId xmlns:a16="http://schemas.microsoft.com/office/drawing/2014/main" id="{144319EF-969E-47D7-89B0-CA33B040C455}"/>
              </a:ext>
            </a:extLst>
          </p:cNvPr>
          <p:cNvSpPr>
            <a:spLocks noGrp="1"/>
          </p:cNvSpPr>
          <p:nvPr>
            <p:ph type="pic" sz="quarter" idx="17"/>
          </p:nvPr>
        </p:nvSpPr>
        <p:spPr>
          <a:xfrm>
            <a:off x="0" y="2166746"/>
            <a:ext cx="2987040" cy="4691254"/>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3" name="Text Placeholder 457">
            <a:extLst>
              <a:ext uri="{FF2B5EF4-FFF2-40B4-BE49-F238E27FC236}">
                <a16:creationId xmlns:a16="http://schemas.microsoft.com/office/drawing/2014/main" id="{47716E4A-DFFD-E5B6-36A4-A551924A58AD}"/>
              </a:ext>
            </a:extLst>
          </p:cNvPr>
          <p:cNvSpPr>
            <a:spLocks noGrp="1"/>
          </p:cNvSpPr>
          <p:nvPr>
            <p:ph type="body" sz="quarter" idx="23" hasCustomPrompt="1"/>
          </p:nvPr>
        </p:nvSpPr>
        <p:spPr>
          <a:xfrm>
            <a:off x="2539" y="5552439"/>
            <a:ext cx="2981962" cy="1315720"/>
          </a:xfrm>
          <a:solidFill>
            <a:schemeClr val="bg1">
              <a:alpha val="55000"/>
            </a:schemeClr>
          </a:solidFill>
        </p:spPr>
        <p:txBody>
          <a:bodyPr lIns="320040" tIns="45720" rIns="0" bIns="320040" anchor="b"/>
          <a:lstStyle>
            <a:lvl1pPr marL="0" indent="0" algn="l">
              <a:lnSpc>
                <a:spcPct val="75000"/>
              </a:lnSpc>
              <a:spcBef>
                <a:spcPts val="0"/>
              </a:spcBef>
              <a:buNone/>
              <a:defRPr sz="1800" spc="100" baseline="0">
                <a:solidFill>
                  <a:schemeClr val="tx1"/>
                </a:solidFill>
                <a:latin typeface="+mj-lt"/>
              </a:defRPr>
            </a:lvl1pPr>
          </a:lstStyle>
          <a:p>
            <a:pPr lvl="0"/>
            <a:r>
              <a:rPr lang="en-US" dirty="0"/>
              <a:t>Click to add text</a:t>
            </a:r>
          </a:p>
        </p:txBody>
      </p:sp>
      <p:sp>
        <p:nvSpPr>
          <p:cNvPr id="12" name="Text Placeholder 457">
            <a:extLst>
              <a:ext uri="{FF2B5EF4-FFF2-40B4-BE49-F238E27FC236}">
                <a16:creationId xmlns:a16="http://schemas.microsoft.com/office/drawing/2014/main" id="{E125AC51-ECF3-8AB1-C001-C0147A88D36B}"/>
              </a:ext>
            </a:extLst>
          </p:cNvPr>
          <p:cNvSpPr>
            <a:spLocks noGrp="1"/>
          </p:cNvSpPr>
          <p:nvPr>
            <p:ph type="body" sz="quarter" idx="22" hasCustomPrompt="1"/>
          </p:nvPr>
        </p:nvSpPr>
        <p:spPr>
          <a:xfrm>
            <a:off x="350359" y="5638800"/>
            <a:ext cx="2489522" cy="629920"/>
          </a:xfrm>
        </p:spPr>
        <p:txBody>
          <a:bodyPr lIns="0" tIns="0" rIns="0" bIns="0" anchor="ctr"/>
          <a:lstStyle>
            <a:lvl1pPr marL="0" indent="0" algn="l">
              <a:lnSpc>
                <a:spcPct val="75000"/>
              </a:lnSpc>
              <a:spcBef>
                <a:spcPts val="0"/>
              </a:spcBef>
              <a:buNone/>
              <a:defRPr sz="1600" spc="0" baseline="0">
                <a:solidFill>
                  <a:schemeClr val="tx1"/>
                </a:solidFill>
              </a:defRPr>
            </a:lvl1pPr>
          </a:lstStyle>
          <a:p>
            <a:r>
              <a:rPr lang="en-US" noProof="0" dirty="0"/>
              <a:t>Click to add text</a:t>
            </a:r>
          </a:p>
        </p:txBody>
      </p:sp>
      <p:sp>
        <p:nvSpPr>
          <p:cNvPr id="9" name="Picture Placeholder 14">
            <a:extLst>
              <a:ext uri="{FF2B5EF4-FFF2-40B4-BE49-F238E27FC236}">
                <a16:creationId xmlns:a16="http://schemas.microsoft.com/office/drawing/2014/main" id="{84139555-21AD-3BC7-6DB6-D0DA14692F19}"/>
              </a:ext>
            </a:extLst>
          </p:cNvPr>
          <p:cNvSpPr>
            <a:spLocks noGrp="1"/>
          </p:cNvSpPr>
          <p:nvPr>
            <p:ph type="pic" sz="quarter" idx="18"/>
          </p:nvPr>
        </p:nvSpPr>
        <p:spPr>
          <a:xfrm>
            <a:off x="3082123" y="2166746"/>
            <a:ext cx="2987040" cy="4691254"/>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4" name="Text Placeholder 457">
            <a:extLst>
              <a:ext uri="{FF2B5EF4-FFF2-40B4-BE49-F238E27FC236}">
                <a16:creationId xmlns:a16="http://schemas.microsoft.com/office/drawing/2014/main" id="{53E06916-FC5E-DBE5-8F79-960E22151718}"/>
              </a:ext>
            </a:extLst>
          </p:cNvPr>
          <p:cNvSpPr>
            <a:spLocks noGrp="1"/>
          </p:cNvSpPr>
          <p:nvPr>
            <p:ph type="body" sz="quarter" idx="24" hasCustomPrompt="1"/>
          </p:nvPr>
        </p:nvSpPr>
        <p:spPr>
          <a:xfrm>
            <a:off x="3084662" y="5552439"/>
            <a:ext cx="2981962" cy="1315720"/>
          </a:xfrm>
          <a:solidFill>
            <a:schemeClr val="bg1">
              <a:alpha val="55000"/>
            </a:schemeClr>
          </a:solidFill>
        </p:spPr>
        <p:txBody>
          <a:bodyPr lIns="320040" tIns="45720" rIns="0" bIns="320040" anchor="b"/>
          <a:lstStyle>
            <a:lvl1pPr marL="0" indent="0" algn="l">
              <a:lnSpc>
                <a:spcPct val="75000"/>
              </a:lnSpc>
              <a:spcBef>
                <a:spcPts val="0"/>
              </a:spcBef>
              <a:buNone/>
              <a:defRPr sz="1800" spc="100" baseline="0">
                <a:solidFill>
                  <a:schemeClr val="tx1"/>
                </a:solidFill>
                <a:latin typeface="+mj-lt"/>
              </a:defRPr>
            </a:lvl1pPr>
          </a:lstStyle>
          <a:p>
            <a:pPr lvl="0"/>
            <a:r>
              <a:rPr lang="en-US" dirty="0"/>
              <a:t>Click to add text</a:t>
            </a:r>
          </a:p>
        </p:txBody>
      </p:sp>
      <p:sp>
        <p:nvSpPr>
          <p:cNvPr id="15" name="Text Placeholder 457">
            <a:extLst>
              <a:ext uri="{FF2B5EF4-FFF2-40B4-BE49-F238E27FC236}">
                <a16:creationId xmlns:a16="http://schemas.microsoft.com/office/drawing/2014/main" id="{F85E5098-02A3-5202-1BD0-D752A08A501D}"/>
              </a:ext>
            </a:extLst>
          </p:cNvPr>
          <p:cNvSpPr>
            <a:spLocks noGrp="1"/>
          </p:cNvSpPr>
          <p:nvPr>
            <p:ph type="body" sz="quarter" idx="25" hasCustomPrompt="1"/>
          </p:nvPr>
        </p:nvSpPr>
        <p:spPr>
          <a:xfrm>
            <a:off x="3432482" y="5638800"/>
            <a:ext cx="2489522" cy="629920"/>
          </a:xfrm>
        </p:spPr>
        <p:txBody>
          <a:bodyPr lIns="0" tIns="0" rIns="0" bIns="0" anchor="ctr"/>
          <a:lstStyle>
            <a:lvl1pPr marL="0" indent="0" algn="l">
              <a:lnSpc>
                <a:spcPct val="75000"/>
              </a:lnSpc>
              <a:spcBef>
                <a:spcPts val="0"/>
              </a:spcBef>
              <a:buNone/>
              <a:defRPr sz="1600" spc="0" baseline="0">
                <a:solidFill>
                  <a:schemeClr val="tx1"/>
                </a:solidFill>
              </a:defRPr>
            </a:lvl1pPr>
          </a:lstStyle>
          <a:p>
            <a:r>
              <a:rPr lang="en-US" noProof="0" dirty="0"/>
              <a:t>Click to add text</a:t>
            </a:r>
          </a:p>
        </p:txBody>
      </p:sp>
      <p:sp>
        <p:nvSpPr>
          <p:cNvPr id="10" name="Picture Placeholder 14">
            <a:extLst>
              <a:ext uri="{FF2B5EF4-FFF2-40B4-BE49-F238E27FC236}">
                <a16:creationId xmlns:a16="http://schemas.microsoft.com/office/drawing/2014/main" id="{0C6FC50C-FCEE-98F0-EC10-1DC87D20953B}"/>
              </a:ext>
            </a:extLst>
          </p:cNvPr>
          <p:cNvSpPr>
            <a:spLocks noGrp="1"/>
          </p:cNvSpPr>
          <p:nvPr>
            <p:ph type="pic" sz="quarter" idx="19"/>
          </p:nvPr>
        </p:nvSpPr>
        <p:spPr>
          <a:xfrm>
            <a:off x="6148986" y="2166746"/>
            <a:ext cx="2987040" cy="4691254"/>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6" name="Text Placeholder 457">
            <a:extLst>
              <a:ext uri="{FF2B5EF4-FFF2-40B4-BE49-F238E27FC236}">
                <a16:creationId xmlns:a16="http://schemas.microsoft.com/office/drawing/2014/main" id="{2C198EAA-2703-092A-F6C1-2024F8099393}"/>
              </a:ext>
            </a:extLst>
          </p:cNvPr>
          <p:cNvSpPr>
            <a:spLocks noGrp="1"/>
          </p:cNvSpPr>
          <p:nvPr>
            <p:ph type="body" sz="quarter" idx="26" hasCustomPrompt="1"/>
          </p:nvPr>
        </p:nvSpPr>
        <p:spPr>
          <a:xfrm>
            <a:off x="6151525" y="5552439"/>
            <a:ext cx="2981962" cy="1315720"/>
          </a:xfrm>
          <a:solidFill>
            <a:schemeClr val="bg1">
              <a:alpha val="55000"/>
            </a:schemeClr>
          </a:solidFill>
        </p:spPr>
        <p:txBody>
          <a:bodyPr lIns="320040" tIns="45720" rIns="0" bIns="320040" anchor="b"/>
          <a:lstStyle>
            <a:lvl1pPr marL="0" indent="0" algn="l">
              <a:lnSpc>
                <a:spcPct val="75000"/>
              </a:lnSpc>
              <a:spcBef>
                <a:spcPts val="0"/>
              </a:spcBef>
              <a:buNone/>
              <a:defRPr sz="1800" spc="100" baseline="0">
                <a:solidFill>
                  <a:schemeClr val="tx1"/>
                </a:solidFill>
                <a:latin typeface="+mj-lt"/>
              </a:defRPr>
            </a:lvl1pPr>
          </a:lstStyle>
          <a:p>
            <a:pPr lvl="0"/>
            <a:r>
              <a:rPr lang="en-US" dirty="0"/>
              <a:t>Click to add text</a:t>
            </a:r>
          </a:p>
        </p:txBody>
      </p:sp>
      <p:sp>
        <p:nvSpPr>
          <p:cNvPr id="17" name="Text Placeholder 457">
            <a:extLst>
              <a:ext uri="{FF2B5EF4-FFF2-40B4-BE49-F238E27FC236}">
                <a16:creationId xmlns:a16="http://schemas.microsoft.com/office/drawing/2014/main" id="{5B111F27-04BE-D679-7891-68C9400F0D41}"/>
              </a:ext>
            </a:extLst>
          </p:cNvPr>
          <p:cNvSpPr>
            <a:spLocks noGrp="1"/>
          </p:cNvSpPr>
          <p:nvPr>
            <p:ph type="body" sz="quarter" idx="27" hasCustomPrompt="1"/>
          </p:nvPr>
        </p:nvSpPr>
        <p:spPr>
          <a:xfrm>
            <a:off x="6499345" y="5638800"/>
            <a:ext cx="2329695" cy="629920"/>
          </a:xfrm>
        </p:spPr>
        <p:txBody>
          <a:bodyPr lIns="0" tIns="0" rIns="0" bIns="0" anchor="ctr"/>
          <a:lstStyle>
            <a:lvl1pPr marL="0" indent="0" algn="l">
              <a:lnSpc>
                <a:spcPct val="75000"/>
              </a:lnSpc>
              <a:spcBef>
                <a:spcPts val="0"/>
              </a:spcBef>
              <a:buNone/>
              <a:defRPr sz="1600" spc="0" baseline="0">
                <a:solidFill>
                  <a:schemeClr val="tx1"/>
                </a:solidFill>
              </a:defRPr>
            </a:lvl1pPr>
          </a:lstStyle>
          <a:p>
            <a:r>
              <a:rPr lang="en-US" noProof="0" dirty="0"/>
              <a:t>Click to add text</a:t>
            </a:r>
          </a:p>
        </p:txBody>
      </p:sp>
      <p:sp>
        <p:nvSpPr>
          <p:cNvPr id="11" name="Picture Placeholder 14">
            <a:extLst>
              <a:ext uri="{FF2B5EF4-FFF2-40B4-BE49-F238E27FC236}">
                <a16:creationId xmlns:a16="http://schemas.microsoft.com/office/drawing/2014/main" id="{44EEEDC1-230E-80B8-90AB-FFDE9E8F307A}"/>
              </a:ext>
            </a:extLst>
          </p:cNvPr>
          <p:cNvSpPr>
            <a:spLocks noGrp="1"/>
          </p:cNvSpPr>
          <p:nvPr>
            <p:ph type="pic" sz="quarter" idx="20"/>
          </p:nvPr>
        </p:nvSpPr>
        <p:spPr>
          <a:xfrm>
            <a:off x="9208250" y="2166746"/>
            <a:ext cx="2987040" cy="4691254"/>
          </a:xfrm>
          <a:solidFill>
            <a:schemeClr val="accent1">
              <a:lumMod val="60000"/>
              <a:lumOff val="40000"/>
            </a:schemeClr>
          </a:solidFill>
          <a:ln w="44450" cap="sq">
            <a:noFill/>
            <a:miter lim="800000"/>
          </a:ln>
        </p:spPr>
        <p:txBody>
          <a:bodyPr anchor="t" anchorCtr="0">
            <a:noAutofit/>
          </a:bodyPr>
          <a:lstStyle>
            <a:lvl1pPr marL="0" indent="0" algn="ctr">
              <a:buNone/>
              <a:defRPr sz="1600">
                <a:solidFill>
                  <a:schemeClr val="tx1"/>
                </a:solidFill>
              </a:defRPr>
            </a:lvl1pPr>
          </a:lstStyle>
          <a:p>
            <a:r>
              <a:rPr lang="en-US" noProof="0" dirty="0"/>
              <a:t>Click icon to add picture</a:t>
            </a:r>
          </a:p>
        </p:txBody>
      </p:sp>
      <p:sp>
        <p:nvSpPr>
          <p:cNvPr id="18" name="Text Placeholder 457">
            <a:extLst>
              <a:ext uri="{FF2B5EF4-FFF2-40B4-BE49-F238E27FC236}">
                <a16:creationId xmlns:a16="http://schemas.microsoft.com/office/drawing/2014/main" id="{229693DF-C3E7-9A6E-3786-E208A6AB587A}"/>
              </a:ext>
            </a:extLst>
          </p:cNvPr>
          <p:cNvSpPr>
            <a:spLocks noGrp="1"/>
          </p:cNvSpPr>
          <p:nvPr>
            <p:ph type="body" sz="quarter" idx="28" hasCustomPrompt="1"/>
          </p:nvPr>
        </p:nvSpPr>
        <p:spPr>
          <a:xfrm>
            <a:off x="9210789" y="5552439"/>
            <a:ext cx="2981962" cy="1315720"/>
          </a:xfrm>
          <a:solidFill>
            <a:schemeClr val="bg1">
              <a:alpha val="55000"/>
            </a:schemeClr>
          </a:solidFill>
        </p:spPr>
        <p:txBody>
          <a:bodyPr lIns="320040" tIns="45720" rIns="0" bIns="320040" anchor="b"/>
          <a:lstStyle>
            <a:lvl1pPr marL="0" indent="0" algn="l">
              <a:lnSpc>
                <a:spcPct val="75000"/>
              </a:lnSpc>
              <a:spcBef>
                <a:spcPts val="0"/>
              </a:spcBef>
              <a:buNone/>
              <a:defRPr sz="1800" spc="100" baseline="0">
                <a:solidFill>
                  <a:schemeClr val="tx1"/>
                </a:solidFill>
                <a:latin typeface="+mj-lt"/>
              </a:defRPr>
            </a:lvl1pPr>
          </a:lstStyle>
          <a:p>
            <a:pPr lvl="0"/>
            <a:r>
              <a:rPr lang="en-US" dirty="0"/>
              <a:t>Click to add text</a:t>
            </a:r>
          </a:p>
        </p:txBody>
      </p:sp>
      <p:sp>
        <p:nvSpPr>
          <p:cNvPr id="19" name="Text Placeholder 457">
            <a:extLst>
              <a:ext uri="{FF2B5EF4-FFF2-40B4-BE49-F238E27FC236}">
                <a16:creationId xmlns:a16="http://schemas.microsoft.com/office/drawing/2014/main" id="{35CAADE2-73B2-4F58-BADC-F716C703BD24}"/>
              </a:ext>
            </a:extLst>
          </p:cNvPr>
          <p:cNvSpPr>
            <a:spLocks noGrp="1"/>
          </p:cNvSpPr>
          <p:nvPr>
            <p:ph type="body" sz="quarter" idx="29" hasCustomPrompt="1"/>
          </p:nvPr>
        </p:nvSpPr>
        <p:spPr>
          <a:xfrm>
            <a:off x="9558609" y="5638800"/>
            <a:ext cx="2489522" cy="629920"/>
          </a:xfrm>
        </p:spPr>
        <p:txBody>
          <a:bodyPr lIns="0" tIns="0" rIns="0" bIns="0" anchor="ctr"/>
          <a:lstStyle>
            <a:lvl1pPr marL="0" indent="0" algn="l">
              <a:lnSpc>
                <a:spcPct val="75000"/>
              </a:lnSpc>
              <a:spcBef>
                <a:spcPts val="0"/>
              </a:spcBef>
              <a:buNone/>
              <a:defRPr sz="1600" spc="0" baseline="0">
                <a:solidFill>
                  <a:schemeClr val="tx1"/>
                </a:solidFill>
              </a:defRPr>
            </a:lvl1pPr>
          </a:lstStyle>
          <a:p>
            <a:r>
              <a:rPr lang="en-US" noProof="0" dirty="0"/>
              <a:t>Click to add text</a:t>
            </a:r>
          </a:p>
        </p:txBody>
      </p:sp>
    </p:spTree>
    <p:extLst>
      <p:ext uri="{BB962C8B-B14F-4D97-AF65-F5344CB8AC3E}">
        <p14:creationId xmlns:p14="http://schemas.microsoft.com/office/powerpoint/2010/main" val="218026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7A84E-53D6-9A4E-A999-993691BEE7FA}"/>
              </a:ext>
            </a:extLst>
          </p:cNvPr>
          <p:cNvPicPr>
            <a:picLocks noChangeAspect="1"/>
          </p:cNvPicPr>
          <p:nvPr userDrawn="1"/>
        </p:nvPicPr>
        <p:blipFill>
          <a:blip r:embed="rId13">
            <a:alphaModFix amt="15000"/>
          </a:blip>
          <a:stretch>
            <a:fillRect/>
          </a:stretch>
        </p:blipFill>
        <p:spPr>
          <a:xfrm>
            <a:off x="9840" y="0"/>
            <a:ext cx="12172319" cy="6858000"/>
          </a:xfrm>
          <a:prstGeom prst="rect">
            <a:avLst/>
          </a:prstGeom>
        </p:spPr>
      </p:pic>
      <p:sp>
        <p:nvSpPr>
          <p:cNvPr id="2" name="Title Placeholder 1">
            <a:extLst>
              <a:ext uri="{FF2B5EF4-FFF2-40B4-BE49-F238E27FC236}">
                <a16:creationId xmlns:a16="http://schemas.microsoft.com/office/drawing/2014/main" id="{5C1DF5AD-4BAE-4D29-94F3-0A1D67CEA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AC5A5CE-A637-4336-8207-5DE2ADEA3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99D5C2F5-166E-6BE0-7E0F-31667845BDEC}"/>
              </a:ext>
            </a:extLst>
          </p:cNvPr>
          <p:cNvSpPr>
            <a:spLocks noGrp="1"/>
          </p:cNvSpPr>
          <p:nvPr>
            <p:ph type="ftr" sz="quarter" idx="3"/>
          </p:nvPr>
        </p:nvSpPr>
        <p:spPr>
          <a:xfrm>
            <a:off x="9272016" y="6108192"/>
            <a:ext cx="1901952" cy="484632"/>
          </a:xfrm>
          <a:prstGeom prst="rect">
            <a:avLst/>
          </a:prstGeom>
        </p:spPr>
        <p:txBody>
          <a:bodyPr vert="horz" lIns="0" tIns="45720" rIns="91440" bIns="45720" rtlCol="0" anchor="ctr">
            <a:noAutofit/>
          </a:bodyPr>
          <a:lstStyle>
            <a:lvl1pPr algn="ctr">
              <a:defRPr sz="800" cap="all" baseline="0">
                <a:solidFill>
                  <a:schemeClr val="accent1"/>
                </a:solidFill>
              </a:defRPr>
            </a:lvl1pPr>
          </a:lstStyle>
          <a:p>
            <a:pPr algn="l"/>
            <a:r>
              <a:rPr lang="en-US" dirty="0">
                <a:latin typeface="+mj-lt"/>
              </a:rPr>
              <a:t>GRADUATION</a:t>
            </a:r>
            <a:r>
              <a:rPr lang="en-US" dirty="0"/>
              <a:t> </a:t>
            </a:r>
            <a:r>
              <a:rPr lang="en-US" b="1" dirty="0"/>
              <a:t>PHOTO ALBUM</a:t>
            </a:r>
          </a:p>
        </p:txBody>
      </p:sp>
      <p:sp>
        <p:nvSpPr>
          <p:cNvPr id="4" name="Slide Number Placeholder 5">
            <a:extLst>
              <a:ext uri="{FF2B5EF4-FFF2-40B4-BE49-F238E27FC236}">
                <a16:creationId xmlns:a16="http://schemas.microsoft.com/office/drawing/2014/main" id="{F054EE9B-A4C3-A6C5-7534-66BE99F9F22C}"/>
              </a:ext>
            </a:extLst>
          </p:cNvPr>
          <p:cNvSpPr>
            <a:spLocks noGrp="1"/>
          </p:cNvSpPr>
          <p:nvPr>
            <p:ph type="sldNum" sz="quarter" idx="4"/>
          </p:nvPr>
        </p:nvSpPr>
        <p:spPr>
          <a:xfrm>
            <a:off x="11247120" y="6108192"/>
            <a:ext cx="301752" cy="484632"/>
          </a:xfrm>
          <a:prstGeom prst="rect">
            <a:avLst/>
          </a:prstGeom>
        </p:spPr>
        <p:txBody>
          <a:bodyPr vert="horz" lIns="0" tIns="0" rIns="0" bIns="0" rtlCol="0" anchor="ctr">
            <a:noAutofit/>
          </a:bodyPr>
          <a:lstStyle>
            <a:lvl1pPr algn="r">
              <a:defRPr sz="800">
                <a:solidFill>
                  <a:schemeClr val="accent1"/>
                </a:solidFill>
              </a:defRPr>
            </a:lvl1pPr>
          </a:lstStyle>
          <a:p>
            <a:fld id="{9A491144-CD47-4B84-B11B-27C39DD235FD}" type="slidenum">
              <a:rPr lang="en-US" smtClean="0"/>
              <a:pPr/>
              <a:t>‹#›</a:t>
            </a:fld>
            <a:endParaRPr lang="en-US" dirty="0"/>
          </a:p>
        </p:txBody>
      </p:sp>
    </p:spTree>
    <p:extLst>
      <p:ext uri="{BB962C8B-B14F-4D97-AF65-F5344CB8AC3E}">
        <p14:creationId xmlns:p14="http://schemas.microsoft.com/office/powerpoint/2010/main" val="2806733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5400" kern="1200" spc="5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biotechreality.com/2025/04/sanofis-investigational-new-drug-tolebrutinib-for-multiple-sclerosis-shows-positive-results-in-phase-3-trial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building with glass windows&#10;&#10;AI-generated content may be incorrect.">
            <a:extLst>
              <a:ext uri="{FF2B5EF4-FFF2-40B4-BE49-F238E27FC236}">
                <a16:creationId xmlns:a16="http://schemas.microsoft.com/office/drawing/2014/main" id="{F3E1486B-040A-A2CE-FC40-60D084542B41}"/>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a:stretch/>
        </p:blipFill>
        <p:spPr>
          <a:xfrm>
            <a:off x="0" y="0"/>
            <a:ext cx="12192000" cy="6858000"/>
          </a:xfrm>
        </p:spPr>
      </p:pic>
      <p:sp>
        <p:nvSpPr>
          <p:cNvPr id="3" name="Title 2">
            <a:extLst>
              <a:ext uri="{FF2B5EF4-FFF2-40B4-BE49-F238E27FC236}">
                <a16:creationId xmlns:a16="http://schemas.microsoft.com/office/drawing/2014/main" id="{584F2B92-97CC-0120-457C-71151A1141F9}"/>
              </a:ext>
            </a:extLst>
          </p:cNvPr>
          <p:cNvSpPr>
            <a:spLocks noGrp="1"/>
          </p:cNvSpPr>
          <p:nvPr>
            <p:ph type="title"/>
          </p:nvPr>
        </p:nvSpPr>
        <p:spPr>
          <a:xfrm>
            <a:off x="1600353" y="2140527"/>
            <a:ext cx="9006840" cy="2576946"/>
          </a:xfrm>
        </p:spPr>
        <p:txBody>
          <a:bodyPr/>
          <a:lstStyle/>
          <a:p>
            <a:r>
              <a:rPr lang="en-US" dirty="0">
                <a:latin typeface="Times New Roman"/>
                <a:cs typeface="Times New Roman"/>
              </a:rPr>
              <a:t>SANOFI AT A GLANCE</a:t>
            </a:r>
          </a:p>
        </p:txBody>
      </p:sp>
      <p:sp>
        <p:nvSpPr>
          <p:cNvPr id="57" name="Rectangle 56">
            <a:extLst>
              <a:ext uri="{FF2B5EF4-FFF2-40B4-BE49-F238E27FC236}">
                <a16:creationId xmlns:a16="http://schemas.microsoft.com/office/drawing/2014/main" id="{37A37E05-13E2-DA02-3981-5A5B91BFFBC9}"/>
              </a:ext>
              <a:ext uri="{C183D7F6-B498-43B3-948B-1728B52AA6E4}">
                <adec:decorative xmlns:adec="http://schemas.microsoft.com/office/drawing/2017/decorative" val="1"/>
              </a:ext>
            </a:extLst>
          </p:cNvPr>
          <p:cNvSpPr/>
          <p:nvPr/>
        </p:nvSpPr>
        <p:spPr>
          <a:xfrm>
            <a:off x="1763591" y="2294907"/>
            <a:ext cx="8664818" cy="22681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7822A10-2F10-4AB6-940B-C91544CCCD4E}"/>
              </a:ext>
            </a:extLst>
          </p:cNvPr>
          <p:cNvSpPr txBox="1"/>
          <p:nvPr/>
        </p:nvSpPr>
        <p:spPr>
          <a:xfrm>
            <a:off x="0" y="6858000"/>
            <a:ext cx="12192000" cy="317500"/>
          </a:xfrm>
          <a:prstGeom prst="rect">
            <a:avLst/>
          </a:prstGeom>
        </p:spPr>
        <p:txBody>
          <a:bodyPr>
            <a:normAutofit fontScale="92500" lnSpcReduction="20000"/>
          </a:bodyPr>
          <a:lstStyle/>
          <a:p>
            <a:r>
              <a:rPr lang="en-US"/>
              <a:t>ThePhoto by PhotoAuthor is licensed under CCYYSA.</a:t>
            </a:r>
          </a:p>
        </p:txBody>
      </p:sp>
      <p:sp>
        <p:nvSpPr>
          <p:cNvPr id="16" name="TextBox 15">
            <a:extLst>
              <a:ext uri="{FF2B5EF4-FFF2-40B4-BE49-F238E27FC236}">
                <a16:creationId xmlns:a16="http://schemas.microsoft.com/office/drawing/2014/main" id="{0AC2456F-9121-9AC7-75F7-3727DE4C2108}"/>
              </a:ext>
            </a:extLst>
          </p:cNvPr>
          <p:cNvSpPr txBox="1"/>
          <p:nvPr/>
        </p:nvSpPr>
        <p:spPr>
          <a:xfrm>
            <a:off x="10257923" y="6397792"/>
            <a:ext cx="19367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Harrison Gale</a:t>
            </a:r>
          </a:p>
        </p:txBody>
      </p:sp>
    </p:spTree>
    <p:extLst>
      <p:ext uri="{BB962C8B-B14F-4D97-AF65-F5344CB8AC3E}">
        <p14:creationId xmlns:p14="http://schemas.microsoft.com/office/powerpoint/2010/main" val="24820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11C99-B4CE-5375-2C26-B247C66E394D}"/>
              </a:ext>
            </a:extLst>
          </p:cNvPr>
          <p:cNvSpPr>
            <a:spLocks noGrp="1"/>
          </p:cNvSpPr>
          <p:nvPr>
            <p:ph type="body" sz="quarter" idx="12"/>
          </p:nvPr>
        </p:nvSpPr>
        <p:spPr>
          <a:xfrm>
            <a:off x="660720" y="369571"/>
            <a:ext cx="5790880" cy="2130424"/>
          </a:xfrm>
        </p:spPr>
        <p:txBody>
          <a:bodyPr/>
          <a:lstStyle/>
          <a:p>
            <a:r>
              <a:rPr lang="en-US" sz="8000" dirty="0">
                <a:latin typeface="Times New Roman"/>
                <a:ea typeface="Calibri"/>
                <a:cs typeface="Calibri"/>
              </a:rPr>
              <a:t>What is Sanofi</a:t>
            </a:r>
          </a:p>
        </p:txBody>
      </p:sp>
      <p:sp>
        <p:nvSpPr>
          <p:cNvPr id="7" name="Text Placeholder 6">
            <a:extLst>
              <a:ext uri="{FF2B5EF4-FFF2-40B4-BE49-F238E27FC236}">
                <a16:creationId xmlns:a16="http://schemas.microsoft.com/office/drawing/2014/main" id="{D9CA5761-56EC-CEA8-95E2-8F81C44A5AEC}"/>
              </a:ext>
            </a:extLst>
          </p:cNvPr>
          <p:cNvSpPr>
            <a:spLocks noGrp="1"/>
          </p:cNvSpPr>
          <p:nvPr>
            <p:ph type="body" sz="quarter" idx="14"/>
          </p:nvPr>
        </p:nvSpPr>
        <p:spPr>
          <a:xfrm>
            <a:off x="808734" y="2504387"/>
            <a:ext cx="5510785" cy="3997902"/>
          </a:xfrm>
        </p:spPr>
        <p:txBody>
          <a:bodyPr/>
          <a:lstStyle/>
          <a:p>
            <a:r>
              <a:rPr lang="en-US" sz="1800" i="0">
                <a:solidFill>
                  <a:schemeClr val="bg1"/>
                </a:solidFill>
                <a:latin typeface="Times New Roman"/>
                <a:ea typeface="Calibri"/>
                <a:cs typeface="Calibri"/>
              </a:rPr>
              <a:t>Sanofi which was founded in 1973 with its headquarters in Paris, France is a leading biopharmaceutical company that operates in over 70 countries with over 83,000 employees. This company is widely known and celebrated for its major breakthroughs in vaccines and treatments such as polio, meningitis, Lantus for diabetes, and its blockbuster drug Dupixent. In this past year Sanofi brought in around $48 billion in revenue and the company only plans to keep investing in research and development with a current focus on immunology, specialty care, and vaccines. With the company's "Play to win" strategy in mind Sanofi continues to advance medical treatments worldwide while also holding true to their commitments in sustainability and public health.</a:t>
            </a:r>
          </a:p>
        </p:txBody>
      </p:sp>
      <p:sp>
        <p:nvSpPr>
          <p:cNvPr id="28" name="TextBox 27">
            <a:extLst>
              <a:ext uri="{FF2B5EF4-FFF2-40B4-BE49-F238E27FC236}">
                <a16:creationId xmlns:a16="http://schemas.microsoft.com/office/drawing/2014/main" id="{974FCE1A-50C5-EDB4-B0F3-24538303D7E0}"/>
              </a:ext>
            </a:extLst>
          </p:cNvPr>
          <p:cNvSpPr txBox="1"/>
          <p:nvPr/>
        </p:nvSpPr>
        <p:spPr>
          <a:xfrm>
            <a:off x="6667500" y="7687"/>
            <a:ext cx="5524500" cy="6845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1" name="TextBox 30">
            <a:extLst>
              <a:ext uri="{FF2B5EF4-FFF2-40B4-BE49-F238E27FC236}">
                <a16:creationId xmlns:a16="http://schemas.microsoft.com/office/drawing/2014/main" id="{C7427D56-1F71-45CF-0B12-B10DE551AEC9}"/>
              </a:ext>
            </a:extLst>
          </p:cNvPr>
          <p:cNvSpPr txBox="1"/>
          <p:nvPr/>
        </p:nvSpPr>
        <p:spPr>
          <a:xfrm>
            <a:off x="6651123" y="5347"/>
            <a:ext cx="5543550" cy="6860957"/>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tx2">
                  <a:lumMod val="40000"/>
                  <a:lumOff val="60000"/>
                </a:schemeClr>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34" name="Picture 33" descr="Les nouveaux vaccins de Sanofi et Novavax : pour qui ?. Les nouveaux ...">
            <a:extLst>
              <a:ext uri="{FF2B5EF4-FFF2-40B4-BE49-F238E27FC236}">
                <a16:creationId xmlns:a16="http://schemas.microsoft.com/office/drawing/2014/main" id="{B319EF15-3A98-C9F1-41A4-E0895BDE1412}"/>
              </a:ext>
            </a:extLst>
          </p:cNvPr>
          <p:cNvPicPr>
            <a:picLocks noChangeAspect="1"/>
          </p:cNvPicPr>
          <p:nvPr/>
        </p:nvPicPr>
        <p:blipFill>
          <a:blip r:embed="rId2"/>
          <a:stretch>
            <a:fillRect/>
          </a:stretch>
        </p:blipFill>
        <p:spPr>
          <a:xfrm>
            <a:off x="8870950" y="2790825"/>
            <a:ext cx="3225800" cy="1892300"/>
          </a:xfrm>
          <a:prstGeom prst="rect">
            <a:avLst/>
          </a:prstGeom>
        </p:spPr>
      </p:pic>
      <p:pic>
        <p:nvPicPr>
          <p:cNvPr id="35" name="Picture 34" descr="Sanofi on Twitter: &quot;Want to see where our central functions are? Check ...">
            <a:extLst>
              <a:ext uri="{FF2B5EF4-FFF2-40B4-BE49-F238E27FC236}">
                <a16:creationId xmlns:a16="http://schemas.microsoft.com/office/drawing/2014/main" id="{2EE29C7A-B352-8A76-ADBC-FDFCB294C2BA}"/>
              </a:ext>
            </a:extLst>
          </p:cNvPr>
          <p:cNvPicPr>
            <a:picLocks noChangeAspect="1"/>
          </p:cNvPicPr>
          <p:nvPr/>
        </p:nvPicPr>
        <p:blipFill>
          <a:blip r:embed="rId3"/>
          <a:stretch>
            <a:fillRect/>
          </a:stretch>
        </p:blipFill>
        <p:spPr>
          <a:xfrm>
            <a:off x="6451599" y="4657725"/>
            <a:ext cx="3448050" cy="2051050"/>
          </a:xfrm>
          <a:prstGeom prst="rect">
            <a:avLst/>
          </a:prstGeom>
        </p:spPr>
      </p:pic>
      <p:pic>
        <p:nvPicPr>
          <p:cNvPr id="36" name="Picture 35" descr="Top 10 Pharmaceutical Companies Worldwide (2024) | Proclinical">
            <a:extLst>
              <a:ext uri="{FF2B5EF4-FFF2-40B4-BE49-F238E27FC236}">
                <a16:creationId xmlns:a16="http://schemas.microsoft.com/office/drawing/2014/main" id="{8BD7E33A-415C-95C8-AED6-D514300C6E5C}"/>
              </a:ext>
            </a:extLst>
          </p:cNvPr>
          <p:cNvPicPr>
            <a:picLocks noChangeAspect="1"/>
          </p:cNvPicPr>
          <p:nvPr/>
        </p:nvPicPr>
        <p:blipFill>
          <a:blip r:embed="rId4"/>
          <a:stretch>
            <a:fillRect/>
          </a:stretch>
        </p:blipFill>
        <p:spPr>
          <a:xfrm>
            <a:off x="6323013" y="150813"/>
            <a:ext cx="3552825" cy="2943225"/>
          </a:xfrm>
          <a:prstGeom prst="rect">
            <a:avLst/>
          </a:prstGeom>
        </p:spPr>
      </p:pic>
    </p:spTree>
    <p:extLst>
      <p:ext uri="{BB962C8B-B14F-4D97-AF65-F5344CB8AC3E}">
        <p14:creationId xmlns:p14="http://schemas.microsoft.com/office/powerpoint/2010/main" val="102617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884A917-9AA7-7379-0DC1-8C80C7B66C33}"/>
              </a:ext>
            </a:extLst>
          </p:cNvPr>
          <p:cNvSpPr txBox="1">
            <a:spLocks/>
          </p:cNvSpPr>
          <p:nvPr/>
        </p:nvSpPr>
        <p:spPr>
          <a:xfrm>
            <a:off x="7184510" y="4106044"/>
            <a:ext cx="3899248" cy="2110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lumMod val="76000"/>
                    <a:lumOff val="24000"/>
                  </a:schemeClr>
                </a:solidFill>
                <a:latin typeface="Times New Roman"/>
                <a:ea typeface="Calibri"/>
                <a:cs typeface="Calibri"/>
              </a:rPr>
              <a:t>Sanofi's Role in Biomedical Advancements</a:t>
            </a:r>
          </a:p>
        </p:txBody>
      </p:sp>
      <p:pic>
        <p:nvPicPr>
          <p:cNvPr id="11" name="Picture 10" descr="EVolutive Facility (EVF) : notre usine 4.0 devient réalité - Sanofi">
            <a:extLst>
              <a:ext uri="{FF2B5EF4-FFF2-40B4-BE49-F238E27FC236}">
                <a16:creationId xmlns:a16="http://schemas.microsoft.com/office/drawing/2014/main" id="{AA39DD29-B75C-D55B-74A5-68F726BBA3DA}"/>
              </a:ext>
            </a:extLst>
          </p:cNvPr>
          <p:cNvPicPr>
            <a:picLocks noChangeAspect="1"/>
          </p:cNvPicPr>
          <p:nvPr/>
        </p:nvPicPr>
        <p:blipFill>
          <a:blip r:embed="rId3"/>
          <a:srcRect l="6661" t="23478" r="3501" b="-738"/>
          <a:stretch>
            <a:fillRect/>
          </a:stretch>
        </p:blipFill>
        <p:spPr>
          <a:xfrm>
            <a:off x="5159724" y="-6770"/>
            <a:ext cx="7032131" cy="3408772"/>
          </a:xfrm>
          <a:prstGeom prst="rect">
            <a:avLst/>
          </a:prstGeom>
        </p:spPr>
      </p:pic>
      <p:pic>
        <p:nvPicPr>
          <p:cNvPr id="21" name="Picture Placeholder 20" descr="Sanofi teams with OpenAI for AI-powered drug discovery drive">
            <a:extLst>
              <a:ext uri="{FF2B5EF4-FFF2-40B4-BE49-F238E27FC236}">
                <a16:creationId xmlns:a16="http://schemas.microsoft.com/office/drawing/2014/main" id="{387D581B-5088-5EA3-4C4A-9DFFF1EC8619}"/>
              </a:ext>
            </a:extLst>
          </p:cNvPr>
          <p:cNvPicPr>
            <a:picLocks noGrp="1" noChangeAspect="1"/>
          </p:cNvPicPr>
          <p:nvPr>
            <p:ph type="pic" sz="quarter" idx="13"/>
          </p:nvPr>
        </p:nvPicPr>
        <p:blipFill>
          <a:blip r:embed="rId4"/>
          <a:srcRect t="13741" r="264" b="8890"/>
          <a:stretch>
            <a:fillRect/>
          </a:stretch>
        </p:blipFill>
        <p:spPr>
          <a:xfrm>
            <a:off x="36" y="-1454"/>
            <a:ext cx="5089122" cy="3394637"/>
          </a:xfrm>
          <a:prstGeom prst="rect">
            <a:avLst/>
          </a:prstGeom>
          <a:solidFill>
            <a:srgbClr val="D29D48">
              <a:lumMod val="60000"/>
              <a:lumOff val="40000"/>
            </a:srgbClr>
          </a:solidFill>
          <a:ln w="44450" cap="sq">
            <a:noFill/>
            <a:miter lim="800000"/>
          </a:ln>
        </p:spPr>
      </p:pic>
      <p:pic>
        <p:nvPicPr>
          <p:cNvPr id="24" name="Picture 23" descr="Trispecific antibodies offer a third way forward for anticancer immunotherapy">
            <a:extLst>
              <a:ext uri="{FF2B5EF4-FFF2-40B4-BE49-F238E27FC236}">
                <a16:creationId xmlns:a16="http://schemas.microsoft.com/office/drawing/2014/main" id="{5B5D66B2-7CFD-E4AE-A73F-584EEE2235E0}"/>
              </a:ext>
            </a:extLst>
          </p:cNvPr>
          <p:cNvPicPr>
            <a:picLocks noChangeAspect="1"/>
          </p:cNvPicPr>
          <p:nvPr/>
        </p:nvPicPr>
        <p:blipFill>
          <a:blip r:embed="rId5"/>
          <a:srcRect t="-463" r="-117" b="7269"/>
          <a:stretch>
            <a:fillRect/>
          </a:stretch>
        </p:blipFill>
        <p:spPr>
          <a:xfrm>
            <a:off x="0" y="3458119"/>
            <a:ext cx="6089322" cy="3402001"/>
          </a:xfrm>
          <a:prstGeom prst="rect">
            <a:avLst/>
          </a:prstGeom>
        </p:spPr>
      </p:pic>
      <p:sp>
        <p:nvSpPr>
          <p:cNvPr id="29" name="Text Placeholder 6">
            <a:extLst>
              <a:ext uri="{FF2B5EF4-FFF2-40B4-BE49-F238E27FC236}">
                <a16:creationId xmlns:a16="http://schemas.microsoft.com/office/drawing/2014/main" id="{E9557F7C-DD47-941D-4CBD-88293148B4B8}"/>
              </a:ext>
            </a:extLst>
          </p:cNvPr>
          <p:cNvSpPr txBox="1">
            <a:spLocks/>
          </p:cNvSpPr>
          <p:nvPr/>
        </p:nvSpPr>
        <p:spPr>
          <a:xfrm>
            <a:off x="2767208" y="5993543"/>
            <a:ext cx="3331732" cy="8630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latin typeface="Times New Roman"/>
                <a:ea typeface="Calibri"/>
                <a:cs typeface="Calibri"/>
              </a:rPr>
              <a:t>AI Designed </a:t>
            </a:r>
            <a:r>
              <a:rPr lang="en-US" sz="1400" b="1" dirty="0" err="1">
                <a:solidFill>
                  <a:schemeClr val="bg1"/>
                </a:solidFill>
                <a:latin typeface="Times New Roman"/>
                <a:ea typeface="Calibri"/>
                <a:cs typeface="Calibri"/>
              </a:rPr>
              <a:t>Trispecific</a:t>
            </a:r>
            <a:r>
              <a:rPr lang="en-US" sz="1400" b="1" dirty="0">
                <a:solidFill>
                  <a:schemeClr val="bg1"/>
                </a:solidFill>
                <a:latin typeface="Times New Roman"/>
                <a:ea typeface="Calibri"/>
                <a:cs typeface="Calibri"/>
              </a:rPr>
              <a:t> Antibodies: </a:t>
            </a:r>
            <a:r>
              <a:rPr lang="en-US" sz="1400" dirty="0">
                <a:solidFill>
                  <a:schemeClr val="bg1"/>
                </a:solidFill>
                <a:latin typeface="Times New Roman"/>
                <a:ea typeface="Calibri"/>
                <a:cs typeface="Calibri"/>
              </a:rPr>
              <a:t>Sanofi is working on the first ever </a:t>
            </a:r>
            <a:r>
              <a:rPr lang="en-US" sz="1400" dirty="0">
                <a:solidFill>
                  <a:schemeClr val="bg1"/>
                </a:solidFill>
                <a:latin typeface="Times New Roman"/>
                <a:ea typeface="Calibri"/>
                <a:cs typeface="Times New Roman"/>
              </a:rPr>
              <a:t>pharmaceuticals </a:t>
            </a:r>
            <a:r>
              <a:rPr lang="en-US" sz="1400" dirty="0">
                <a:solidFill>
                  <a:schemeClr val="bg1"/>
                </a:solidFill>
                <a:latin typeface="Times New Roman"/>
                <a:ea typeface="Calibri"/>
                <a:cs typeface="Calibri"/>
              </a:rPr>
              <a:t>that are engineered to hit three disease targets at the same time</a:t>
            </a:r>
          </a:p>
        </p:txBody>
      </p:sp>
      <p:sp>
        <p:nvSpPr>
          <p:cNvPr id="32" name="Text Placeholder 6">
            <a:extLst>
              <a:ext uri="{FF2B5EF4-FFF2-40B4-BE49-F238E27FC236}">
                <a16:creationId xmlns:a16="http://schemas.microsoft.com/office/drawing/2014/main" id="{72047358-49FB-65FF-C023-E891C9BA7D98}"/>
              </a:ext>
            </a:extLst>
          </p:cNvPr>
          <p:cNvSpPr txBox="1">
            <a:spLocks/>
          </p:cNvSpPr>
          <p:nvPr/>
        </p:nvSpPr>
        <p:spPr>
          <a:xfrm>
            <a:off x="1109526" y="-2194"/>
            <a:ext cx="4046939" cy="8630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latin typeface="Times New Roman"/>
                <a:ea typeface="Calibri"/>
                <a:cs typeface="Calibri"/>
              </a:rPr>
              <a:t>Next Generation AI Collaborations: </a:t>
            </a:r>
            <a:r>
              <a:rPr lang="en-US" sz="1400" dirty="0">
                <a:solidFill>
                  <a:schemeClr val="bg1"/>
                </a:solidFill>
                <a:latin typeface="Times New Roman"/>
                <a:ea typeface="Calibri"/>
                <a:cs typeface="Calibri"/>
              </a:rPr>
              <a:t>Sanofi has created partnerships with AI companies such as OpenAI in order to discover new drugs faster and smarter </a:t>
            </a:r>
          </a:p>
        </p:txBody>
      </p:sp>
      <p:sp>
        <p:nvSpPr>
          <p:cNvPr id="33" name="Text Placeholder 6">
            <a:extLst>
              <a:ext uri="{FF2B5EF4-FFF2-40B4-BE49-F238E27FC236}">
                <a16:creationId xmlns:a16="http://schemas.microsoft.com/office/drawing/2014/main" id="{2037E87D-928F-961A-B889-7F1E92532B07}"/>
              </a:ext>
            </a:extLst>
          </p:cNvPr>
          <p:cNvSpPr txBox="1">
            <a:spLocks/>
          </p:cNvSpPr>
          <p:nvPr/>
        </p:nvSpPr>
        <p:spPr>
          <a:xfrm>
            <a:off x="5153473" y="1815911"/>
            <a:ext cx="2663308" cy="1578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latin typeface="Times New Roman"/>
                <a:ea typeface="Calibri"/>
                <a:cs typeface="Calibri"/>
              </a:rPr>
              <a:t>Modular Factory ("Lego Plant"): </a:t>
            </a:r>
            <a:r>
              <a:rPr lang="en-US" sz="1400" dirty="0">
                <a:solidFill>
                  <a:schemeClr val="tx1"/>
                </a:solidFill>
                <a:latin typeface="Times New Roman"/>
                <a:ea typeface="Calibri"/>
                <a:cs typeface="Calibri"/>
              </a:rPr>
              <a:t>Sanofi is making reconfigurable production lines that can quickly switch between producing several different vaccines and biologics in order to respond to emergencies like a pandemic</a:t>
            </a:r>
          </a:p>
        </p:txBody>
      </p:sp>
    </p:spTree>
    <p:extLst>
      <p:ext uri="{BB962C8B-B14F-4D97-AF65-F5344CB8AC3E}">
        <p14:creationId xmlns:p14="http://schemas.microsoft.com/office/powerpoint/2010/main" val="1921734302"/>
      </p:ext>
    </p:extLst>
  </p:cSld>
  <p:clrMapOvr>
    <a:masterClrMapping/>
  </p:clrMapOvr>
</p:sld>
</file>

<file path=ppt/theme/theme1.xml><?xml version="1.0" encoding="utf-8"?>
<a:theme xmlns:a="http://schemas.openxmlformats.org/drawingml/2006/main" name="Custom">
  <a:themeElements>
    <a:clrScheme name="TM23014606">
      <a:dk1>
        <a:srgbClr val="000000"/>
      </a:dk1>
      <a:lt1>
        <a:srgbClr val="FFFFFF"/>
      </a:lt1>
      <a:dk2>
        <a:srgbClr val="155C83"/>
      </a:dk2>
      <a:lt2>
        <a:srgbClr val="A05E00"/>
      </a:lt2>
      <a:accent1>
        <a:srgbClr val="D29D48"/>
      </a:accent1>
      <a:accent2>
        <a:srgbClr val="5B6734"/>
      </a:accent2>
      <a:accent3>
        <a:srgbClr val="243416"/>
      </a:accent3>
      <a:accent4>
        <a:srgbClr val="D6BB82"/>
      </a:accent4>
      <a:accent5>
        <a:srgbClr val="911923"/>
      </a:accent5>
      <a:accent6>
        <a:srgbClr val="839CA2"/>
      </a:accent6>
      <a:hlink>
        <a:srgbClr val="EAB96A"/>
      </a:hlink>
      <a:folHlink>
        <a:srgbClr val="EAB96A"/>
      </a:folHlink>
    </a:clrScheme>
    <a:fontScheme name="Custom 130">
      <a:majorFont>
        <a:latin typeface="Felix Titling"/>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63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aduationPhotoAlbum_Win32_SL_V8" id="{07F45432-2BDE-4421-A660-560A9592507D}" vid="{FE53FEFF-4330-476A-A9D2-5963DEFA79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779BF63-FD19-4BFD-9415-B6B66E3C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99EEE6-1591-4312-A06E-34A34B036678}">
  <ds:schemaRefs>
    <ds:schemaRef ds:uri="http://schemas.microsoft.com/sharepoint/v3/contenttype/forms"/>
  </ds:schemaRefs>
</ds:datastoreItem>
</file>

<file path=customXml/itemProps3.xml><?xml version="1.0" encoding="utf-8"?>
<ds:datastoreItem xmlns:ds="http://schemas.openxmlformats.org/officeDocument/2006/customXml" ds:itemID="{FE507BA8-F641-4C8F-A1D5-9DD601CCD58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234</Words>
  <Application>Microsoft Office PowerPoint</Application>
  <PresentationFormat>Widescreen</PresentationFormat>
  <Paragraphs>33</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Felix Titling</vt:lpstr>
      <vt:lpstr>Palace Script MT</vt:lpstr>
      <vt:lpstr>Sagona</vt:lpstr>
      <vt:lpstr>Times New Roman</vt:lpstr>
      <vt:lpstr>Tw Cen MT</vt:lpstr>
      <vt:lpstr>Custom</vt:lpstr>
      <vt:lpstr>SANOFI AT A GLANCE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Nazneen</dc:creator>
  <cp:lastModifiedBy>Nazneen Merchant</cp:lastModifiedBy>
  <cp:revision>461</cp:revision>
  <dcterms:created xsi:type="dcterms:W3CDTF">2025-08-15T01:49:39Z</dcterms:created>
  <dcterms:modified xsi:type="dcterms:W3CDTF">2025-08-15T18:47:20Z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