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Medium" panose="00000600000000000000" pitchFamily="2" charset="0"/>
      <p:regular r:id="rId10"/>
      <p:bold r:id="rId11"/>
      <p:italic r:id="rId12"/>
      <p:boldItalic r:id="rId13"/>
    </p:embeddedFont>
    <p:embeddedFont>
      <p:font typeface="Source Serif 4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4534131c6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4534131c6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64534131c6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64534131c6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64534131c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64534131c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BLANK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361835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 rot="-5400000">
            <a:off x="4689300" y="690800"/>
            <a:ext cx="3062700" cy="58551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56050" y="3313175"/>
            <a:ext cx="23526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 idx="3"/>
          </p:nvPr>
        </p:nvSpPr>
        <p:spPr>
          <a:xfrm>
            <a:off x="256050" y="3800525"/>
            <a:ext cx="23526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None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4"/>
          </p:nvPr>
        </p:nvSpPr>
        <p:spPr>
          <a:xfrm>
            <a:off x="256050" y="256025"/>
            <a:ext cx="8631900" cy="113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3">
  <p:cSld name="BLANK_1_1_1_1_1_1_1_1_1_1_1_2_1_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2" name="Google Shape;102;p11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1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1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1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4">
  <p:cSld name="BLANK_1_1_1_1_1_1_1_1_1_1_1_2_1_3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12" name="Google Shape;112;p12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2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2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2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2"/>
          </p:nvPr>
        </p:nvSpPr>
        <p:spPr>
          <a:xfrm>
            <a:off x="444125" y="4243800"/>
            <a:ext cx="24021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3"/>
          </p:nvPr>
        </p:nvSpPr>
        <p:spPr>
          <a:xfrm>
            <a:off x="3370950" y="4243800"/>
            <a:ext cx="24021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4"/>
          </p:nvPr>
        </p:nvSpPr>
        <p:spPr>
          <a:xfrm>
            <a:off x="6297725" y="4243800"/>
            <a:ext cx="24021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title" idx="5"/>
          </p:nvPr>
        </p:nvSpPr>
        <p:spPr>
          <a:xfrm>
            <a:off x="444125" y="3094675"/>
            <a:ext cx="2402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title" idx="6"/>
          </p:nvPr>
        </p:nvSpPr>
        <p:spPr>
          <a:xfrm>
            <a:off x="3370950" y="3094675"/>
            <a:ext cx="2402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title" idx="7"/>
          </p:nvPr>
        </p:nvSpPr>
        <p:spPr>
          <a:xfrm>
            <a:off x="6297775" y="3094675"/>
            <a:ext cx="2402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6">
  <p:cSld name="BLANK_1_1_1_1_1_1_1_1_1_1_1_2_1_2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3622350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4"/>
          </p:nvPr>
        </p:nvSpPr>
        <p:spPr>
          <a:xfrm>
            <a:off x="3729900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74363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6"/>
          </p:nvPr>
        </p:nvSpPr>
        <p:spPr>
          <a:xfrm>
            <a:off x="681913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7"/>
          </p:nvPr>
        </p:nvSpPr>
        <p:spPr>
          <a:xfrm>
            <a:off x="6670325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8"/>
          </p:nvPr>
        </p:nvSpPr>
        <p:spPr>
          <a:xfrm>
            <a:off x="6777875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7">
  <p:cSld name="BLANK_1_1_1_1_1_1_1_1_1_1_1_2_1_2_2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4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4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4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2"/>
          </p:nvPr>
        </p:nvSpPr>
        <p:spPr>
          <a:xfrm>
            <a:off x="3622350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3"/>
          </p:nvPr>
        </p:nvSpPr>
        <p:spPr>
          <a:xfrm>
            <a:off x="3729900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4"/>
          </p:nvPr>
        </p:nvSpPr>
        <p:spPr>
          <a:xfrm>
            <a:off x="574363" y="34102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5"/>
          </p:nvPr>
        </p:nvSpPr>
        <p:spPr>
          <a:xfrm>
            <a:off x="681913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6"/>
          </p:nvPr>
        </p:nvSpPr>
        <p:spPr>
          <a:xfrm>
            <a:off x="6670325" y="3410283"/>
            <a:ext cx="18993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7"/>
          </p:nvPr>
        </p:nvSpPr>
        <p:spPr>
          <a:xfrm>
            <a:off x="6777875" y="4217102"/>
            <a:ext cx="16842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8">
  <p:cSld name="BLANK_1_1_1_1_1_1_1_1_1_1_1_2_1_5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15"/>
          <p:cNvCxnSpPr>
            <a:stCxn id="154" idx="7"/>
            <a:endCxn id="151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5"/>
          <p:cNvCxnSpPr>
            <a:stCxn id="154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5"/>
          <p:cNvCxnSpPr/>
          <p:nvPr/>
        </p:nvCxnSpPr>
        <p:spPr>
          <a:xfrm rot="10800000" flipH="1">
            <a:off x="7323426" y="233734"/>
            <a:ext cx="335400" cy="7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2"/>
          </p:nvPr>
        </p:nvSpPr>
        <p:spPr>
          <a:xfrm>
            <a:off x="112425" y="35229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3"/>
          </p:nvPr>
        </p:nvSpPr>
        <p:spPr>
          <a:xfrm>
            <a:off x="459075" y="4178725"/>
            <a:ext cx="12060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4"/>
          </p:nvPr>
        </p:nvSpPr>
        <p:spPr>
          <a:xfrm>
            <a:off x="4718600" y="3522983"/>
            <a:ext cx="18993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5"/>
          </p:nvPr>
        </p:nvSpPr>
        <p:spPr>
          <a:xfrm>
            <a:off x="5065250" y="4178725"/>
            <a:ext cx="12060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6"/>
          </p:nvPr>
        </p:nvSpPr>
        <p:spPr>
          <a:xfrm>
            <a:off x="6880375" y="3231050"/>
            <a:ext cx="20307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7"/>
          </p:nvPr>
        </p:nvSpPr>
        <p:spPr>
          <a:xfrm>
            <a:off x="6880375" y="2984750"/>
            <a:ext cx="20307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8"/>
          </p:nvPr>
        </p:nvSpPr>
        <p:spPr>
          <a:xfrm>
            <a:off x="2274000" y="2984750"/>
            <a:ext cx="2030700" cy="2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body" idx="9"/>
          </p:nvPr>
        </p:nvSpPr>
        <p:spPr>
          <a:xfrm>
            <a:off x="2274000" y="3231050"/>
            <a:ext cx="20307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9">
  <p:cSld name="BLANK_1_1_1_1_1_1_1_1_1_1_1_2_1_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422609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2"/>
          </p:nvPr>
        </p:nvSpPr>
        <p:spPr>
          <a:xfrm>
            <a:off x="2614838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3"/>
          </p:nvPr>
        </p:nvSpPr>
        <p:spPr>
          <a:xfrm>
            <a:off x="4785550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4"/>
          </p:nvPr>
        </p:nvSpPr>
        <p:spPr>
          <a:xfrm>
            <a:off x="6956263" y="4243800"/>
            <a:ext cx="1728600" cy="45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422609" y="3094675"/>
            <a:ext cx="1728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 idx="5"/>
          </p:nvPr>
        </p:nvSpPr>
        <p:spPr>
          <a:xfrm>
            <a:off x="2614838" y="3094675"/>
            <a:ext cx="1728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title" idx="6"/>
          </p:nvPr>
        </p:nvSpPr>
        <p:spPr>
          <a:xfrm>
            <a:off x="4785550" y="3094675"/>
            <a:ext cx="1728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title" idx="7"/>
          </p:nvPr>
        </p:nvSpPr>
        <p:spPr>
          <a:xfrm>
            <a:off x="6956263" y="3094675"/>
            <a:ext cx="1728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 idx="8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16"/>
          <p:cNvCxnSpPr>
            <a:stCxn id="182" idx="7"/>
            <a:endCxn id="179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6"/>
          <p:cNvCxnSpPr>
            <a:stCxn id="182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6"/>
          <p:cNvCxnSpPr/>
          <p:nvPr/>
        </p:nvCxnSpPr>
        <p:spPr>
          <a:xfrm rot="10800000" flipH="1">
            <a:off x="7323426" y="233734"/>
            <a:ext cx="335400" cy="7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16"/>
          <p:cNvSpPr txBox="1">
            <a:spLocks noGrp="1"/>
          </p:cNvSpPr>
          <p:nvPr>
            <p:ph type="body" idx="9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4 content display">
  <p:cSld name="BLANK_1_1_1_1_1_1_1_1_1_1_1_2_1_2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cxnSp>
        <p:nvCxnSpPr>
          <p:cNvPr id="189" name="Google Shape;189;p17"/>
          <p:cNvCxnSpPr/>
          <p:nvPr/>
        </p:nvCxnSpPr>
        <p:spPr>
          <a:xfrm>
            <a:off x="0" y="12189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2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body" idx="3"/>
          </p:nvPr>
        </p:nvSpPr>
        <p:spPr>
          <a:xfrm>
            <a:off x="3582350" y="3224900"/>
            <a:ext cx="36396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4"/>
          </p:nvPr>
        </p:nvSpPr>
        <p:spPr>
          <a:xfrm>
            <a:off x="3582350" y="2987900"/>
            <a:ext cx="36396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4" name="Google Shape;194;p17"/>
          <p:cNvSpPr>
            <a:spLocks noGrp="1"/>
          </p:cNvSpPr>
          <p:nvPr>
            <p:ph type="pic" idx="5"/>
          </p:nvPr>
        </p:nvSpPr>
        <p:spPr>
          <a:xfrm>
            <a:off x="256025" y="2987900"/>
            <a:ext cx="31764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17"/>
          <p:cNvSpPr txBox="1">
            <a:spLocks noGrp="1"/>
          </p:cNvSpPr>
          <p:nvPr>
            <p:ph type="subTitle" idx="6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splay with image">
  <p:cSld name="BLANK_1_1_1_1_1_1_1_1_1_1_1_2_1_2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18"/>
          <p:cNvSpPr>
            <a:spLocks noGrp="1"/>
          </p:cNvSpPr>
          <p:nvPr>
            <p:ph type="pic" idx="2"/>
          </p:nvPr>
        </p:nvSpPr>
        <p:spPr>
          <a:xfrm>
            <a:off x="6565675" y="6375"/>
            <a:ext cx="257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18"/>
          <p:cNvSpPr txBox="1">
            <a:spLocks noGrp="1"/>
          </p:cNvSpPr>
          <p:nvPr>
            <p:ph type="body" idx="1"/>
          </p:nvPr>
        </p:nvSpPr>
        <p:spPr>
          <a:xfrm>
            <a:off x="256600" y="167290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title" idx="3"/>
          </p:nvPr>
        </p:nvSpPr>
        <p:spPr>
          <a:xfrm>
            <a:off x="256600" y="138382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4"/>
          </p:nvPr>
        </p:nvSpPr>
        <p:spPr>
          <a:xfrm>
            <a:off x="256600" y="3630275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idx="5"/>
          </p:nvPr>
        </p:nvSpPr>
        <p:spPr>
          <a:xfrm>
            <a:off x="256600" y="3341200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6"/>
          </p:nvPr>
        </p:nvSpPr>
        <p:spPr>
          <a:xfrm>
            <a:off x="2582375" y="167290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7"/>
          </p:nvPr>
        </p:nvSpPr>
        <p:spPr>
          <a:xfrm>
            <a:off x="2582375" y="138382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">
  <p:cSld name="BLANK_1_1_1_1_1_1_1_1_1_1_1_2_1_2_1_1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07" name="Google Shape;207;p19"/>
          <p:cNvSpPr/>
          <p:nvPr/>
        </p:nvSpPr>
        <p:spPr>
          <a:xfrm rot="10800000" flipH="1">
            <a:off x="5434850" y="1434600"/>
            <a:ext cx="3709200" cy="3708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1"/>
          </p:nvPr>
        </p:nvSpPr>
        <p:spPr>
          <a:xfrm>
            <a:off x="566475" y="1548175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2"/>
          </p:nvPr>
        </p:nvSpPr>
        <p:spPr>
          <a:xfrm>
            <a:off x="566475" y="1226825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3"/>
          </p:nvPr>
        </p:nvSpPr>
        <p:spPr>
          <a:xfrm>
            <a:off x="4937950" y="1548175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title" idx="4"/>
          </p:nvPr>
        </p:nvSpPr>
        <p:spPr>
          <a:xfrm>
            <a:off x="4937950" y="1226825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5"/>
          </p:nvPr>
        </p:nvSpPr>
        <p:spPr>
          <a:xfrm>
            <a:off x="4937925" y="3564300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title" idx="6"/>
          </p:nvPr>
        </p:nvSpPr>
        <p:spPr>
          <a:xfrm>
            <a:off x="4937925" y="3242950"/>
            <a:ext cx="3639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7"/>
          </p:nvPr>
        </p:nvSpPr>
        <p:spPr>
          <a:xfrm>
            <a:off x="566500" y="3564300"/>
            <a:ext cx="3639600" cy="88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title" idx="8"/>
          </p:nvPr>
        </p:nvSpPr>
        <p:spPr>
          <a:xfrm>
            <a:off x="566500" y="3242950"/>
            <a:ext cx="36396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9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BLANK_1_1_1_1_1_1_1_1_1_1_1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 rot="10800000" flipH="1">
            <a:off x="6711875" y="2691600"/>
            <a:ext cx="2451900" cy="2451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1"/>
          </p:nvPr>
        </p:nvSpPr>
        <p:spPr>
          <a:xfrm>
            <a:off x="4994475" y="1093500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2"/>
          </p:nvPr>
        </p:nvSpPr>
        <p:spPr>
          <a:xfrm>
            <a:off x="4994475" y="1721375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3"/>
          </p:nvPr>
        </p:nvSpPr>
        <p:spPr>
          <a:xfrm>
            <a:off x="4994475" y="2349250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4"/>
          </p:nvPr>
        </p:nvSpPr>
        <p:spPr>
          <a:xfrm>
            <a:off x="4994475" y="2977125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5"/>
          </p:nvPr>
        </p:nvSpPr>
        <p:spPr>
          <a:xfrm>
            <a:off x="4994475" y="3605000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6"/>
          </p:nvPr>
        </p:nvSpPr>
        <p:spPr>
          <a:xfrm>
            <a:off x="4994475" y="4232875"/>
            <a:ext cx="3168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4"/>
              <a:buNone/>
              <a:defRPr sz="14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>
            <a:spLocks noGrp="1"/>
          </p:cNvSpPr>
          <p:nvPr>
            <p:ph type="pic" idx="7"/>
          </p:nvPr>
        </p:nvSpPr>
        <p:spPr>
          <a:xfrm>
            <a:off x="50" y="1278300"/>
            <a:ext cx="4285500" cy="386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8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9"/>
          </p:nvPr>
        </p:nvSpPr>
        <p:spPr>
          <a:xfrm>
            <a:off x="5343675" y="1093500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3"/>
          </p:nvPr>
        </p:nvSpPr>
        <p:spPr>
          <a:xfrm>
            <a:off x="5343675" y="1721375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14"/>
          </p:nvPr>
        </p:nvSpPr>
        <p:spPr>
          <a:xfrm>
            <a:off x="5343675" y="2349250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5"/>
          </p:nvPr>
        </p:nvSpPr>
        <p:spPr>
          <a:xfrm>
            <a:off x="5343675" y="2977125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16"/>
          </p:nvPr>
        </p:nvSpPr>
        <p:spPr>
          <a:xfrm>
            <a:off x="5343675" y="3605000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7"/>
          </p:nvPr>
        </p:nvSpPr>
        <p:spPr>
          <a:xfrm>
            <a:off x="5343675" y="4232875"/>
            <a:ext cx="35445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">
  <p:cSld name="BLANK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56025" y="2647675"/>
            <a:ext cx="36396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 alt">
  <p:cSld name="BLANK_1_1_1_1_1_1_1_1_1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body" idx="1"/>
          </p:nvPr>
        </p:nvSpPr>
        <p:spPr>
          <a:xfrm>
            <a:off x="256025" y="4056350"/>
            <a:ext cx="2661300" cy="8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2"/>
          </p:nvPr>
        </p:nvSpPr>
        <p:spPr>
          <a:xfrm>
            <a:off x="3241424" y="4056350"/>
            <a:ext cx="2661300" cy="8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3"/>
          </p:nvPr>
        </p:nvSpPr>
        <p:spPr>
          <a:xfrm>
            <a:off x="6226798" y="4056350"/>
            <a:ext cx="2661300" cy="8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>
            <a:spLocks noGrp="1"/>
          </p:cNvSpPr>
          <p:nvPr>
            <p:ph type="pic" idx="4"/>
          </p:nvPr>
        </p:nvSpPr>
        <p:spPr>
          <a:xfrm>
            <a:off x="256025" y="1597425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1"/>
          <p:cNvSpPr>
            <a:spLocks noGrp="1"/>
          </p:cNvSpPr>
          <p:nvPr>
            <p:ph type="pic" idx="5"/>
          </p:nvPr>
        </p:nvSpPr>
        <p:spPr>
          <a:xfrm>
            <a:off x="3241425" y="1597425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1"/>
          <p:cNvSpPr>
            <a:spLocks noGrp="1"/>
          </p:cNvSpPr>
          <p:nvPr>
            <p:ph type="pic" idx="6"/>
          </p:nvPr>
        </p:nvSpPr>
        <p:spPr>
          <a:xfrm>
            <a:off x="6226825" y="1588650"/>
            <a:ext cx="2661300" cy="19662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7"/>
          </p:nvPr>
        </p:nvSpPr>
        <p:spPr>
          <a:xfrm>
            <a:off x="256050" y="3765870"/>
            <a:ext cx="26613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8"/>
          </p:nvPr>
        </p:nvSpPr>
        <p:spPr>
          <a:xfrm>
            <a:off x="3241350" y="3765870"/>
            <a:ext cx="26613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9"/>
          </p:nvPr>
        </p:nvSpPr>
        <p:spPr>
          <a:xfrm>
            <a:off x="6226650" y="3765870"/>
            <a:ext cx="26613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ubTitle" idx="1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toryboards">
  <p:cSld name="BLANK_1_1_1_1_1_1_1_1_1_1_1_1_1_1_1_1_1_1_1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>
            <a:spLocks noGrp="1"/>
          </p:cNvSpPr>
          <p:nvPr>
            <p:ph type="pic" idx="2"/>
          </p:nvPr>
        </p:nvSpPr>
        <p:spPr>
          <a:xfrm>
            <a:off x="27250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22"/>
          <p:cNvSpPr>
            <a:spLocks noGrp="1"/>
          </p:cNvSpPr>
          <p:nvPr>
            <p:ph type="pic" idx="3"/>
          </p:nvPr>
        </p:nvSpPr>
        <p:spPr>
          <a:xfrm>
            <a:off x="71159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2"/>
          <p:cNvSpPr>
            <a:spLocks noGrp="1"/>
          </p:cNvSpPr>
          <p:nvPr>
            <p:ph type="pic" idx="4"/>
          </p:nvPr>
        </p:nvSpPr>
        <p:spPr>
          <a:xfrm>
            <a:off x="49204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" name="Google Shape;250;p22"/>
          <p:cNvSpPr>
            <a:spLocks noGrp="1"/>
          </p:cNvSpPr>
          <p:nvPr>
            <p:ph type="pic" idx="5"/>
          </p:nvPr>
        </p:nvSpPr>
        <p:spPr>
          <a:xfrm>
            <a:off x="5295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52957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title" idx="6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title" idx="7"/>
          </p:nvPr>
        </p:nvSpPr>
        <p:spPr>
          <a:xfrm>
            <a:off x="5295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title" idx="8"/>
          </p:nvPr>
        </p:nvSpPr>
        <p:spPr>
          <a:xfrm>
            <a:off x="27250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 idx="9"/>
          </p:nvPr>
        </p:nvSpPr>
        <p:spPr>
          <a:xfrm>
            <a:off x="27250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 idx="13"/>
          </p:nvPr>
        </p:nvSpPr>
        <p:spPr>
          <a:xfrm>
            <a:off x="4920475" y="3352550"/>
            <a:ext cx="14985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title" idx="14"/>
          </p:nvPr>
        </p:nvSpPr>
        <p:spPr>
          <a:xfrm>
            <a:off x="49204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15"/>
          </p:nvPr>
        </p:nvSpPr>
        <p:spPr>
          <a:xfrm>
            <a:off x="71159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title" idx="16"/>
          </p:nvPr>
        </p:nvSpPr>
        <p:spPr>
          <a:xfrm>
            <a:off x="71159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1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toryboards - Alt 1">
  <p:cSld name="BLANK_1_1_1_1_1_1_1_1_1_1_1_1_1_1_1_1_1_1_1_2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>
            <a:spLocks noGrp="1"/>
          </p:cNvSpPr>
          <p:nvPr>
            <p:ph type="pic" idx="2"/>
          </p:nvPr>
        </p:nvSpPr>
        <p:spPr>
          <a:xfrm>
            <a:off x="27250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23"/>
          <p:cNvSpPr>
            <a:spLocks noGrp="1"/>
          </p:cNvSpPr>
          <p:nvPr>
            <p:ph type="pic" idx="3"/>
          </p:nvPr>
        </p:nvSpPr>
        <p:spPr>
          <a:xfrm>
            <a:off x="7115925" y="1596075"/>
            <a:ext cx="1498500" cy="14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23"/>
          <p:cNvSpPr>
            <a:spLocks noGrp="1"/>
          </p:cNvSpPr>
          <p:nvPr>
            <p:ph type="pic" idx="4"/>
          </p:nvPr>
        </p:nvSpPr>
        <p:spPr>
          <a:xfrm>
            <a:off x="49204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5" name="Google Shape;265;p23"/>
          <p:cNvSpPr>
            <a:spLocks noGrp="1"/>
          </p:cNvSpPr>
          <p:nvPr>
            <p:ph type="pic" idx="5"/>
          </p:nvPr>
        </p:nvSpPr>
        <p:spPr>
          <a:xfrm>
            <a:off x="529575" y="1596075"/>
            <a:ext cx="1498500" cy="149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52957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title" idx="6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title" idx="7"/>
          </p:nvPr>
        </p:nvSpPr>
        <p:spPr>
          <a:xfrm>
            <a:off x="5295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title" idx="8"/>
          </p:nvPr>
        </p:nvSpPr>
        <p:spPr>
          <a:xfrm>
            <a:off x="27250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 idx="9"/>
          </p:nvPr>
        </p:nvSpPr>
        <p:spPr>
          <a:xfrm>
            <a:off x="27250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title" idx="13"/>
          </p:nvPr>
        </p:nvSpPr>
        <p:spPr>
          <a:xfrm>
            <a:off x="4920475" y="3352550"/>
            <a:ext cx="1498500" cy="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title" idx="14"/>
          </p:nvPr>
        </p:nvSpPr>
        <p:spPr>
          <a:xfrm>
            <a:off x="492047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title" idx="15"/>
          </p:nvPr>
        </p:nvSpPr>
        <p:spPr>
          <a:xfrm>
            <a:off x="7115925" y="3352550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title" idx="16"/>
          </p:nvPr>
        </p:nvSpPr>
        <p:spPr>
          <a:xfrm>
            <a:off x="7115925" y="3582694"/>
            <a:ext cx="14985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2432125" y="3851275"/>
            <a:ext cx="20850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17"/>
          </p:nvPr>
        </p:nvSpPr>
        <p:spPr>
          <a:xfrm>
            <a:off x="256025" y="3851275"/>
            <a:ext cx="20664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18"/>
          </p:nvPr>
        </p:nvSpPr>
        <p:spPr>
          <a:xfrm>
            <a:off x="6821675" y="3851275"/>
            <a:ext cx="20664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9"/>
          </p:nvPr>
        </p:nvSpPr>
        <p:spPr>
          <a:xfrm>
            <a:off x="4629100" y="3851275"/>
            <a:ext cx="2085000" cy="775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sp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ubTitle" idx="20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1_1_1_1_1_1_1_1_1_1_1_1_1_1_1_1_1_1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/>
          <p:nvPr/>
        </p:nvSpPr>
        <p:spPr>
          <a:xfrm>
            <a:off x="0" y="1182000"/>
            <a:ext cx="1873200" cy="3060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0" y="1182000"/>
            <a:ext cx="1873200" cy="187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0" y="1182000"/>
            <a:ext cx="1873200" cy="6837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0" y="0"/>
            <a:ext cx="1873200" cy="118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806250" y="1052675"/>
            <a:ext cx="260700" cy="26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0" y="4246550"/>
            <a:ext cx="9144000" cy="901200"/>
          </a:xfrm>
          <a:prstGeom prst="rect">
            <a:avLst/>
          </a:prstGeom>
          <a:gradFill>
            <a:gsLst>
              <a:gs pos="0">
                <a:schemeClr val="dk1"/>
              </a:gs>
              <a:gs pos="72000">
                <a:schemeClr val="dk2"/>
              </a:gs>
              <a:gs pos="100000">
                <a:schemeClr val="dk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24"/>
          <p:cNvCxnSpPr/>
          <p:nvPr/>
        </p:nvCxnSpPr>
        <p:spPr>
          <a:xfrm>
            <a:off x="0" y="424442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4"/>
          <p:cNvCxnSpPr/>
          <p:nvPr/>
        </p:nvCxnSpPr>
        <p:spPr>
          <a:xfrm>
            <a:off x="1873325" y="0"/>
            <a:ext cx="0" cy="42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2322425" y="602225"/>
            <a:ext cx="6565800" cy="642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title" idx="2"/>
          </p:nvPr>
        </p:nvSpPr>
        <p:spPr>
          <a:xfrm>
            <a:off x="2322425" y="1389575"/>
            <a:ext cx="6565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Source Serif 4"/>
              <a:buNone/>
              <a:defRPr sz="9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- Alt 1">
  <p:cSld name="BLANK_1_1_1_1_1_1_1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572000" y="-6600"/>
            <a:ext cx="4572000" cy="51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4261200" cy="10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56025" y="1547275"/>
            <a:ext cx="36396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2"/>
          </p:nvPr>
        </p:nvSpPr>
        <p:spPr>
          <a:xfrm>
            <a:off x="6067500" y="4448600"/>
            <a:ext cx="1581000" cy="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3"/>
          </p:nvPr>
        </p:nvSpPr>
        <p:spPr>
          <a:xfrm>
            <a:off x="6067500" y="4621154"/>
            <a:ext cx="1581000" cy="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4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5"/>
          </p:nvPr>
        </p:nvSpPr>
        <p:spPr>
          <a:xfrm>
            <a:off x="5190600" y="1902000"/>
            <a:ext cx="3639600" cy="16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5pPr>
            <a:lvl6pPr marL="2743200" lvl="5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6pPr>
            <a:lvl7pPr marL="3200400" lvl="6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/>
            </a:lvl7pPr>
            <a:lvl8pPr marL="3657600" lvl="7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○"/>
              <a:defRPr sz="1800"/>
            </a:lvl8pPr>
            <a:lvl9pPr marL="4114800" lvl="8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38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3">
  <p:cSld name="BLANK_1_1_1_1_1_1_1_1_1_1_1_5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 flipH="1">
            <a:off x="7595967" y="28005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5"/>
          <p:cNvSpPr/>
          <p:nvPr/>
        </p:nvSpPr>
        <p:spPr>
          <a:xfrm flipH="1">
            <a:off x="7759616" y="443699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7925104" y="4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7878268" y="5623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55975" y="183635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"/>
          </p:nvPr>
        </p:nvSpPr>
        <p:spPr>
          <a:xfrm>
            <a:off x="255975" y="154727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2506125" y="183635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2506125" y="154727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5"/>
          </p:nvPr>
        </p:nvSpPr>
        <p:spPr>
          <a:xfrm>
            <a:off x="4756275" y="1836350"/>
            <a:ext cx="1881600" cy="77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6"/>
          </p:nvPr>
        </p:nvSpPr>
        <p:spPr>
          <a:xfrm>
            <a:off x="4756275" y="1547275"/>
            <a:ext cx="18816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1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1" name="Google Shape;361;p42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42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42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4" name="Google Shape;36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2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9" name="Google Shape;369;p43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3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3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2" name="Google Shape;372;p43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43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45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45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5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45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45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45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5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45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45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1">
  <p:cSld name="BLANK_1_1_1_1_1_1_1_1_1_1_1_4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75" y="100"/>
            <a:ext cx="6565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 idx="2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2">
  <p:cSld name="BLANK_1_1_1_1_1_1_1_1_1_1_1_4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flipH="1">
            <a:off x="-25" y="0"/>
            <a:ext cx="6565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60540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821675" y="1272000"/>
            <a:ext cx="2066400" cy="223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 idx="2"/>
          </p:nvPr>
        </p:nvSpPr>
        <p:spPr>
          <a:xfrm>
            <a:off x="4517150" y="4764350"/>
            <a:ext cx="1792800" cy="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ontserrat"/>
              <a:buNone/>
              <a:defRPr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sub-section 3">
  <p:cSld name="BLANK_1_1_1_1_1_1_1_1_1_1_1_4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5836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559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5061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4756375" y="187672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i="1"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i="1"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i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4"/>
          </p:nvPr>
        </p:nvSpPr>
        <p:spPr>
          <a:xfrm>
            <a:off x="255975" y="1548360"/>
            <a:ext cx="4131900" cy="2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59" name="Google Shape;59;p8"/>
          <p:cNvCxnSpPr>
            <a:stCxn id="60" idx="2"/>
            <a:endCxn id="61" idx="6"/>
          </p:cNvCxnSpPr>
          <p:nvPr/>
        </p:nvCxnSpPr>
        <p:spPr>
          <a:xfrm>
            <a:off x="7312308" y="609469"/>
            <a:ext cx="1831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8"/>
          <p:cNvSpPr/>
          <p:nvPr/>
        </p:nvSpPr>
        <p:spPr>
          <a:xfrm>
            <a:off x="7925052" y="0"/>
            <a:ext cx="1218900" cy="12189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7503454" y="189104"/>
            <a:ext cx="840900" cy="8409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7312308" y="403669"/>
            <a:ext cx="411600" cy="4116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BLANK_1_1_1_1_1_1_1_1_1_1_1_3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55975" y="202007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2"/>
          </p:nvPr>
        </p:nvSpPr>
        <p:spPr>
          <a:xfrm>
            <a:off x="25597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 rot="10800000" flipH="1">
            <a:off x="6692400" y="2691600"/>
            <a:ext cx="2451900" cy="245190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3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3"/>
          </p:nvPr>
        </p:nvSpPr>
        <p:spPr>
          <a:xfrm>
            <a:off x="7657750" y="256025"/>
            <a:ext cx="1230300" cy="2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2558625" y="202007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5"/>
          </p:nvPr>
        </p:nvSpPr>
        <p:spPr>
          <a:xfrm>
            <a:off x="255862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6"/>
          </p:nvPr>
        </p:nvSpPr>
        <p:spPr>
          <a:xfrm>
            <a:off x="4808775" y="2020075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7"/>
          </p:nvPr>
        </p:nvSpPr>
        <p:spPr>
          <a:xfrm>
            <a:off x="480877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8"/>
          </p:nvPr>
        </p:nvSpPr>
        <p:spPr>
          <a:xfrm>
            <a:off x="6821675" y="2023213"/>
            <a:ext cx="1881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9"/>
          </p:nvPr>
        </p:nvSpPr>
        <p:spPr>
          <a:xfrm>
            <a:off x="7058925" y="1718725"/>
            <a:ext cx="1881600" cy="25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3"/>
          </p:nvPr>
        </p:nvSpPr>
        <p:spPr>
          <a:xfrm>
            <a:off x="25597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4"/>
          </p:nvPr>
        </p:nvSpPr>
        <p:spPr>
          <a:xfrm>
            <a:off x="255862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5"/>
          </p:nvPr>
        </p:nvSpPr>
        <p:spPr>
          <a:xfrm>
            <a:off x="480877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6"/>
          </p:nvPr>
        </p:nvSpPr>
        <p:spPr>
          <a:xfrm>
            <a:off x="7058925" y="1132938"/>
            <a:ext cx="1881600" cy="1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00" i="1"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2 content display">
  <p:cSld name="BLANK_1_1_1_1_1_1_1_1_1_1_1_2_1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8141300" y="200278"/>
            <a:ext cx="823800" cy="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0" y="1218975"/>
            <a:ext cx="9144000" cy="392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56025" y="213150"/>
            <a:ext cx="57501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643840" y="0"/>
            <a:ext cx="658800" cy="65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7312266" y="887434"/>
            <a:ext cx="331500" cy="33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302516" y="377490"/>
            <a:ext cx="841500" cy="841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676264" y="751239"/>
            <a:ext cx="94200" cy="94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10"/>
          <p:cNvCxnSpPr>
            <a:stCxn id="86" idx="7"/>
            <a:endCxn id="83" idx="7"/>
          </p:cNvCxnSpPr>
          <p:nvPr/>
        </p:nvCxnSpPr>
        <p:spPr>
          <a:xfrm rot="10800000">
            <a:off x="8206169" y="96334"/>
            <a:ext cx="550500" cy="66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0"/>
          <p:cNvCxnSpPr>
            <a:stCxn id="86" idx="4"/>
          </p:cNvCxnSpPr>
          <p:nvPr/>
        </p:nvCxnSpPr>
        <p:spPr>
          <a:xfrm flipH="1">
            <a:off x="7517364" y="845439"/>
            <a:ext cx="1206000" cy="36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0"/>
          <p:cNvCxnSpPr/>
          <p:nvPr/>
        </p:nvCxnSpPr>
        <p:spPr>
          <a:xfrm rot="10800000" flipH="1">
            <a:off x="7323426" y="233734"/>
            <a:ext cx="335400" cy="7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25597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1994150" y="3231050"/>
            <a:ext cx="24585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>
            <a:spLocks noGrp="1"/>
          </p:cNvSpPr>
          <p:nvPr>
            <p:ph type="pic" idx="3"/>
          </p:nvPr>
        </p:nvSpPr>
        <p:spPr>
          <a:xfrm>
            <a:off x="255950" y="2983150"/>
            <a:ext cx="15882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0"/>
          <p:cNvSpPr txBox="1">
            <a:spLocks noGrp="1"/>
          </p:cNvSpPr>
          <p:nvPr>
            <p:ph type="subTitle" idx="4"/>
          </p:nvPr>
        </p:nvSpPr>
        <p:spPr>
          <a:xfrm>
            <a:off x="1994150" y="2994050"/>
            <a:ext cx="24585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5"/>
          </p:nvPr>
        </p:nvSpPr>
        <p:spPr>
          <a:xfrm>
            <a:off x="6429400" y="3231850"/>
            <a:ext cx="2458500" cy="16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>
            <a:spLocks noGrp="1"/>
          </p:cNvSpPr>
          <p:nvPr>
            <p:ph type="pic" idx="6"/>
          </p:nvPr>
        </p:nvSpPr>
        <p:spPr>
          <a:xfrm>
            <a:off x="4691200" y="2983950"/>
            <a:ext cx="1588200" cy="1904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0"/>
          <p:cNvSpPr txBox="1">
            <a:spLocks noGrp="1"/>
          </p:cNvSpPr>
          <p:nvPr>
            <p:ph type="subTitle" idx="7"/>
          </p:nvPr>
        </p:nvSpPr>
        <p:spPr>
          <a:xfrm>
            <a:off x="6429400" y="2994850"/>
            <a:ext cx="2458500" cy="1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8"/>
          </p:nvPr>
        </p:nvSpPr>
        <p:spPr>
          <a:xfrm>
            <a:off x="4882425" y="1547275"/>
            <a:ext cx="36396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/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/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4A7D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56025" y="2647675"/>
            <a:ext cx="3639600" cy="22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56025" y="499600"/>
            <a:ext cx="53667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 i="1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urce Serif 4"/>
              <a:buNone/>
              <a:defRPr sz="4800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564425" y="2634200"/>
            <a:ext cx="35652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●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○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Montserrat"/>
              <a:buChar char="■"/>
              <a:defRPr sz="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61">
          <p15:clr>
            <a:srgbClr val="E46962"/>
          </p15:clr>
        </p15:guide>
        <p15:guide id="2" pos="5599">
          <p15:clr>
            <a:srgbClr val="E46962"/>
          </p15:clr>
        </p15:guide>
        <p15:guide id="3" orient="horz" pos="161">
          <p15:clr>
            <a:srgbClr val="E46962"/>
          </p15:clr>
        </p15:guide>
        <p15:guide id="4" orient="horz" pos="3079">
          <p15:clr>
            <a:srgbClr val="E46962"/>
          </p15:clr>
        </p15:guide>
        <p15:guide id="5" pos="1463">
          <p15:clr>
            <a:srgbClr val="E46962"/>
          </p15:clr>
        </p15:guide>
        <p15:guide id="6" pos="1532">
          <p15:clr>
            <a:srgbClr val="E46962"/>
          </p15:clr>
        </p15:guide>
        <p15:guide id="7" pos="2845">
          <p15:clr>
            <a:srgbClr val="E46962"/>
          </p15:clr>
        </p15:guide>
        <p15:guide id="8" pos="2916">
          <p15:clr>
            <a:srgbClr val="E46962"/>
          </p15:clr>
        </p15:guide>
        <p15:guide id="9" pos="4228">
          <p15:clr>
            <a:srgbClr val="E46962"/>
          </p15:clr>
        </p15:guide>
        <p15:guide id="10" pos="429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226" y="438925"/>
            <a:ext cx="5465226" cy="36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6"/>
          <p:cNvSpPr txBox="1"/>
          <p:nvPr/>
        </p:nvSpPr>
        <p:spPr>
          <a:xfrm>
            <a:off x="1194088" y="182300"/>
            <a:ext cx="70575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dk2"/>
                </a:solidFill>
                <a:highlight>
                  <a:srgbClr val="674EA7"/>
                </a:highlight>
                <a:latin typeface="Source Serif 4"/>
                <a:ea typeface="Source Serif 4"/>
                <a:cs typeface="Source Serif 4"/>
                <a:sym typeface="Source Serif 4"/>
              </a:rPr>
              <a:t>Sanofi at a Glance </a:t>
            </a:r>
            <a:endParaRPr sz="5300">
              <a:solidFill>
                <a:schemeClr val="dk2"/>
              </a:solidFill>
              <a:highlight>
                <a:srgbClr val="674EA7"/>
              </a:highlight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397" name="Google Shape;397;p46"/>
          <p:cNvSpPr txBox="1"/>
          <p:nvPr/>
        </p:nvSpPr>
        <p:spPr>
          <a:xfrm>
            <a:off x="1647538" y="4213625"/>
            <a:ext cx="6285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Maryam Elsayed</a:t>
            </a:r>
            <a:endParaRPr sz="1500">
              <a:solidFill>
                <a:schemeClr val="lt2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pic>
        <p:nvPicPr>
          <p:cNvPr id="398" name="Google Shape;39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2951" y="3593725"/>
            <a:ext cx="3222825" cy="2387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6"/>
          <p:cNvSpPr/>
          <p:nvPr/>
        </p:nvSpPr>
        <p:spPr>
          <a:xfrm>
            <a:off x="1167550" y="2509700"/>
            <a:ext cx="480000" cy="5457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46"/>
          <p:cNvSpPr/>
          <p:nvPr/>
        </p:nvSpPr>
        <p:spPr>
          <a:xfrm>
            <a:off x="588850" y="1614600"/>
            <a:ext cx="480000" cy="5457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46"/>
          <p:cNvSpPr/>
          <p:nvPr/>
        </p:nvSpPr>
        <p:spPr>
          <a:xfrm>
            <a:off x="1002513" y="698800"/>
            <a:ext cx="480000" cy="5457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"/>
          <p:cNvSpPr txBox="1"/>
          <p:nvPr/>
        </p:nvSpPr>
        <p:spPr>
          <a:xfrm>
            <a:off x="256025" y="235625"/>
            <a:ext cx="8561400" cy="147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2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Sanofi’s Mission Statement</a:t>
            </a:r>
            <a:endParaRPr sz="28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47"/>
          <p:cNvSpPr/>
          <p:nvPr/>
        </p:nvSpPr>
        <p:spPr>
          <a:xfrm>
            <a:off x="7934025" y="613175"/>
            <a:ext cx="369000" cy="3798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47"/>
          <p:cNvSpPr/>
          <p:nvPr/>
        </p:nvSpPr>
        <p:spPr>
          <a:xfrm>
            <a:off x="726550" y="346850"/>
            <a:ext cx="480000" cy="5457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47"/>
          <p:cNvSpPr/>
          <p:nvPr/>
        </p:nvSpPr>
        <p:spPr>
          <a:xfrm>
            <a:off x="629950" y="846125"/>
            <a:ext cx="369000" cy="3798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47"/>
          <p:cNvSpPr txBox="1"/>
          <p:nvPr/>
        </p:nvSpPr>
        <p:spPr>
          <a:xfrm>
            <a:off x="1091350" y="2543779"/>
            <a:ext cx="7075500" cy="1954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“Our mission is two-fold: to support populations in emergencies through a cross‑cutting donation strategy, and to provide rare disease treatment access regardless of geography, background or economic resources.” — Sanofi Foundation S</a:t>
            </a:r>
            <a:endParaRPr sz="2300">
              <a:solidFill>
                <a:schemeClr val="lt2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pic>
        <p:nvPicPr>
          <p:cNvPr id="411" name="Google Shape;4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750" y="1197025"/>
            <a:ext cx="2833251" cy="148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7"/>
          <p:cNvSpPr/>
          <p:nvPr/>
        </p:nvSpPr>
        <p:spPr>
          <a:xfrm>
            <a:off x="926200" y="3892450"/>
            <a:ext cx="480000" cy="5457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3" name="Google Shape;41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88995"/>
            <a:ext cx="1162550" cy="8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/>
          <p:nvPr/>
        </p:nvSpPr>
        <p:spPr>
          <a:xfrm>
            <a:off x="256050" y="256025"/>
            <a:ext cx="8631900" cy="461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>
                <a:solidFill>
                  <a:schemeClr val="lt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Largest Donation of Hemophilia Factor Therapy in History.</a:t>
            </a:r>
            <a:endParaRPr sz="1200">
              <a:solidFill>
                <a:schemeClr val="lt2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9" name="Google Shape;4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2135" y="3019581"/>
            <a:ext cx="841867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86245"/>
            <a:ext cx="1162550" cy="8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8"/>
          <p:cNvSpPr txBox="1"/>
          <p:nvPr/>
        </p:nvSpPr>
        <p:spPr>
          <a:xfrm>
            <a:off x="256050" y="1841075"/>
            <a:ext cx="6318300" cy="3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ontserrat"/>
              <a:buChar char="●"/>
            </a:pPr>
            <a:r>
              <a:rPr lang="en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588m</a:t>
            </a:r>
            <a:r>
              <a:rPr lang="en" sz="1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IUs of clotting factor donated through 2021**</a:t>
            </a:r>
            <a:endParaRPr sz="1700">
              <a:solidFill>
                <a:schemeClr val="lt2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ontserrat"/>
              <a:buChar char="●"/>
            </a:pPr>
            <a:r>
              <a:rPr lang="en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8,800+</a:t>
            </a:r>
            <a:r>
              <a:rPr lang="en" sz="1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people treated</a:t>
            </a:r>
            <a:endParaRPr sz="17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ontserrat"/>
              <a:buChar char="●"/>
            </a:pPr>
            <a:r>
              <a:rPr lang="en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41</a:t>
            </a:r>
            <a:r>
              <a:rPr lang="en" sz="1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countries</a:t>
            </a:r>
            <a:endParaRPr sz="17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ontserrat"/>
              <a:buChar char="●"/>
            </a:pPr>
            <a:r>
              <a:rPr lang="en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994 </a:t>
            </a:r>
            <a:r>
              <a:rPr lang="en" sz="1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children under age 10 receiving prophylaxis treatment</a:t>
            </a:r>
            <a:endParaRPr sz="17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ontserrat"/>
              <a:buChar char="●"/>
            </a:pPr>
            <a:r>
              <a:rPr lang="en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229k+</a:t>
            </a:r>
            <a:r>
              <a:rPr lang="en" sz="1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acute bleeds treated</a:t>
            </a:r>
            <a:endParaRPr sz="17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Montserrat"/>
              <a:buChar char="●"/>
            </a:pPr>
            <a:r>
              <a:rPr lang="en" sz="1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3,300+</a:t>
            </a:r>
            <a:r>
              <a:rPr lang="en" sz="1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surgeries performed</a:t>
            </a:r>
            <a:endParaRPr sz="17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8"/>
          <p:cNvSpPr txBox="1"/>
          <p:nvPr/>
        </p:nvSpPr>
        <p:spPr>
          <a:xfrm>
            <a:off x="0" y="917750"/>
            <a:ext cx="8755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erif 4"/>
              <a:buChar char="-"/>
            </a:pPr>
            <a:r>
              <a:rPr lang="en" b="1">
                <a:solidFill>
                  <a:schemeClr val="lt2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Donate up to 1 billion IUs of factor therapy over a ten-year period to the World Federation of Hemophilia (WFH) Humanitarian Aid Program. </a:t>
            </a:r>
            <a:endParaRPr b="1"/>
          </a:p>
        </p:txBody>
      </p:sp>
      <p:pic>
        <p:nvPicPr>
          <p:cNvPr id="423" name="Google Shape;42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3175" y="1962525"/>
            <a:ext cx="2514202" cy="14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rterly Planning Meeting">
  <a:themeElements>
    <a:clrScheme name="Simple Light">
      <a:dk1>
        <a:srgbClr val="D21117"/>
      </a:dk1>
      <a:lt1>
        <a:srgbClr val="F6EEEB"/>
      </a:lt1>
      <a:dk2>
        <a:srgbClr val="ECECEC"/>
      </a:dk2>
      <a:lt2>
        <a:srgbClr val="353635"/>
      </a:lt2>
      <a:accent1>
        <a:srgbClr val="B9DFFF"/>
      </a:accent1>
      <a:accent2>
        <a:srgbClr val="006CE9"/>
      </a:accent2>
      <a:accent3>
        <a:srgbClr val="FBFAFA"/>
      </a:accent3>
      <a:accent4>
        <a:srgbClr val="686868"/>
      </a:accent4>
      <a:accent5>
        <a:srgbClr val="C5C5C5"/>
      </a:accent5>
      <a:accent6>
        <a:srgbClr val="FFC1C3"/>
      </a:accent6>
      <a:hlink>
        <a:srgbClr val="006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On-screen Show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Source Serif 4</vt:lpstr>
      <vt:lpstr>Montserrat</vt:lpstr>
      <vt:lpstr>Arial</vt:lpstr>
      <vt:lpstr>Montserrat Medium</vt:lpstr>
      <vt:lpstr>Quarterly Planning Meeting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Nazneen</dc:creator>
  <cp:lastModifiedBy>Nazneen Merchant</cp:lastModifiedBy>
  <cp:revision>1</cp:revision>
  <dcterms:modified xsi:type="dcterms:W3CDTF">2025-10-28T22:25:09Z</dcterms:modified>
</cp:coreProperties>
</file>