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12" r:id="rId1"/>
    <p:sldMasterId id="2147483713" r:id="rId2"/>
  </p:sldMasterIdLst>
  <p:notesMasterIdLst>
    <p:notesMasterId r:id="rId7"/>
  </p:notes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3f6be32c507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3f6be32c507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f6be32c507_0_5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3f6be32c507_0_5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3f6be32c50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3f6be32c507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3f6d4c43b87_0_3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3f6d4c43b87_0_3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title only">
  <p:cSld name="BLANK_1_1_1_1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361975" y="957403"/>
            <a:ext cx="56274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BLANK_1_1_1_1_3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61975" y="957403"/>
            <a:ext cx="56274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ubTitle" idx="2"/>
          </p:nvPr>
        </p:nvSpPr>
        <p:spPr>
          <a:xfrm>
            <a:off x="362125" y="1853425"/>
            <a:ext cx="2061600" cy="23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subTitle" idx="3"/>
          </p:nvPr>
        </p:nvSpPr>
        <p:spPr>
          <a:xfrm>
            <a:off x="3154650" y="1853425"/>
            <a:ext cx="2061600" cy="23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subTitle" idx="4"/>
          </p:nvPr>
        </p:nvSpPr>
        <p:spPr>
          <a:xfrm>
            <a:off x="6216650" y="1853425"/>
            <a:ext cx="2061600" cy="23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ubTitle" idx="5"/>
          </p:nvPr>
        </p:nvSpPr>
        <p:spPr>
          <a:xfrm>
            <a:off x="362125" y="2206700"/>
            <a:ext cx="2575800" cy="124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eyebrow ">
  <p:cSld name="BLANK_1_1_1_1_2_1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title"/>
          </p:nvPr>
        </p:nvSpPr>
        <p:spPr>
          <a:xfrm>
            <a:off x="361975" y="988557"/>
            <a:ext cx="50184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ubTitle" idx="1"/>
          </p:nvPr>
        </p:nvSpPr>
        <p:spPr>
          <a:xfrm>
            <a:off x="361975" y="732775"/>
            <a:ext cx="4163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subTitle" idx="2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agenda">
  <p:cSld name="BLANK_1_1_1_1_1_1_1_1_1_1_1">
    <p:bg>
      <p:bgPr>
        <a:solidFill>
          <a:schemeClr val="lt1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 txBox="1">
            <a:spLocks noGrp="1"/>
          </p:cNvSpPr>
          <p:nvPr>
            <p:ph type="subTitle" idx="1"/>
          </p:nvPr>
        </p:nvSpPr>
        <p:spPr>
          <a:xfrm>
            <a:off x="361975" y="2841984"/>
            <a:ext cx="3154800" cy="21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361975" y="962100"/>
            <a:ext cx="41631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subTitle" idx="2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subTitle" idx="3"/>
          </p:nvPr>
        </p:nvSpPr>
        <p:spPr>
          <a:xfrm>
            <a:off x="4909675" y="2841984"/>
            <a:ext cx="3154800" cy="21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ubTitle" idx="4"/>
          </p:nvPr>
        </p:nvSpPr>
        <p:spPr>
          <a:xfrm>
            <a:off x="361975" y="3493626"/>
            <a:ext cx="3154800" cy="21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ubTitle" idx="5"/>
          </p:nvPr>
        </p:nvSpPr>
        <p:spPr>
          <a:xfrm>
            <a:off x="4909675" y="3493626"/>
            <a:ext cx="3154800" cy="21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ubTitle" idx="6"/>
          </p:nvPr>
        </p:nvSpPr>
        <p:spPr>
          <a:xfrm>
            <a:off x="361975" y="4145267"/>
            <a:ext cx="3154800" cy="21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ubTitle" idx="7"/>
          </p:nvPr>
        </p:nvSpPr>
        <p:spPr>
          <a:xfrm>
            <a:off x="4909675" y="4145267"/>
            <a:ext cx="3154800" cy="21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 - Horizontal - Light">
  <p:cSld name="BLANK_1_1_1_1_1_1_1_1_1_1_1_1_1_1_2">
    <p:bg>
      <p:bgPr>
        <a:solidFill>
          <a:schemeClr val="accent6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u="sng"/>
          </a:p>
        </p:txBody>
      </p:sp>
      <p:sp>
        <p:nvSpPr>
          <p:cNvPr id="83" name="Google Shape;83;p18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body" idx="2"/>
          </p:nvPr>
        </p:nvSpPr>
        <p:spPr>
          <a:xfrm>
            <a:off x="4845475" y="1361028"/>
            <a:ext cx="3382500" cy="431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subTitle" idx="3"/>
          </p:nvPr>
        </p:nvSpPr>
        <p:spPr>
          <a:xfrm>
            <a:off x="4845475" y="1028377"/>
            <a:ext cx="3382500" cy="237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4"/>
          </p:nvPr>
        </p:nvSpPr>
        <p:spPr>
          <a:xfrm>
            <a:off x="4845475" y="2595865"/>
            <a:ext cx="3382500" cy="431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subTitle" idx="5"/>
          </p:nvPr>
        </p:nvSpPr>
        <p:spPr>
          <a:xfrm>
            <a:off x="4845475" y="2263215"/>
            <a:ext cx="3382500" cy="237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6"/>
          </p:nvPr>
        </p:nvSpPr>
        <p:spPr>
          <a:xfrm>
            <a:off x="4845475" y="3870078"/>
            <a:ext cx="3382500" cy="431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marL="914400" lvl="1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marL="1828800" lvl="3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subTitle" idx="7"/>
          </p:nvPr>
        </p:nvSpPr>
        <p:spPr>
          <a:xfrm>
            <a:off x="4845475" y="3537427"/>
            <a:ext cx="3382500" cy="237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title"/>
          </p:nvPr>
        </p:nvSpPr>
        <p:spPr>
          <a:xfrm>
            <a:off x="361975" y="988555"/>
            <a:ext cx="38601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ubTitle" idx="8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 - Horizontal - Light - Alt 1">
  <p:cSld name="BLANK_1_1_1_1_1_1_1_1_1_1_1_1_1_1_2_2">
    <p:bg>
      <p:bgPr>
        <a:solidFill>
          <a:schemeClr val="accent6"/>
        </a:solidFill>
        <a:effectLst/>
      </p:bgPr>
    </p:bg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body" idx="2"/>
          </p:nvPr>
        </p:nvSpPr>
        <p:spPr>
          <a:xfrm>
            <a:off x="4845475" y="998689"/>
            <a:ext cx="33825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subTitle" idx="3"/>
          </p:nvPr>
        </p:nvSpPr>
        <p:spPr>
          <a:xfrm>
            <a:off x="4845475" y="666041"/>
            <a:ext cx="3382500" cy="237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title"/>
          </p:nvPr>
        </p:nvSpPr>
        <p:spPr>
          <a:xfrm>
            <a:off x="361975" y="988555"/>
            <a:ext cx="38601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9"/>
          <p:cNvSpPr txBox="1">
            <a:spLocks noGrp="1"/>
          </p:cNvSpPr>
          <p:nvPr>
            <p:ph type="subTitle" idx="4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body" idx="5"/>
          </p:nvPr>
        </p:nvSpPr>
        <p:spPr>
          <a:xfrm>
            <a:off x="4845475" y="3927439"/>
            <a:ext cx="33825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9" name="Google Shape;99;p19"/>
          <p:cNvSpPr txBox="1">
            <a:spLocks noGrp="1"/>
          </p:cNvSpPr>
          <p:nvPr>
            <p:ph type="subTitle" idx="6"/>
          </p:nvPr>
        </p:nvSpPr>
        <p:spPr>
          <a:xfrm>
            <a:off x="4845475" y="3594791"/>
            <a:ext cx="3382500" cy="237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00" name="Google Shape;100;p19"/>
          <p:cNvSpPr txBox="1">
            <a:spLocks noGrp="1"/>
          </p:cNvSpPr>
          <p:nvPr>
            <p:ph type="body" idx="7"/>
          </p:nvPr>
        </p:nvSpPr>
        <p:spPr>
          <a:xfrm>
            <a:off x="4845475" y="2431037"/>
            <a:ext cx="33825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marL="914400" lvl="1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marL="1828800" lvl="3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19"/>
          <p:cNvSpPr txBox="1">
            <a:spLocks noGrp="1"/>
          </p:cNvSpPr>
          <p:nvPr>
            <p:ph type="subTitle" idx="8"/>
          </p:nvPr>
        </p:nvSpPr>
        <p:spPr>
          <a:xfrm>
            <a:off x="4845475" y="2098390"/>
            <a:ext cx="3382500" cy="237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02" name="Google Shape;102;p19"/>
          <p:cNvSpPr txBox="1">
            <a:spLocks noGrp="1"/>
          </p:cNvSpPr>
          <p:nvPr>
            <p:ph type="body" idx="9"/>
          </p:nvPr>
        </p:nvSpPr>
        <p:spPr>
          <a:xfrm>
            <a:off x="356100" y="3243900"/>
            <a:ext cx="2798700" cy="1334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 - Horizontal - Dark">
  <p:cSld name="BLANK_1_1_1_1_1_1_1_1_1_1_1_1_1_1_2_1">
    <p:bg>
      <p:bgPr>
        <a:solidFill>
          <a:schemeClr val="l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5" name="Google Shape;105;p20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20"/>
          <p:cNvSpPr txBox="1">
            <a:spLocks noGrp="1"/>
          </p:cNvSpPr>
          <p:nvPr>
            <p:ph type="body" idx="2"/>
          </p:nvPr>
        </p:nvSpPr>
        <p:spPr>
          <a:xfrm>
            <a:off x="4845475" y="1361028"/>
            <a:ext cx="3382500" cy="431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>
            <a:endParaRPr/>
          </a:p>
        </p:txBody>
      </p:sp>
      <p:sp>
        <p:nvSpPr>
          <p:cNvPr id="107" name="Google Shape;107;p20"/>
          <p:cNvSpPr txBox="1">
            <a:spLocks noGrp="1"/>
          </p:cNvSpPr>
          <p:nvPr>
            <p:ph type="subTitle" idx="3"/>
          </p:nvPr>
        </p:nvSpPr>
        <p:spPr>
          <a:xfrm>
            <a:off x="4845475" y="1028377"/>
            <a:ext cx="3382500" cy="237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08" name="Google Shape;108;p20"/>
          <p:cNvSpPr txBox="1">
            <a:spLocks noGrp="1"/>
          </p:cNvSpPr>
          <p:nvPr>
            <p:ph type="body" idx="4"/>
          </p:nvPr>
        </p:nvSpPr>
        <p:spPr>
          <a:xfrm>
            <a:off x="4845475" y="2595865"/>
            <a:ext cx="3382500" cy="431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9" name="Google Shape;109;p20"/>
          <p:cNvSpPr txBox="1">
            <a:spLocks noGrp="1"/>
          </p:cNvSpPr>
          <p:nvPr>
            <p:ph type="subTitle" idx="5"/>
          </p:nvPr>
        </p:nvSpPr>
        <p:spPr>
          <a:xfrm>
            <a:off x="4845475" y="2263215"/>
            <a:ext cx="3382500" cy="237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10" name="Google Shape;110;p20"/>
          <p:cNvSpPr txBox="1">
            <a:spLocks noGrp="1"/>
          </p:cNvSpPr>
          <p:nvPr>
            <p:ph type="body" idx="6"/>
          </p:nvPr>
        </p:nvSpPr>
        <p:spPr>
          <a:xfrm>
            <a:off x="4845475" y="3870078"/>
            <a:ext cx="3382500" cy="431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1pPr>
            <a:lvl2pPr marL="914400" lvl="1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2pPr>
            <a:lvl3pPr marL="1371600" lvl="2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■"/>
              <a:defRPr sz="1000"/>
            </a:lvl3pPr>
            <a:lvl4pPr marL="1828800" lvl="3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4pPr>
            <a:lvl5pPr marL="2286000" lvl="4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5pPr>
            <a:lvl6pPr marL="2743200" lvl="5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■"/>
              <a:defRPr sz="1000"/>
            </a:lvl6pPr>
            <a:lvl7pPr marL="3200400" lvl="6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7pPr>
            <a:lvl8pPr marL="3657600" lvl="7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8pPr>
            <a:lvl9pPr marL="4114800" lvl="8" indent="-2921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Font typeface="DM Sans"/>
              <a:buChar char="■"/>
              <a:defRPr sz="1000"/>
            </a:lvl9pPr>
          </a:lstStyle>
          <a:p>
            <a:endParaRPr/>
          </a:p>
        </p:txBody>
      </p:sp>
      <p:sp>
        <p:nvSpPr>
          <p:cNvPr id="111" name="Google Shape;111;p20"/>
          <p:cNvSpPr txBox="1">
            <a:spLocks noGrp="1"/>
          </p:cNvSpPr>
          <p:nvPr>
            <p:ph type="subTitle" idx="7"/>
          </p:nvPr>
        </p:nvSpPr>
        <p:spPr>
          <a:xfrm>
            <a:off x="4845475" y="3537427"/>
            <a:ext cx="3382500" cy="237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title"/>
          </p:nvPr>
        </p:nvSpPr>
        <p:spPr>
          <a:xfrm>
            <a:off x="361975" y="988555"/>
            <a:ext cx="38601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subTitle" idx="8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four big ideas">
  <p:cSld name="BLANK_1_1_1_1_1_1_1_1_1_1_1_1_1_1_1">
    <p:bg>
      <p:bgPr>
        <a:solidFill>
          <a:schemeClr val="lt1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>
            <a:spLocks noGrp="1"/>
          </p:cNvSpPr>
          <p:nvPr>
            <p:ph type="body" idx="1"/>
          </p:nvPr>
        </p:nvSpPr>
        <p:spPr>
          <a:xfrm>
            <a:off x="2610420" y="2943375"/>
            <a:ext cx="1645800" cy="1608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>
            <a:endParaRPr/>
          </a:p>
        </p:txBody>
      </p:sp>
      <p:sp>
        <p:nvSpPr>
          <p:cNvPr id="116" name="Google Shape;116;p21"/>
          <p:cNvSpPr txBox="1">
            <a:spLocks noGrp="1"/>
          </p:cNvSpPr>
          <p:nvPr>
            <p:ph type="subTitle" idx="2"/>
          </p:nvPr>
        </p:nvSpPr>
        <p:spPr>
          <a:xfrm>
            <a:off x="2610418" y="2169054"/>
            <a:ext cx="1645800" cy="45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17" name="Google Shape;117;p21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subTitle" idx="3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body" idx="4"/>
          </p:nvPr>
        </p:nvSpPr>
        <p:spPr>
          <a:xfrm>
            <a:off x="4889772" y="2943375"/>
            <a:ext cx="1645800" cy="1608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marL="914400" lvl="1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marL="1828800" lvl="3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subTitle" idx="5"/>
          </p:nvPr>
        </p:nvSpPr>
        <p:spPr>
          <a:xfrm>
            <a:off x="4889774" y="2169054"/>
            <a:ext cx="1645800" cy="45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body" idx="6"/>
          </p:nvPr>
        </p:nvSpPr>
        <p:spPr>
          <a:xfrm>
            <a:off x="7130875" y="2943375"/>
            <a:ext cx="1645800" cy="1608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>
            <a:endParaRPr/>
          </a:p>
        </p:txBody>
      </p:sp>
      <p:sp>
        <p:nvSpPr>
          <p:cNvPr id="122" name="Google Shape;122;p21"/>
          <p:cNvSpPr txBox="1">
            <a:spLocks noGrp="1"/>
          </p:cNvSpPr>
          <p:nvPr>
            <p:ph type="subTitle" idx="7"/>
          </p:nvPr>
        </p:nvSpPr>
        <p:spPr>
          <a:xfrm>
            <a:off x="7130874" y="2169054"/>
            <a:ext cx="1645800" cy="45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23" name="Google Shape;123;p21"/>
          <p:cNvSpPr txBox="1">
            <a:spLocks noGrp="1"/>
          </p:cNvSpPr>
          <p:nvPr>
            <p:ph type="body" idx="8"/>
          </p:nvPr>
        </p:nvSpPr>
        <p:spPr>
          <a:xfrm>
            <a:off x="360525" y="2943375"/>
            <a:ext cx="1645800" cy="1608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4" name="Google Shape;124;p21"/>
          <p:cNvSpPr txBox="1">
            <a:spLocks noGrp="1"/>
          </p:cNvSpPr>
          <p:nvPr>
            <p:ph type="subTitle" idx="9"/>
          </p:nvPr>
        </p:nvSpPr>
        <p:spPr>
          <a:xfrm>
            <a:off x="360533" y="2169054"/>
            <a:ext cx="1645800" cy="45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25" name="Google Shape;125;p21"/>
          <p:cNvSpPr txBox="1">
            <a:spLocks noGrp="1"/>
          </p:cNvSpPr>
          <p:nvPr>
            <p:ph type="subTitle" idx="13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26" name="Google Shape;126;p21"/>
          <p:cNvSpPr txBox="1">
            <a:spLocks noGrp="1"/>
          </p:cNvSpPr>
          <p:nvPr>
            <p:ph type="title"/>
          </p:nvPr>
        </p:nvSpPr>
        <p:spPr>
          <a:xfrm>
            <a:off x="1938175" y="988550"/>
            <a:ext cx="52677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ve big ideas">
  <p:cSld name="BLANK_1_1_1_1_1_1_1_1_1_1_1_1_1_1_1_3">
    <p:bg>
      <p:bgPr>
        <a:solidFill>
          <a:schemeClr val="accent2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9" name="Google Shape;129;p22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2"/>
          <p:cNvSpPr txBox="1">
            <a:spLocks noGrp="1"/>
          </p:cNvSpPr>
          <p:nvPr>
            <p:ph type="body" idx="2"/>
          </p:nvPr>
        </p:nvSpPr>
        <p:spPr>
          <a:xfrm>
            <a:off x="361975" y="3231275"/>
            <a:ext cx="1457400" cy="107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31" name="Google Shape;131;p22"/>
          <p:cNvSpPr txBox="1">
            <a:spLocks noGrp="1"/>
          </p:cNvSpPr>
          <p:nvPr>
            <p:ph type="subTitle" idx="3"/>
          </p:nvPr>
        </p:nvSpPr>
        <p:spPr>
          <a:xfrm>
            <a:off x="361975" y="2556804"/>
            <a:ext cx="1457400" cy="45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32" name="Google Shape;132;p22"/>
          <p:cNvSpPr txBox="1">
            <a:spLocks noGrp="1"/>
          </p:cNvSpPr>
          <p:nvPr>
            <p:ph type="subTitle" idx="4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33" name="Google Shape;133;p22"/>
          <p:cNvSpPr txBox="1">
            <a:spLocks noGrp="1"/>
          </p:cNvSpPr>
          <p:nvPr>
            <p:ph type="title"/>
          </p:nvPr>
        </p:nvSpPr>
        <p:spPr>
          <a:xfrm>
            <a:off x="1938175" y="988550"/>
            <a:ext cx="52677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134" name="Google Shape;134;p22"/>
          <p:cNvSpPr txBox="1">
            <a:spLocks noGrp="1"/>
          </p:cNvSpPr>
          <p:nvPr>
            <p:ph type="subTitle" idx="5"/>
          </p:nvPr>
        </p:nvSpPr>
        <p:spPr>
          <a:xfrm>
            <a:off x="7319275" y="2556804"/>
            <a:ext cx="1457400" cy="45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35" name="Google Shape;135;p22"/>
          <p:cNvSpPr txBox="1">
            <a:spLocks noGrp="1"/>
          </p:cNvSpPr>
          <p:nvPr>
            <p:ph type="body" idx="6"/>
          </p:nvPr>
        </p:nvSpPr>
        <p:spPr>
          <a:xfrm>
            <a:off x="2101300" y="3231275"/>
            <a:ext cx="1457400" cy="107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36" name="Google Shape;136;p22"/>
          <p:cNvSpPr txBox="1">
            <a:spLocks noGrp="1"/>
          </p:cNvSpPr>
          <p:nvPr>
            <p:ph type="body" idx="7"/>
          </p:nvPr>
        </p:nvSpPr>
        <p:spPr>
          <a:xfrm>
            <a:off x="3840625" y="3231275"/>
            <a:ext cx="1457400" cy="107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37" name="Google Shape;137;p22"/>
          <p:cNvSpPr txBox="1">
            <a:spLocks noGrp="1"/>
          </p:cNvSpPr>
          <p:nvPr>
            <p:ph type="body" idx="8"/>
          </p:nvPr>
        </p:nvSpPr>
        <p:spPr>
          <a:xfrm>
            <a:off x="5579950" y="3231275"/>
            <a:ext cx="1457400" cy="107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38" name="Google Shape;138;p22"/>
          <p:cNvSpPr txBox="1">
            <a:spLocks noGrp="1"/>
          </p:cNvSpPr>
          <p:nvPr>
            <p:ph type="subTitle" idx="9"/>
          </p:nvPr>
        </p:nvSpPr>
        <p:spPr>
          <a:xfrm>
            <a:off x="2101300" y="2556804"/>
            <a:ext cx="1457400" cy="45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subTitle" idx="13"/>
          </p:nvPr>
        </p:nvSpPr>
        <p:spPr>
          <a:xfrm>
            <a:off x="3840625" y="2556804"/>
            <a:ext cx="1457400" cy="45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subTitle" idx="14"/>
          </p:nvPr>
        </p:nvSpPr>
        <p:spPr>
          <a:xfrm>
            <a:off x="5579950" y="2556804"/>
            <a:ext cx="1457400" cy="45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body" idx="15"/>
          </p:nvPr>
        </p:nvSpPr>
        <p:spPr>
          <a:xfrm>
            <a:off x="7319275" y="3231275"/>
            <a:ext cx="1457400" cy="107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ig ideas - Alt 1">
  <p:cSld name="BLANK_1_1_1_1_1_1_1_1_1_1_1_1_1_1_1_2">
    <p:bg>
      <p:bgPr>
        <a:solidFill>
          <a:schemeClr val="lt1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4" name="Google Shape;144;p23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body" idx="2"/>
          </p:nvPr>
        </p:nvSpPr>
        <p:spPr>
          <a:xfrm>
            <a:off x="7130875" y="3628800"/>
            <a:ext cx="1645800" cy="68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46" name="Google Shape;146;p23"/>
          <p:cNvSpPr txBox="1">
            <a:spLocks noGrp="1"/>
          </p:cNvSpPr>
          <p:nvPr>
            <p:ph type="subTitle" idx="3"/>
          </p:nvPr>
        </p:nvSpPr>
        <p:spPr>
          <a:xfrm>
            <a:off x="7130875" y="2586820"/>
            <a:ext cx="1645800" cy="15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ewsreader SemiBold"/>
              <a:buNone/>
              <a:defRPr sz="1100">
                <a:solidFill>
                  <a:schemeClr val="dk1"/>
                </a:solidFill>
                <a:latin typeface="Newsreader SemiBold"/>
                <a:ea typeface="Newsreader SemiBold"/>
                <a:cs typeface="Newsreader SemiBold"/>
                <a:sym typeface="Newsread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subTitle" idx="4"/>
          </p:nvPr>
        </p:nvSpPr>
        <p:spPr>
          <a:xfrm>
            <a:off x="7130875" y="2791120"/>
            <a:ext cx="1645800" cy="15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48" name="Google Shape;148;p23"/>
          <p:cNvSpPr txBox="1">
            <a:spLocks noGrp="1"/>
          </p:cNvSpPr>
          <p:nvPr>
            <p:ph type="body" idx="5"/>
          </p:nvPr>
        </p:nvSpPr>
        <p:spPr>
          <a:xfrm>
            <a:off x="4892138" y="3628800"/>
            <a:ext cx="1645800" cy="68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49" name="Google Shape;149;p23"/>
          <p:cNvSpPr txBox="1">
            <a:spLocks noGrp="1"/>
          </p:cNvSpPr>
          <p:nvPr>
            <p:ph type="subTitle" idx="6"/>
          </p:nvPr>
        </p:nvSpPr>
        <p:spPr>
          <a:xfrm>
            <a:off x="4892138" y="2586820"/>
            <a:ext cx="1645800" cy="15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ewsreader SemiBold"/>
              <a:buNone/>
              <a:defRPr sz="1100">
                <a:solidFill>
                  <a:schemeClr val="dk1"/>
                </a:solidFill>
                <a:latin typeface="Newsreader SemiBold"/>
                <a:ea typeface="Newsreader SemiBold"/>
                <a:cs typeface="Newsreader SemiBold"/>
                <a:sym typeface="Newsread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subTitle" idx="7"/>
          </p:nvPr>
        </p:nvSpPr>
        <p:spPr>
          <a:xfrm>
            <a:off x="4892138" y="2791120"/>
            <a:ext cx="1645800" cy="15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51" name="Google Shape;151;p23"/>
          <p:cNvSpPr txBox="1">
            <a:spLocks noGrp="1"/>
          </p:cNvSpPr>
          <p:nvPr>
            <p:ph type="body" idx="8"/>
          </p:nvPr>
        </p:nvSpPr>
        <p:spPr>
          <a:xfrm>
            <a:off x="2607050" y="3628800"/>
            <a:ext cx="1645800" cy="68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subTitle" idx="9"/>
          </p:nvPr>
        </p:nvSpPr>
        <p:spPr>
          <a:xfrm>
            <a:off x="2607050" y="2586820"/>
            <a:ext cx="1645800" cy="15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ewsreader SemiBold"/>
              <a:buNone/>
              <a:defRPr sz="1100">
                <a:solidFill>
                  <a:schemeClr val="dk1"/>
                </a:solidFill>
                <a:latin typeface="Newsreader SemiBold"/>
                <a:ea typeface="Newsreader SemiBold"/>
                <a:cs typeface="Newsreader SemiBold"/>
                <a:sym typeface="Newsread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53" name="Google Shape;153;p23"/>
          <p:cNvSpPr txBox="1">
            <a:spLocks noGrp="1"/>
          </p:cNvSpPr>
          <p:nvPr>
            <p:ph type="subTitle" idx="13"/>
          </p:nvPr>
        </p:nvSpPr>
        <p:spPr>
          <a:xfrm>
            <a:off x="2607050" y="2791120"/>
            <a:ext cx="1645800" cy="15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54" name="Google Shape;154;p23"/>
          <p:cNvSpPr txBox="1">
            <a:spLocks noGrp="1"/>
          </p:cNvSpPr>
          <p:nvPr>
            <p:ph type="body" idx="14"/>
          </p:nvPr>
        </p:nvSpPr>
        <p:spPr>
          <a:xfrm>
            <a:off x="361975" y="3628800"/>
            <a:ext cx="1645800" cy="68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55" name="Google Shape;155;p23"/>
          <p:cNvSpPr txBox="1">
            <a:spLocks noGrp="1"/>
          </p:cNvSpPr>
          <p:nvPr>
            <p:ph type="subTitle" idx="15"/>
          </p:nvPr>
        </p:nvSpPr>
        <p:spPr>
          <a:xfrm>
            <a:off x="361975" y="2586820"/>
            <a:ext cx="1645800" cy="15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ewsreader SemiBold"/>
              <a:buNone/>
              <a:defRPr sz="1100">
                <a:solidFill>
                  <a:schemeClr val="dk1"/>
                </a:solidFill>
                <a:latin typeface="Newsreader SemiBold"/>
                <a:ea typeface="Newsreader SemiBold"/>
                <a:cs typeface="Newsreader SemiBold"/>
                <a:sym typeface="Newsread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56" name="Google Shape;156;p23"/>
          <p:cNvSpPr txBox="1">
            <a:spLocks noGrp="1"/>
          </p:cNvSpPr>
          <p:nvPr>
            <p:ph type="subTitle" idx="16"/>
          </p:nvPr>
        </p:nvSpPr>
        <p:spPr>
          <a:xfrm>
            <a:off x="361975" y="2791120"/>
            <a:ext cx="1645800" cy="15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57" name="Google Shape;157;p23"/>
          <p:cNvSpPr txBox="1">
            <a:spLocks noGrp="1"/>
          </p:cNvSpPr>
          <p:nvPr>
            <p:ph type="subTitle" idx="17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58" name="Google Shape;158;p23"/>
          <p:cNvSpPr txBox="1">
            <a:spLocks noGrp="1"/>
          </p:cNvSpPr>
          <p:nvPr>
            <p:ph type="title"/>
          </p:nvPr>
        </p:nvSpPr>
        <p:spPr>
          <a:xfrm>
            <a:off x="1406600" y="988557"/>
            <a:ext cx="63309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>
  <p:cSld name="CUSTOM_7_1_1_1_1_1_1_1_1_1_1_1_1_1_1_1_1">
    <p:bg>
      <p:bgPr>
        <a:solidFill>
          <a:schemeClr val="lt1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>
            <a:spLocks noGrp="1"/>
          </p:cNvSpPr>
          <p:nvPr>
            <p:ph type="pic" idx="2"/>
          </p:nvPr>
        </p:nvSpPr>
        <p:spPr>
          <a:xfrm>
            <a:off x="4587725" y="-8750"/>
            <a:ext cx="4572000" cy="51522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61" name="Google Shape;161;p24"/>
          <p:cNvSpPr txBox="1">
            <a:spLocks noGrp="1"/>
          </p:cNvSpPr>
          <p:nvPr>
            <p:ph type="title"/>
          </p:nvPr>
        </p:nvSpPr>
        <p:spPr>
          <a:xfrm>
            <a:off x="361975" y="923525"/>
            <a:ext cx="3860100" cy="5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2" name="Google Shape;162;p24"/>
          <p:cNvSpPr txBox="1">
            <a:spLocks noGrp="1"/>
          </p:cNvSpPr>
          <p:nvPr>
            <p:ph type="subTitle" idx="1"/>
          </p:nvPr>
        </p:nvSpPr>
        <p:spPr>
          <a:xfrm>
            <a:off x="361975" y="255533"/>
            <a:ext cx="3860100" cy="37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4"/>
          <p:cNvSpPr txBox="1">
            <a:spLocks noGrp="1"/>
          </p:cNvSpPr>
          <p:nvPr>
            <p:ph type="body" idx="3"/>
          </p:nvPr>
        </p:nvSpPr>
        <p:spPr>
          <a:xfrm>
            <a:off x="547575" y="3337797"/>
            <a:ext cx="3492600" cy="13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 algn="ctr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and Four steps">
  <p:cSld name="CUSTOM_7_1_1_1_1_1_1_1_1_1_1_1_1_1_1_1_1_1_2">
    <p:bg>
      <p:bgPr>
        <a:solidFill>
          <a:schemeClr val="lt1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5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6" name="Google Shape;166;p25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7" name="Google Shape;167;p25"/>
          <p:cNvSpPr/>
          <p:nvPr/>
        </p:nvSpPr>
        <p:spPr>
          <a:xfrm>
            <a:off x="50" y="2785800"/>
            <a:ext cx="2294400" cy="235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8" name="Google Shape;168;p25"/>
          <p:cNvSpPr/>
          <p:nvPr/>
        </p:nvSpPr>
        <p:spPr>
          <a:xfrm>
            <a:off x="2286125" y="2068875"/>
            <a:ext cx="2294400" cy="3074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69" name="Google Shape;169;p25"/>
          <p:cNvSpPr/>
          <p:nvPr/>
        </p:nvSpPr>
        <p:spPr>
          <a:xfrm>
            <a:off x="4565475" y="1495326"/>
            <a:ext cx="2294400" cy="3648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70" name="Google Shape;170;p25"/>
          <p:cNvSpPr/>
          <p:nvPr/>
        </p:nvSpPr>
        <p:spPr>
          <a:xfrm>
            <a:off x="6849550" y="732775"/>
            <a:ext cx="2294400" cy="4410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71" name="Google Shape;171;p25"/>
          <p:cNvSpPr txBox="1"/>
          <p:nvPr/>
        </p:nvSpPr>
        <p:spPr>
          <a:xfrm>
            <a:off x="375350" y="4481351"/>
            <a:ext cx="6759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Newsreader"/>
                <a:ea typeface="Newsreader"/>
                <a:cs typeface="Newsreader"/>
                <a:sym typeface="Newsreader"/>
              </a:rPr>
              <a:t>01</a:t>
            </a:r>
            <a:endParaRPr sz="3000">
              <a:solidFill>
                <a:schemeClr val="lt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172" name="Google Shape;172;p25"/>
          <p:cNvSpPr txBox="1"/>
          <p:nvPr/>
        </p:nvSpPr>
        <p:spPr>
          <a:xfrm>
            <a:off x="2665113" y="4481351"/>
            <a:ext cx="6759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02</a:t>
            </a:r>
            <a:endParaRPr sz="3000">
              <a:solidFill>
                <a:schemeClr val="dk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173" name="Google Shape;173;p25"/>
          <p:cNvSpPr txBox="1"/>
          <p:nvPr/>
        </p:nvSpPr>
        <p:spPr>
          <a:xfrm>
            <a:off x="4937688" y="4481351"/>
            <a:ext cx="6759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Newsreader"/>
                <a:ea typeface="Newsreader"/>
                <a:cs typeface="Newsreader"/>
                <a:sym typeface="Newsreader"/>
              </a:rPr>
              <a:t>03</a:t>
            </a:r>
            <a:endParaRPr sz="3000">
              <a:solidFill>
                <a:schemeClr val="lt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174" name="Google Shape;174;p25"/>
          <p:cNvSpPr txBox="1"/>
          <p:nvPr/>
        </p:nvSpPr>
        <p:spPr>
          <a:xfrm>
            <a:off x="7230513" y="4481351"/>
            <a:ext cx="6759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Newsreader"/>
                <a:ea typeface="Newsreader"/>
                <a:cs typeface="Newsreader"/>
                <a:sym typeface="Newsreader"/>
              </a:rPr>
              <a:t>04</a:t>
            </a:r>
            <a:endParaRPr sz="3000">
              <a:solidFill>
                <a:schemeClr val="lt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175" name="Google Shape;175;p25"/>
          <p:cNvSpPr txBox="1">
            <a:spLocks noGrp="1"/>
          </p:cNvSpPr>
          <p:nvPr>
            <p:ph type="title"/>
          </p:nvPr>
        </p:nvSpPr>
        <p:spPr>
          <a:xfrm>
            <a:off x="361975" y="988782"/>
            <a:ext cx="3231600" cy="76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9pPr>
          </a:lstStyle>
          <a:p>
            <a:endParaRPr/>
          </a:p>
        </p:txBody>
      </p:sp>
      <p:sp>
        <p:nvSpPr>
          <p:cNvPr id="176" name="Google Shape;176;p25"/>
          <p:cNvSpPr txBox="1">
            <a:spLocks noGrp="1"/>
          </p:cNvSpPr>
          <p:nvPr>
            <p:ph type="subTitle" idx="2"/>
          </p:nvPr>
        </p:nvSpPr>
        <p:spPr>
          <a:xfrm>
            <a:off x="382691" y="3129231"/>
            <a:ext cx="1257300" cy="15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5"/>
          <p:cNvSpPr txBox="1">
            <a:spLocks noGrp="1"/>
          </p:cNvSpPr>
          <p:nvPr>
            <p:ph type="subTitle" idx="3"/>
          </p:nvPr>
        </p:nvSpPr>
        <p:spPr>
          <a:xfrm>
            <a:off x="377048" y="3344302"/>
            <a:ext cx="1689600" cy="969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78" name="Google Shape;178;p25"/>
          <p:cNvSpPr txBox="1">
            <a:spLocks noGrp="1"/>
          </p:cNvSpPr>
          <p:nvPr>
            <p:ph type="subTitle" idx="4"/>
          </p:nvPr>
        </p:nvSpPr>
        <p:spPr>
          <a:xfrm>
            <a:off x="2671462" y="2450249"/>
            <a:ext cx="1257300" cy="15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9" name="Google Shape;179;p25"/>
          <p:cNvSpPr txBox="1">
            <a:spLocks noGrp="1"/>
          </p:cNvSpPr>
          <p:nvPr>
            <p:ph type="subTitle" idx="5"/>
          </p:nvPr>
        </p:nvSpPr>
        <p:spPr>
          <a:xfrm>
            <a:off x="2665825" y="2665171"/>
            <a:ext cx="1689600" cy="142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80" name="Google Shape;180;p25"/>
          <p:cNvSpPr txBox="1">
            <a:spLocks noGrp="1"/>
          </p:cNvSpPr>
          <p:nvPr>
            <p:ph type="subTitle" idx="6"/>
          </p:nvPr>
        </p:nvSpPr>
        <p:spPr>
          <a:xfrm>
            <a:off x="4943337" y="1884672"/>
            <a:ext cx="1257300" cy="15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25"/>
          <p:cNvSpPr txBox="1">
            <a:spLocks noGrp="1"/>
          </p:cNvSpPr>
          <p:nvPr>
            <p:ph type="subTitle" idx="7"/>
          </p:nvPr>
        </p:nvSpPr>
        <p:spPr>
          <a:xfrm>
            <a:off x="4937700" y="2099593"/>
            <a:ext cx="1689600" cy="1620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82" name="Google Shape;182;p25"/>
          <p:cNvSpPr txBox="1">
            <a:spLocks noGrp="1"/>
          </p:cNvSpPr>
          <p:nvPr>
            <p:ph type="subTitle" idx="8"/>
          </p:nvPr>
        </p:nvSpPr>
        <p:spPr>
          <a:xfrm>
            <a:off x="7238787" y="1057472"/>
            <a:ext cx="1257300" cy="15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25"/>
          <p:cNvSpPr txBox="1">
            <a:spLocks noGrp="1"/>
          </p:cNvSpPr>
          <p:nvPr>
            <p:ph type="subTitle" idx="9"/>
          </p:nvPr>
        </p:nvSpPr>
        <p:spPr>
          <a:xfrm>
            <a:off x="7233150" y="1272358"/>
            <a:ext cx="1689600" cy="219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- Light">
  <p:cSld name="CUSTOM_7_1_1_1_1_1_1_1_1_1_1_1_1_1_1_1_1_1_1_1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6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6" name="Google Shape;186;p26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6"/>
          <p:cNvSpPr txBox="1">
            <a:spLocks noGrp="1"/>
          </p:cNvSpPr>
          <p:nvPr>
            <p:ph type="title"/>
          </p:nvPr>
        </p:nvSpPr>
        <p:spPr>
          <a:xfrm>
            <a:off x="1453650" y="1325938"/>
            <a:ext cx="6236700" cy="201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5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5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5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5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5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5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5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5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500"/>
            </a:lvl9pPr>
          </a:lstStyle>
          <a:p>
            <a:endParaRPr/>
          </a:p>
        </p:txBody>
      </p:sp>
      <p:sp>
        <p:nvSpPr>
          <p:cNvPr id="188" name="Google Shape;188;p26"/>
          <p:cNvSpPr>
            <a:spLocks noGrp="1"/>
          </p:cNvSpPr>
          <p:nvPr>
            <p:ph type="pic" idx="2"/>
          </p:nvPr>
        </p:nvSpPr>
        <p:spPr>
          <a:xfrm>
            <a:off x="1442350" y="3492500"/>
            <a:ext cx="408900" cy="4089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89" name="Google Shape;189;p26"/>
          <p:cNvSpPr txBox="1">
            <a:spLocks noGrp="1"/>
          </p:cNvSpPr>
          <p:nvPr>
            <p:ph type="subTitle" idx="3"/>
          </p:nvPr>
        </p:nvSpPr>
        <p:spPr>
          <a:xfrm>
            <a:off x="1957375" y="3536000"/>
            <a:ext cx="2661600" cy="18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>
            <a:endParaRPr/>
          </a:p>
        </p:txBody>
      </p:sp>
      <p:sp>
        <p:nvSpPr>
          <p:cNvPr id="190" name="Google Shape;190;p26"/>
          <p:cNvSpPr txBox="1">
            <a:spLocks noGrp="1"/>
          </p:cNvSpPr>
          <p:nvPr>
            <p:ph type="subTitle" idx="4"/>
          </p:nvPr>
        </p:nvSpPr>
        <p:spPr>
          <a:xfrm>
            <a:off x="1957375" y="3678443"/>
            <a:ext cx="2661600" cy="18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- Dark">
  <p:cSld name="CUSTOM_7_1_1_1_1_1_1_1_1_1_1_1_1_1_1_1_1_1_1_1_1">
    <p:bg>
      <p:bgPr>
        <a:solidFill>
          <a:schemeClr val="lt1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7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3" name="Google Shape;193;p27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4" name="Google Shape;194;p27"/>
          <p:cNvSpPr txBox="1">
            <a:spLocks noGrp="1"/>
          </p:cNvSpPr>
          <p:nvPr>
            <p:ph type="title"/>
          </p:nvPr>
        </p:nvSpPr>
        <p:spPr>
          <a:xfrm>
            <a:off x="1453650" y="1325938"/>
            <a:ext cx="6236700" cy="201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27"/>
          <p:cNvSpPr>
            <a:spLocks noGrp="1"/>
          </p:cNvSpPr>
          <p:nvPr>
            <p:ph type="pic" idx="2"/>
          </p:nvPr>
        </p:nvSpPr>
        <p:spPr>
          <a:xfrm>
            <a:off x="1442350" y="3492500"/>
            <a:ext cx="408900" cy="4089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96" name="Google Shape;196;p27"/>
          <p:cNvSpPr txBox="1">
            <a:spLocks noGrp="1"/>
          </p:cNvSpPr>
          <p:nvPr>
            <p:ph type="subTitle" idx="3"/>
          </p:nvPr>
        </p:nvSpPr>
        <p:spPr>
          <a:xfrm>
            <a:off x="1957375" y="3536000"/>
            <a:ext cx="2661600" cy="18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>
            <a:endParaRPr/>
          </a:p>
        </p:txBody>
      </p:sp>
      <p:sp>
        <p:nvSpPr>
          <p:cNvPr id="197" name="Google Shape;197;p27"/>
          <p:cNvSpPr txBox="1">
            <a:spLocks noGrp="1"/>
          </p:cNvSpPr>
          <p:nvPr>
            <p:ph type="subTitle" idx="4"/>
          </p:nvPr>
        </p:nvSpPr>
        <p:spPr>
          <a:xfrm>
            <a:off x="1957375" y="3678443"/>
            <a:ext cx="2661600" cy="18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ve modules">
  <p:cSld name="CUSTOM">
    <p:bg>
      <p:bgPr>
        <a:solidFill>
          <a:schemeClr val="lt1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8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0" name="Google Shape;200;p28"/>
          <p:cNvSpPr txBox="1">
            <a:spLocks noGrp="1"/>
          </p:cNvSpPr>
          <p:nvPr>
            <p:ph type="title"/>
          </p:nvPr>
        </p:nvSpPr>
        <p:spPr>
          <a:xfrm>
            <a:off x="361975" y="988555"/>
            <a:ext cx="38601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1" name="Google Shape;201;p28"/>
          <p:cNvSpPr txBox="1">
            <a:spLocks noGrp="1"/>
          </p:cNvSpPr>
          <p:nvPr>
            <p:ph type="subTitle" idx="2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2" name="Google Shape;202;p28"/>
          <p:cNvSpPr txBox="1">
            <a:spLocks noGrp="1"/>
          </p:cNvSpPr>
          <p:nvPr>
            <p:ph type="body" idx="3"/>
          </p:nvPr>
        </p:nvSpPr>
        <p:spPr>
          <a:xfrm>
            <a:off x="361975" y="3256513"/>
            <a:ext cx="3860100" cy="1327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03" name="Google Shape;203;p28"/>
          <p:cNvSpPr txBox="1">
            <a:spLocks noGrp="1"/>
          </p:cNvSpPr>
          <p:nvPr>
            <p:ph type="title" idx="4"/>
          </p:nvPr>
        </p:nvSpPr>
        <p:spPr>
          <a:xfrm>
            <a:off x="4800825" y="258072"/>
            <a:ext cx="17622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204" name="Google Shape;204;p28"/>
          <p:cNvSpPr txBox="1">
            <a:spLocks noGrp="1"/>
          </p:cNvSpPr>
          <p:nvPr>
            <p:ph type="title" idx="5"/>
          </p:nvPr>
        </p:nvSpPr>
        <p:spPr>
          <a:xfrm>
            <a:off x="7094925" y="258072"/>
            <a:ext cx="17622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5" name="Google Shape;205;p28"/>
          <p:cNvSpPr txBox="1">
            <a:spLocks noGrp="1"/>
          </p:cNvSpPr>
          <p:nvPr>
            <p:ph type="title" idx="6"/>
          </p:nvPr>
        </p:nvSpPr>
        <p:spPr>
          <a:xfrm>
            <a:off x="4800825" y="1698225"/>
            <a:ext cx="17622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6" name="Google Shape;206;p28"/>
          <p:cNvSpPr txBox="1">
            <a:spLocks noGrp="1"/>
          </p:cNvSpPr>
          <p:nvPr>
            <p:ph type="body" idx="7"/>
          </p:nvPr>
        </p:nvSpPr>
        <p:spPr>
          <a:xfrm>
            <a:off x="4800825" y="4122308"/>
            <a:ext cx="3975900" cy="461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>
            <a:endParaRPr/>
          </a:p>
        </p:txBody>
      </p:sp>
      <p:sp>
        <p:nvSpPr>
          <p:cNvPr id="207" name="Google Shape;207;p28"/>
          <p:cNvSpPr txBox="1">
            <a:spLocks noGrp="1"/>
          </p:cNvSpPr>
          <p:nvPr>
            <p:ph type="title" idx="8"/>
          </p:nvPr>
        </p:nvSpPr>
        <p:spPr>
          <a:xfrm>
            <a:off x="4800825" y="3215225"/>
            <a:ext cx="3975900" cy="79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6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8" name="Google Shape;208;p28"/>
          <p:cNvSpPr txBox="1">
            <a:spLocks noGrp="1"/>
          </p:cNvSpPr>
          <p:nvPr>
            <p:ph type="body" idx="9"/>
          </p:nvPr>
        </p:nvSpPr>
        <p:spPr>
          <a:xfrm>
            <a:off x="4800825" y="2268700"/>
            <a:ext cx="1762200" cy="461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09" name="Google Shape;209;p28"/>
          <p:cNvSpPr txBox="1">
            <a:spLocks noGrp="1"/>
          </p:cNvSpPr>
          <p:nvPr>
            <p:ph type="body" idx="13"/>
          </p:nvPr>
        </p:nvSpPr>
        <p:spPr>
          <a:xfrm>
            <a:off x="7115650" y="2268700"/>
            <a:ext cx="1762200" cy="461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0" name="Google Shape;210;p28"/>
          <p:cNvSpPr txBox="1">
            <a:spLocks noGrp="1"/>
          </p:cNvSpPr>
          <p:nvPr>
            <p:ph type="body" idx="14"/>
          </p:nvPr>
        </p:nvSpPr>
        <p:spPr>
          <a:xfrm>
            <a:off x="4800825" y="860100"/>
            <a:ext cx="1762200" cy="461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modules">
  <p:cSld name="CUSTOM_1">
    <p:bg>
      <p:bgPr>
        <a:solidFill>
          <a:schemeClr val="lt1"/>
        </a:soli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9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3" name="Google Shape;213;p29"/>
          <p:cNvSpPr txBox="1">
            <a:spLocks noGrp="1"/>
          </p:cNvSpPr>
          <p:nvPr>
            <p:ph type="title"/>
          </p:nvPr>
        </p:nvSpPr>
        <p:spPr>
          <a:xfrm>
            <a:off x="361975" y="988555"/>
            <a:ext cx="38601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4" name="Google Shape;214;p29"/>
          <p:cNvSpPr txBox="1">
            <a:spLocks noGrp="1"/>
          </p:cNvSpPr>
          <p:nvPr>
            <p:ph type="subTitle" idx="2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5" name="Google Shape;215;p29"/>
          <p:cNvSpPr txBox="1">
            <a:spLocks noGrp="1"/>
          </p:cNvSpPr>
          <p:nvPr>
            <p:ph type="body" idx="3"/>
          </p:nvPr>
        </p:nvSpPr>
        <p:spPr>
          <a:xfrm>
            <a:off x="4800825" y="3665600"/>
            <a:ext cx="3975900" cy="111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6" name="Google Shape;216;p29"/>
          <p:cNvSpPr txBox="1">
            <a:spLocks noGrp="1"/>
          </p:cNvSpPr>
          <p:nvPr>
            <p:ph type="subTitle" idx="4"/>
          </p:nvPr>
        </p:nvSpPr>
        <p:spPr>
          <a:xfrm>
            <a:off x="4800825" y="3285232"/>
            <a:ext cx="39759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7" name="Google Shape;217;p29"/>
          <p:cNvSpPr txBox="1">
            <a:spLocks noGrp="1"/>
          </p:cNvSpPr>
          <p:nvPr>
            <p:ph type="body" idx="5"/>
          </p:nvPr>
        </p:nvSpPr>
        <p:spPr>
          <a:xfrm>
            <a:off x="2611802" y="3665600"/>
            <a:ext cx="1627500" cy="111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1pPr>
            <a:lvl2pPr marL="914400" lvl="1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2pPr>
            <a:lvl3pPr marL="1371600" lvl="2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■"/>
              <a:defRPr sz="1000"/>
            </a:lvl3pPr>
            <a:lvl4pPr marL="1828800" lvl="3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4pPr>
            <a:lvl5pPr marL="2286000" lvl="4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5pPr>
            <a:lvl6pPr marL="2743200" lvl="5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■"/>
              <a:defRPr sz="1000"/>
            </a:lvl6pPr>
            <a:lvl7pPr marL="3200400" lvl="6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7pPr>
            <a:lvl8pPr marL="3657600" lvl="7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8pPr>
            <a:lvl9pPr marL="4114800" lvl="8" indent="-2921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Font typeface="DM Sans"/>
              <a:buChar char="■"/>
              <a:defRPr sz="1000"/>
            </a:lvl9pPr>
          </a:lstStyle>
          <a:p>
            <a:endParaRPr/>
          </a:p>
        </p:txBody>
      </p:sp>
      <p:sp>
        <p:nvSpPr>
          <p:cNvPr id="218" name="Google Shape;218;p29"/>
          <p:cNvSpPr txBox="1">
            <a:spLocks noGrp="1"/>
          </p:cNvSpPr>
          <p:nvPr>
            <p:ph type="subTitle" idx="6"/>
          </p:nvPr>
        </p:nvSpPr>
        <p:spPr>
          <a:xfrm>
            <a:off x="2611802" y="3285232"/>
            <a:ext cx="16275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19" name="Google Shape;219;p29"/>
          <p:cNvSpPr txBox="1">
            <a:spLocks noGrp="1"/>
          </p:cNvSpPr>
          <p:nvPr>
            <p:ph type="body" idx="7"/>
          </p:nvPr>
        </p:nvSpPr>
        <p:spPr>
          <a:xfrm>
            <a:off x="361977" y="3665600"/>
            <a:ext cx="1627500" cy="111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20" name="Google Shape;220;p29"/>
          <p:cNvSpPr txBox="1">
            <a:spLocks noGrp="1"/>
          </p:cNvSpPr>
          <p:nvPr>
            <p:ph type="subTitle" idx="8"/>
          </p:nvPr>
        </p:nvSpPr>
        <p:spPr>
          <a:xfrm>
            <a:off x="361977" y="3285232"/>
            <a:ext cx="16275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21" name="Google Shape;221;p29"/>
          <p:cNvSpPr txBox="1">
            <a:spLocks noGrp="1"/>
          </p:cNvSpPr>
          <p:nvPr>
            <p:ph type="body" idx="9"/>
          </p:nvPr>
        </p:nvSpPr>
        <p:spPr>
          <a:xfrm>
            <a:off x="4900725" y="1196103"/>
            <a:ext cx="1627500" cy="138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22" name="Google Shape;222;p29"/>
          <p:cNvSpPr txBox="1">
            <a:spLocks noGrp="1"/>
          </p:cNvSpPr>
          <p:nvPr>
            <p:ph type="subTitle" idx="13"/>
          </p:nvPr>
        </p:nvSpPr>
        <p:spPr>
          <a:xfrm>
            <a:off x="4900725" y="706863"/>
            <a:ext cx="16275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23" name="Google Shape;223;p29"/>
          <p:cNvSpPr txBox="1">
            <a:spLocks noGrp="1"/>
          </p:cNvSpPr>
          <p:nvPr>
            <p:ph type="body" idx="14"/>
          </p:nvPr>
        </p:nvSpPr>
        <p:spPr>
          <a:xfrm>
            <a:off x="7149175" y="1196103"/>
            <a:ext cx="1627500" cy="138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>
            <a:endParaRPr/>
          </a:p>
        </p:txBody>
      </p:sp>
      <p:sp>
        <p:nvSpPr>
          <p:cNvPr id="224" name="Google Shape;224;p29"/>
          <p:cNvSpPr txBox="1">
            <a:spLocks noGrp="1"/>
          </p:cNvSpPr>
          <p:nvPr>
            <p:ph type="subTitle" idx="15"/>
          </p:nvPr>
        </p:nvSpPr>
        <p:spPr>
          <a:xfrm>
            <a:off x="7149175" y="706863"/>
            <a:ext cx="16275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25" name="Google Shape;225;p29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modules">
  <p:cSld name="CUSTOM_1_1">
    <p:bg>
      <p:bgPr>
        <a:solidFill>
          <a:schemeClr val="lt1"/>
        </a:solid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0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28" name="Google Shape;228;p30"/>
          <p:cNvSpPr txBox="1">
            <a:spLocks noGrp="1"/>
          </p:cNvSpPr>
          <p:nvPr>
            <p:ph type="subTitle" idx="2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29" name="Google Shape;229;p30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0" name="Google Shape;230;p30"/>
          <p:cNvSpPr txBox="1">
            <a:spLocks noGrp="1"/>
          </p:cNvSpPr>
          <p:nvPr>
            <p:ph type="title"/>
          </p:nvPr>
        </p:nvSpPr>
        <p:spPr>
          <a:xfrm>
            <a:off x="5796575" y="2351325"/>
            <a:ext cx="9895200" cy="7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31" name="Google Shape;231;p30"/>
          <p:cNvSpPr txBox="1">
            <a:spLocks noGrp="1"/>
          </p:cNvSpPr>
          <p:nvPr>
            <p:ph type="title" idx="3"/>
          </p:nvPr>
        </p:nvSpPr>
        <p:spPr>
          <a:xfrm>
            <a:off x="5796575" y="507450"/>
            <a:ext cx="9895200" cy="7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9pPr>
          </a:lstStyle>
          <a:p>
            <a:endParaRPr/>
          </a:p>
        </p:txBody>
      </p:sp>
      <p:sp>
        <p:nvSpPr>
          <p:cNvPr id="232" name="Google Shape;232;p30"/>
          <p:cNvSpPr txBox="1">
            <a:spLocks noGrp="1"/>
          </p:cNvSpPr>
          <p:nvPr>
            <p:ph type="subTitle" idx="4"/>
          </p:nvPr>
        </p:nvSpPr>
        <p:spPr>
          <a:xfrm>
            <a:off x="5712600" y="4290612"/>
            <a:ext cx="2613300" cy="543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"/>
              <a:buNone/>
              <a:defRPr sz="10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33" name="Google Shape;233;p30"/>
          <p:cNvSpPr txBox="1">
            <a:spLocks noGrp="1"/>
          </p:cNvSpPr>
          <p:nvPr>
            <p:ph type="subTitle" idx="5"/>
          </p:nvPr>
        </p:nvSpPr>
        <p:spPr>
          <a:xfrm>
            <a:off x="5712600" y="3243901"/>
            <a:ext cx="2613300" cy="432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34" name="Google Shape;234;p30"/>
          <p:cNvSpPr txBox="1">
            <a:spLocks noGrp="1"/>
          </p:cNvSpPr>
          <p:nvPr>
            <p:ph type="subTitle" idx="6"/>
          </p:nvPr>
        </p:nvSpPr>
        <p:spPr>
          <a:xfrm>
            <a:off x="5712600" y="1318375"/>
            <a:ext cx="2613300" cy="483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"/>
              <a:buNone/>
              <a:defRPr sz="10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modules">
  <p:cSld name="CUSTOM_1_1_1"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1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31"/>
          <p:cNvSpPr txBox="1">
            <a:spLocks noGrp="1"/>
          </p:cNvSpPr>
          <p:nvPr>
            <p:ph type="subTitle" idx="2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31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9" name="Google Shape;239;p31"/>
          <p:cNvSpPr txBox="1">
            <a:spLocks noGrp="1"/>
          </p:cNvSpPr>
          <p:nvPr>
            <p:ph type="title"/>
          </p:nvPr>
        </p:nvSpPr>
        <p:spPr>
          <a:xfrm>
            <a:off x="361975" y="988557"/>
            <a:ext cx="50184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 with image - Alt 1">
  <p:cSld name="CUSTOM_2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2"/>
          <p:cNvSpPr>
            <a:spLocks noGrp="1"/>
          </p:cNvSpPr>
          <p:nvPr>
            <p:ph type="pic" idx="2"/>
          </p:nvPr>
        </p:nvSpPr>
        <p:spPr>
          <a:xfrm>
            <a:off x="6289075" y="1793300"/>
            <a:ext cx="2853300" cy="3350400"/>
          </a:xfrm>
          <a:prstGeom prst="rect">
            <a:avLst/>
          </a:prstGeom>
          <a:noFill/>
          <a:ln>
            <a:noFill/>
          </a:ln>
        </p:spPr>
      </p:sp>
      <p:sp>
        <p:nvSpPr>
          <p:cNvPr id="242" name="Google Shape;242;p32"/>
          <p:cNvSpPr/>
          <p:nvPr/>
        </p:nvSpPr>
        <p:spPr>
          <a:xfrm>
            <a:off x="6289085" y="0"/>
            <a:ext cx="2853300" cy="17931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43" name="Google Shape;243;p32"/>
          <p:cNvSpPr txBox="1">
            <a:spLocks noGrp="1"/>
          </p:cNvSpPr>
          <p:nvPr>
            <p:ph type="title"/>
          </p:nvPr>
        </p:nvSpPr>
        <p:spPr>
          <a:xfrm>
            <a:off x="361975" y="988550"/>
            <a:ext cx="5356800" cy="225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244" name="Google Shape;244;p32"/>
          <p:cNvSpPr txBox="1">
            <a:spLocks noGrp="1"/>
          </p:cNvSpPr>
          <p:nvPr>
            <p:ph type="body" idx="1"/>
          </p:nvPr>
        </p:nvSpPr>
        <p:spPr>
          <a:xfrm>
            <a:off x="361975" y="3541582"/>
            <a:ext cx="3777000" cy="104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45" name="Google Shape;245;p32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6" name="Google Shape;246;p32"/>
          <p:cNvSpPr txBox="1">
            <a:spLocks noGrp="1"/>
          </p:cNvSpPr>
          <p:nvPr>
            <p:ph type="subTitle" idx="3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 with image - Alt 2">
  <p:cSld name="CUSTOM_2_1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3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9" name="Google Shape;249;p33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33"/>
          <p:cNvSpPr txBox="1">
            <a:spLocks noGrp="1"/>
          </p:cNvSpPr>
          <p:nvPr>
            <p:ph type="body" idx="2"/>
          </p:nvPr>
        </p:nvSpPr>
        <p:spPr>
          <a:xfrm>
            <a:off x="1957800" y="4195275"/>
            <a:ext cx="5228400" cy="390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 algn="ctr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51" name="Google Shape;251;p33"/>
          <p:cNvSpPr txBox="1">
            <a:spLocks noGrp="1"/>
          </p:cNvSpPr>
          <p:nvPr>
            <p:ph type="subTitle" idx="3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52" name="Google Shape;252;p33"/>
          <p:cNvSpPr txBox="1">
            <a:spLocks noGrp="1"/>
          </p:cNvSpPr>
          <p:nvPr>
            <p:ph type="title"/>
          </p:nvPr>
        </p:nvSpPr>
        <p:spPr>
          <a:xfrm>
            <a:off x="719400" y="988550"/>
            <a:ext cx="77052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253" name="Google Shape;253;p33"/>
          <p:cNvSpPr>
            <a:spLocks noGrp="1"/>
          </p:cNvSpPr>
          <p:nvPr>
            <p:ph type="pic" idx="4"/>
          </p:nvPr>
        </p:nvSpPr>
        <p:spPr>
          <a:xfrm>
            <a:off x="3982589" y="2427948"/>
            <a:ext cx="1179600" cy="1417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 with image - Alt 3">
  <p:cSld name="CUSTOM_2_1_2">
    <p:bg>
      <p:bgPr>
        <a:solidFill>
          <a:schemeClr val="accent1"/>
        </a:solidFill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4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6" name="Google Shape;256;p34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34"/>
          <p:cNvSpPr txBox="1">
            <a:spLocks noGrp="1"/>
          </p:cNvSpPr>
          <p:nvPr>
            <p:ph type="subTitle" idx="2"/>
          </p:nvPr>
        </p:nvSpPr>
        <p:spPr>
          <a:xfrm>
            <a:off x="3154650" y="1051772"/>
            <a:ext cx="4163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"/>
              <a:buNone/>
              <a:defRPr sz="10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58" name="Google Shape;258;p34"/>
          <p:cNvSpPr txBox="1">
            <a:spLocks noGrp="1"/>
          </p:cNvSpPr>
          <p:nvPr>
            <p:ph type="title"/>
          </p:nvPr>
        </p:nvSpPr>
        <p:spPr>
          <a:xfrm>
            <a:off x="3154650" y="1801500"/>
            <a:ext cx="5622000" cy="2832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9pPr>
          </a:lstStyle>
          <a:p>
            <a:endParaRPr/>
          </a:p>
        </p:txBody>
      </p:sp>
      <p:sp>
        <p:nvSpPr>
          <p:cNvPr id="259" name="Google Shape;259;p34"/>
          <p:cNvSpPr>
            <a:spLocks noGrp="1"/>
          </p:cNvSpPr>
          <p:nvPr>
            <p:ph type="pic" idx="3"/>
          </p:nvPr>
        </p:nvSpPr>
        <p:spPr>
          <a:xfrm>
            <a:off x="361975" y="1066100"/>
            <a:ext cx="1967700" cy="1311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section header">
  <p:cSld name="CUSTOM_2_1_2_1_2">
    <p:bg>
      <p:bgPr>
        <a:solidFill>
          <a:schemeClr val="lt1"/>
        </a:solidFill>
        <a:effectLst/>
      </p:bgPr>
    </p:bg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5"/>
          <p:cNvSpPr>
            <a:spLocks noGrp="1"/>
          </p:cNvSpPr>
          <p:nvPr>
            <p:ph type="pic" idx="2"/>
          </p:nvPr>
        </p:nvSpPr>
        <p:spPr>
          <a:xfrm>
            <a:off x="361975" y="781775"/>
            <a:ext cx="2872800" cy="3783300"/>
          </a:xfrm>
          <a:prstGeom prst="rect">
            <a:avLst/>
          </a:prstGeom>
          <a:noFill/>
          <a:ln>
            <a:noFill/>
          </a:ln>
        </p:spPr>
      </p:sp>
      <p:sp>
        <p:nvSpPr>
          <p:cNvPr id="262" name="Google Shape;262;p35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3" name="Google Shape;263;p35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4" name="Google Shape;264;p35"/>
          <p:cNvSpPr txBox="1">
            <a:spLocks noGrp="1"/>
          </p:cNvSpPr>
          <p:nvPr>
            <p:ph type="subTitle" idx="3"/>
          </p:nvPr>
        </p:nvSpPr>
        <p:spPr>
          <a:xfrm>
            <a:off x="3657600" y="1051772"/>
            <a:ext cx="4163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65" name="Google Shape;265;p35"/>
          <p:cNvSpPr txBox="1">
            <a:spLocks noGrp="1"/>
          </p:cNvSpPr>
          <p:nvPr>
            <p:ph type="title"/>
          </p:nvPr>
        </p:nvSpPr>
        <p:spPr>
          <a:xfrm>
            <a:off x="3657600" y="1555450"/>
            <a:ext cx="5622000" cy="1750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6" name="Google Shape;266;p35"/>
          <p:cNvSpPr txBox="1">
            <a:spLocks noGrp="1"/>
          </p:cNvSpPr>
          <p:nvPr>
            <p:ph type="body" idx="4"/>
          </p:nvPr>
        </p:nvSpPr>
        <p:spPr>
          <a:xfrm>
            <a:off x="3657600" y="3556575"/>
            <a:ext cx="3554400" cy="10293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 with image - Alt 5">
  <p:cSld name="CUSTOM_2_1_2_1_1">
    <p:bg>
      <p:bgPr>
        <a:solidFill>
          <a:schemeClr val="accent2"/>
        </a:solid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36" descr="The reflective glass facade of a skyscraper. "/>
          <p:cNvPicPr preferRelativeResize="0"/>
          <p:nvPr/>
        </p:nvPicPr>
        <p:blipFill rotWithShape="1">
          <a:blip r:embed="rId2">
            <a:alphaModFix amt="14000"/>
          </a:blip>
          <a:srcRect b="15605"/>
          <a:stretch/>
        </p:blipFill>
        <p:spPr>
          <a:xfrm>
            <a:off x="0" y="-815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6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0" name="Google Shape;270;p36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36"/>
          <p:cNvSpPr txBox="1">
            <a:spLocks noGrp="1"/>
          </p:cNvSpPr>
          <p:nvPr>
            <p:ph type="body" idx="2"/>
          </p:nvPr>
        </p:nvSpPr>
        <p:spPr>
          <a:xfrm>
            <a:off x="1957800" y="4195275"/>
            <a:ext cx="5228400" cy="390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marL="914400" lvl="1" indent="-2921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marL="1371600" lvl="2" indent="-2921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marL="1828800" lvl="3" indent="-2921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marL="2286000" lvl="4" indent="-2921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marL="2743200" lvl="5" indent="-2921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marL="3200400" lvl="6" indent="-2921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marL="3657600" lvl="7" indent="-2921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marL="4114800" lvl="8" indent="-292100" algn="ctr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>
            <a:endParaRPr/>
          </a:p>
        </p:txBody>
      </p:sp>
      <p:sp>
        <p:nvSpPr>
          <p:cNvPr id="272" name="Google Shape;272;p36"/>
          <p:cNvSpPr txBox="1">
            <a:spLocks noGrp="1"/>
          </p:cNvSpPr>
          <p:nvPr>
            <p:ph type="subTitle" idx="3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73" name="Google Shape;273;p36"/>
          <p:cNvSpPr txBox="1">
            <a:spLocks noGrp="1"/>
          </p:cNvSpPr>
          <p:nvPr>
            <p:ph type="title"/>
          </p:nvPr>
        </p:nvSpPr>
        <p:spPr>
          <a:xfrm>
            <a:off x="719400" y="988550"/>
            <a:ext cx="77052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274" name="Google Shape;274;p36"/>
          <p:cNvSpPr>
            <a:spLocks noGrp="1"/>
          </p:cNvSpPr>
          <p:nvPr>
            <p:ph type="pic" idx="4"/>
          </p:nvPr>
        </p:nvSpPr>
        <p:spPr>
          <a:xfrm>
            <a:off x="3588150" y="2027104"/>
            <a:ext cx="1967700" cy="1311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 - Alt 2">
  <p:cSld name="CUSTOM_2_1_1_1">
    <p:bg>
      <p:bgPr>
        <a:solidFill>
          <a:schemeClr val="accent1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37" descr="A modern glass skyscraper. "/>
          <p:cNvPicPr preferRelativeResize="0"/>
          <p:nvPr/>
        </p:nvPicPr>
        <p:blipFill rotWithShape="1">
          <a:blip r:embed="rId2">
            <a:alphaModFix amt="14000"/>
          </a:blip>
          <a:srcRect b="15605"/>
          <a:stretch/>
        </p:blipFill>
        <p:spPr>
          <a:xfrm>
            <a:off x="0" y="-815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7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8" name="Google Shape;278;p37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9" name="Google Shape;279;p37"/>
          <p:cNvSpPr txBox="1">
            <a:spLocks noGrp="1"/>
          </p:cNvSpPr>
          <p:nvPr>
            <p:ph type="subTitle" idx="2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80" name="Google Shape;280;p37"/>
          <p:cNvSpPr txBox="1">
            <a:spLocks noGrp="1"/>
          </p:cNvSpPr>
          <p:nvPr>
            <p:ph type="title"/>
          </p:nvPr>
        </p:nvSpPr>
        <p:spPr>
          <a:xfrm>
            <a:off x="1128900" y="1430400"/>
            <a:ext cx="6886200" cy="228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overview - Six modules">
  <p:cSld name="CUSTOM_3">
    <p:bg>
      <p:bgPr>
        <a:solidFill>
          <a:schemeClr val="lt1"/>
        </a:solid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2" name="Google Shape;282;p38"/>
          <p:cNvCxnSpPr/>
          <p:nvPr/>
        </p:nvCxnSpPr>
        <p:spPr>
          <a:xfrm>
            <a:off x="6096087" y="1794800"/>
            <a:ext cx="0" cy="27552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3" name="Google Shape;283;p38"/>
          <p:cNvCxnSpPr/>
          <p:nvPr/>
        </p:nvCxnSpPr>
        <p:spPr>
          <a:xfrm>
            <a:off x="3048087" y="1794800"/>
            <a:ext cx="0" cy="27552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4" name="Google Shape;284;p38"/>
          <p:cNvCxnSpPr/>
          <p:nvPr/>
        </p:nvCxnSpPr>
        <p:spPr>
          <a:xfrm>
            <a:off x="50" y="3174279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5" name="Google Shape;285;p38"/>
          <p:cNvSpPr txBox="1">
            <a:spLocks noGrp="1"/>
          </p:cNvSpPr>
          <p:nvPr>
            <p:ph type="subTitle" idx="1"/>
          </p:nvPr>
        </p:nvSpPr>
        <p:spPr>
          <a:xfrm>
            <a:off x="363200" y="2516650"/>
            <a:ext cx="23217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6" name="Google Shape;286;p38"/>
          <p:cNvSpPr txBox="1">
            <a:spLocks noGrp="1"/>
          </p:cNvSpPr>
          <p:nvPr>
            <p:ph type="subTitle" idx="2"/>
          </p:nvPr>
        </p:nvSpPr>
        <p:spPr>
          <a:xfrm>
            <a:off x="361975" y="2227250"/>
            <a:ext cx="23217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87" name="Google Shape;287;p38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8" name="Google Shape;288;p38"/>
          <p:cNvSpPr txBox="1">
            <a:spLocks noGrp="1"/>
          </p:cNvSpPr>
          <p:nvPr>
            <p:ph type="subTitle" idx="3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9" name="Google Shape;289;p38"/>
          <p:cNvSpPr txBox="1">
            <a:spLocks noGrp="1"/>
          </p:cNvSpPr>
          <p:nvPr>
            <p:ph type="title"/>
          </p:nvPr>
        </p:nvSpPr>
        <p:spPr>
          <a:xfrm>
            <a:off x="361975" y="962092"/>
            <a:ext cx="57186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0" name="Google Shape;290;p38"/>
          <p:cNvSpPr txBox="1">
            <a:spLocks noGrp="1"/>
          </p:cNvSpPr>
          <p:nvPr>
            <p:ph type="subTitle" idx="4"/>
          </p:nvPr>
        </p:nvSpPr>
        <p:spPr>
          <a:xfrm>
            <a:off x="3411825" y="2516650"/>
            <a:ext cx="23217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1" name="Google Shape;291;p38"/>
          <p:cNvSpPr txBox="1">
            <a:spLocks noGrp="1"/>
          </p:cNvSpPr>
          <p:nvPr>
            <p:ph type="subTitle" idx="5"/>
          </p:nvPr>
        </p:nvSpPr>
        <p:spPr>
          <a:xfrm>
            <a:off x="3410600" y="2227250"/>
            <a:ext cx="23217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92" name="Google Shape;292;p38"/>
          <p:cNvSpPr txBox="1">
            <a:spLocks noGrp="1"/>
          </p:cNvSpPr>
          <p:nvPr>
            <p:ph type="subTitle" idx="6"/>
          </p:nvPr>
        </p:nvSpPr>
        <p:spPr>
          <a:xfrm>
            <a:off x="6460475" y="2516650"/>
            <a:ext cx="23217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3" name="Google Shape;293;p38"/>
          <p:cNvSpPr txBox="1">
            <a:spLocks noGrp="1"/>
          </p:cNvSpPr>
          <p:nvPr>
            <p:ph type="subTitle" idx="7"/>
          </p:nvPr>
        </p:nvSpPr>
        <p:spPr>
          <a:xfrm>
            <a:off x="6459250" y="2227250"/>
            <a:ext cx="23217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94" name="Google Shape;294;p38"/>
          <p:cNvSpPr txBox="1">
            <a:spLocks noGrp="1"/>
          </p:cNvSpPr>
          <p:nvPr>
            <p:ph type="subTitle" idx="8"/>
          </p:nvPr>
        </p:nvSpPr>
        <p:spPr>
          <a:xfrm>
            <a:off x="363200" y="3864775"/>
            <a:ext cx="23217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5" name="Google Shape;295;p38"/>
          <p:cNvSpPr txBox="1">
            <a:spLocks noGrp="1"/>
          </p:cNvSpPr>
          <p:nvPr>
            <p:ph type="subTitle" idx="9"/>
          </p:nvPr>
        </p:nvSpPr>
        <p:spPr>
          <a:xfrm>
            <a:off x="361975" y="3575375"/>
            <a:ext cx="23217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96" name="Google Shape;296;p38"/>
          <p:cNvSpPr txBox="1">
            <a:spLocks noGrp="1"/>
          </p:cNvSpPr>
          <p:nvPr>
            <p:ph type="subTitle" idx="13"/>
          </p:nvPr>
        </p:nvSpPr>
        <p:spPr>
          <a:xfrm>
            <a:off x="3411825" y="3864775"/>
            <a:ext cx="23217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7" name="Google Shape;297;p38"/>
          <p:cNvSpPr txBox="1">
            <a:spLocks noGrp="1"/>
          </p:cNvSpPr>
          <p:nvPr>
            <p:ph type="subTitle" idx="14"/>
          </p:nvPr>
        </p:nvSpPr>
        <p:spPr>
          <a:xfrm>
            <a:off x="3410600" y="3575375"/>
            <a:ext cx="23217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98" name="Google Shape;298;p38"/>
          <p:cNvSpPr txBox="1">
            <a:spLocks noGrp="1"/>
          </p:cNvSpPr>
          <p:nvPr>
            <p:ph type="subTitle" idx="15"/>
          </p:nvPr>
        </p:nvSpPr>
        <p:spPr>
          <a:xfrm>
            <a:off x="6460475" y="3864775"/>
            <a:ext cx="23217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9" name="Google Shape;299;p38"/>
          <p:cNvSpPr txBox="1">
            <a:spLocks noGrp="1"/>
          </p:cNvSpPr>
          <p:nvPr>
            <p:ph type="subTitle" idx="16"/>
          </p:nvPr>
        </p:nvSpPr>
        <p:spPr>
          <a:xfrm>
            <a:off x="6459250" y="3575375"/>
            <a:ext cx="23217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udience - Alt 1">
  <p:cSld name="CUSTOM_4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9"/>
          <p:cNvSpPr txBox="1">
            <a:spLocks noGrp="1"/>
          </p:cNvSpPr>
          <p:nvPr>
            <p:ph type="subTitle" idx="1"/>
          </p:nvPr>
        </p:nvSpPr>
        <p:spPr>
          <a:xfrm>
            <a:off x="742900" y="2158550"/>
            <a:ext cx="3213000" cy="13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>
            <a:endParaRPr/>
          </a:p>
        </p:txBody>
      </p:sp>
      <p:sp>
        <p:nvSpPr>
          <p:cNvPr id="302" name="Google Shape;302;p39"/>
          <p:cNvSpPr txBox="1">
            <a:spLocks noGrp="1"/>
          </p:cNvSpPr>
          <p:nvPr>
            <p:ph type="body" idx="2"/>
          </p:nvPr>
        </p:nvSpPr>
        <p:spPr>
          <a:xfrm>
            <a:off x="742900" y="2381875"/>
            <a:ext cx="3213000" cy="4617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03" name="Google Shape;303;p39"/>
          <p:cNvSpPr>
            <a:spLocks noGrp="1"/>
          </p:cNvSpPr>
          <p:nvPr>
            <p:ph type="pic" idx="3"/>
          </p:nvPr>
        </p:nvSpPr>
        <p:spPr>
          <a:xfrm>
            <a:off x="5402575" y="0"/>
            <a:ext cx="3739800" cy="3129600"/>
          </a:xfrm>
          <a:prstGeom prst="rect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4" name="Google Shape;304;p39"/>
          <p:cNvSpPr txBox="1">
            <a:spLocks noGrp="1"/>
          </p:cNvSpPr>
          <p:nvPr>
            <p:ph type="title"/>
          </p:nvPr>
        </p:nvSpPr>
        <p:spPr>
          <a:xfrm>
            <a:off x="361975" y="988550"/>
            <a:ext cx="42972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305" name="Google Shape;305;p39"/>
          <p:cNvSpPr txBox="1">
            <a:spLocks noGrp="1"/>
          </p:cNvSpPr>
          <p:nvPr>
            <p:ph type="subTitle" idx="4"/>
          </p:nvPr>
        </p:nvSpPr>
        <p:spPr>
          <a:xfrm>
            <a:off x="361975" y="732775"/>
            <a:ext cx="4163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39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7" name="Google Shape;307;p39"/>
          <p:cNvSpPr txBox="1">
            <a:spLocks noGrp="1"/>
          </p:cNvSpPr>
          <p:nvPr>
            <p:ph type="subTitle" idx="5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39"/>
          <p:cNvSpPr txBox="1">
            <a:spLocks noGrp="1"/>
          </p:cNvSpPr>
          <p:nvPr>
            <p:ph type="subTitle" idx="6"/>
          </p:nvPr>
        </p:nvSpPr>
        <p:spPr>
          <a:xfrm>
            <a:off x="5785175" y="3335324"/>
            <a:ext cx="29916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309" name="Google Shape;309;p39"/>
          <p:cNvSpPr txBox="1">
            <a:spLocks noGrp="1"/>
          </p:cNvSpPr>
          <p:nvPr>
            <p:ph type="subTitle" idx="7"/>
          </p:nvPr>
        </p:nvSpPr>
        <p:spPr>
          <a:xfrm>
            <a:off x="742900" y="3910855"/>
            <a:ext cx="3213000" cy="1386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>
            <a:endParaRPr/>
          </a:p>
        </p:txBody>
      </p:sp>
      <p:sp>
        <p:nvSpPr>
          <p:cNvPr id="310" name="Google Shape;310;p39"/>
          <p:cNvSpPr txBox="1">
            <a:spLocks noGrp="1"/>
          </p:cNvSpPr>
          <p:nvPr>
            <p:ph type="body" idx="8"/>
          </p:nvPr>
        </p:nvSpPr>
        <p:spPr>
          <a:xfrm>
            <a:off x="742900" y="4134180"/>
            <a:ext cx="3213000" cy="46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11" name="Google Shape;311;p39"/>
          <p:cNvSpPr txBox="1">
            <a:spLocks noGrp="1"/>
          </p:cNvSpPr>
          <p:nvPr>
            <p:ph type="subTitle" idx="9"/>
          </p:nvPr>
        </p:nvSpPr>
        <p:spPr>
          <a:xfrm>
            <a:off x="742900" y="3050778"/>
            <a:ext cx="3213000" cy="1386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>
            <a:endParaRPr/>
          </a:p>
        </p:txBody>
      </p:sp>
      <p:sp>
        <p:nvSpPr>
          <p:cNvPr id="312" name="Google Shape;312;p39"/>
          <p:cNvSpPr txBox="1">
            <a:spLocks noGrp="1"/>
          </p:cNvSpPr>
          <p:nvPr>
            <p:ph type="body" idx="13"/>
          </p:nvPr>
        </p:nvSpPr>
        <p:spPr>
          <a:xfrm>
            <a:off x="742900" y="3274103"/>
            <a:ext cx="3213000" cy="4617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13" name="Google Shape;313;p39"/>
          <p:cNvSpPr txBox="1">
            <a:spLocks noGrp="1"/>
          </p:cNvSpPr>
          <p:nvPr>
            <p:ph type="body" idx="14"/>
          </p:nvPr>
        </p:nvSpPr>
        <p:spPr>
          <a:xfrm>
            <a:off x="5785175" y="4134175"/>
            <a:ext cx="2991600" cy="461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udience - Alt 2">
  <p:cSld name="CUSTOM_4_1"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0"/>
          <p:cNvSpPr>
            <a:spLocks noGrp="1"/>
          </p:cNvSpPr>
          <p:nvPr>
            <p:ph type="pic" idx="2"/>
          </p:nvPr>
        </p:nvSpPr>
        <p:spPr>
          <a:xfrm>
            <a:off x="75" y="0"/>
            <a:ext cx="2853300" cy="2436600"/>
          </a:xfrm>
          <a:prstGeom prst="rect">
            <a:avLst/>
          </a:prstGeom>
          <a:noFill/>
          <a:ln>
            <a:noFill/>
          </a:ln>
        </p:spPr>
      </p:sp>
      <p:sp>
        <p:nvSpPr>
          <p:cNvPr id="316" name="Google Shape;316;p40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7" name="Google Shape;317;p40"/>
          <p:cNvSpPr txBox="1">
            <a:spLocks noGrp="1"/>
          </p:cNvSpPr>
          <p:nvPr>
            <p:ph type="subTitle" idx="1"/>
          </p:nvPr>
        </p:nvSpPr>
        <p:spPr>
          <a:xfrm>
            <a:off x="361975" y="2614325"/>
            <a:ext cx="20616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 - Four members">
  <p:cSld name="CUSTOM_5">
    <p:bg>
      <p:bgPr>
        <a:solidFill>
          <a:schemeClr val="lt1"/>
        </a:solidFill>
        <a:effectLst/>
      </p:bgPr>
    </p:bg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1"/>
          <p:cNvSpPr txBox="1">
            <a:spLocks noGrp="1"/>
          </p:cNvSpPr>
          <p:nvPr>
            <p:ph type="body" idx="1"/>
          </p:nvPr>
        </p:nvSpPr>
        <p:spPr>
          <a:xfrm>
            <a:off x="352800" y="3754932"/>
            <a:ext cx="1588800" cy="68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20" name="Google Shape;320;p41"/>
          <p:cNvSpPr txBox="1">
            <a:spLocks noGrp="1"/>
          </p:cNvSpPr>
          <p:nvPr>
            <p:ph type="body" idx="2"/>
          </p:nvPr>
        </p:nvSpPr>
        <p:spPr>
          <a:xfrm>
            <a:off x="7187875" y="3754932"/>
            <a:ext cx="1588800" cy="68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21" name="Google Shape;321;p41"/>
          <p:cNvSpPr txBox="1">
            <a:spLocks noGrp="1"/>
          </p:cNvSpPr>
          <p:nvPr>
            <p:ph type="body" idx="3"/>
          </p:nvPr>
        </p:nvSpPr>
        <p:spPr>
          <a:xfrm>
            <a:off x="4924400" y="3754932"/>
            <a:ext cx="1588800" cy="68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22" name="Google Shape;322;p41"/>
          <p:cNvSpPr txBox="1">
            <a:spLocks noGrp="1"/>
          </p:cNvSpPr>
          <p:nvPr>
            <p:ph type="body" idx="4"/>
          </p:nvPr>
        </p:nvSpPr>
        <p:spPr>
          <a:xfrm>
            <a:off x="2643063" y="3754932"/>
            <a:ext cx="1588800" cy="68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23" name="Google Shape;323;p41"/>
          <p:cNvSpPr>
            <a:spLocks noGrp="1"/>
          </p:cNvSpPr>
          <p:nvPr>
            <p:ph type="pic" idx="5"/>
          </p:nvPr>
        </p:nvSpPr>
        <p:spPr>
          <a:xfrm>
            <a:off x="2941550" y="1923334"/>
            <a:ext cx="991800" cy="991800"/>
          </a:xfrm>
          <a:prstGeom prst="rect">
            <a:avLst/>
          </a:prstGeom>
          <a:noFill/>
          <a:ln>
            <a:noFill/>
          </a:ln>
        </p:spPr>
      </p:sp>
      <p:sp>
        <p:nvSpPr>
          <p:cNvPr id="324" name="Google Shape;324;p41"/>
          <p:cNvSpPr>
            <a:spLocks noGrp="1"/>
          </p:cNvSpPr>
          <p:nvPr>
            <p:ph type="pic" idx="6"/>
          </p:nvPr>
        </p:nvSpPr>
        <p:spPr>
          <a:xfrm>
            <a:off x="5227063" y="1923334"/>
            <a:ext cx="991800" cy="991800"/>
          </a:xfrm>
          <a:prstGeom prst="rect">
            <a:avLst/>
          </a:prstGeom>
          <a:noFill/>
          <a:ln>
            <a:noFill/>
          </a:ln>
        </p:spPr>
      </p:sp>
      <p:sp>
        <p:nvSpPr>
          <p:cNvPr id="325" name="Google Shape;325;p41"/>
          <p:cNvSpPr>
            <a:spLocks noGrp="1"/>
          </p:cNvSpPr>
          <p:nvPr>
            <p:ph type="pic" idx="7"/>
          </p:nvPr>
        </p:nvSpPr>
        <p:spPr>
          <a:xfrm>
            <a:off x="7495263" y="1923334"/>
            <a:ext cx="991800" cy="9918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326" name="Google Shape;326;p41"/>
          <p:cNvCxnSpPr/>
          <p:nvPr/>
        </p:nvCxnSpPr>
        <p:spPr>
          <a:xfrm>
            <a:off x="2286125" y="1801500"/>
            <a:ext cx="0" cy="33420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7" name="Google Shape;327;p41"/>
          <p:cNvCxnSpPr/>
          <p:nvPr/>
        </p:nvCxnSpPr>
        <p:spPr>
          <a:xfrm>
            <a:off x="4580525" y="1801500"/>
            <a:ext cx="0" cy="33420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328" name="Google Shape;328;p41"/>
          <p:cNvCxnSpPr/>
          <p:nvPr/>
        </p:nvCxnSpPr>
        <p:spPr>
          <a:xfrm>
            <a:off x="6857075" y="1801500"/>
            <a:ext cx="0" cy="33420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9" name="Google Shape;329;p41"/>
          <p:cNvSpPr>
            <a:spLocks noGrp="1"/>
          </p:cNvSpPr>
          <p:nvPr>
            <p:ph type="pic" idx="8"/>
          </p:nvPr>
        </p:nvSpPr>
        <p:spPr>
          <a:xfrm>
            <a:off x="651288" y="1923334"/>
            <a:ext cx="991800" cy="991800"/>
          </a:xfrm>
          <a:prstGeom prst="rect">
            <a:avLst/>
          </a:prstGeom>
          <a:noFill/>
          <a:ln>
            <a:noFill/>
          </a:ln>
        </p:spPr>
      </p:sp>
      <p:sp>
        <p:nvSpPr>
          <p:cNvPr id="330" name="Google Shape;330;p41"/>
          <p:cNvSpPr txBox="1">
            <a:spLocks noGrp="1"/>
          </p:cNvSpPr>
          <p:nvPr>
            <p:ph type="title"/>
          </p:nvPr>
        </p:nvSpPr>
        <p:spPr>
          <a:xfrm>
            <a:off x="361975" y="962092"/>
            <a:ext cx="57186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31" name="Google Shape;331;p41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2" name="Google Shape;332;p41"/>
          <p:cNvSpPr txBox="1">
            <a:spLocks noGrp="1"/>
          </p:cNvSpPr>
          <p:nvPr>
            <p:ph type="subTitle" idx="9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33" name="Google Shape;333;p41"/>
          <p:cNvSpPr txBox="1">
            <a:spLocks noGrp="1"/>
          </p:cNvSpPr>
          <p:nvPr>
            <p:ph type="subTitle" idx="13"/>
          </p:nvPr>
        </p:nvSpPr>
        <p:spPr>
          <a:xfrm>
            <a:off x="353250" y="3248209"/>
            <a:ext cx="15879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34" name="Google Shape;334;p41"/>
          <p:cNvSpPr txBox="1">
            <a:spLocks noGrp="1"/>
          </p:cNvSpPr>
          <p:nvPr>
            <p:ph type="subTitle" idx="14"/>
          </p:nvPr>
        </p:nvSpPr>
        <p:spPr>
          <a:xfrm>
            <a:off x="353250" y="3050375"/>
            <a:ext cx="15879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35" name="Google Shape;335;p41"/>
          <p:cNvSpPr txBox="1">
            <a:spLocks noGrp="1"/>
          </p:cNvSpPr>
          <p:nvPr>
            <p:ph type="subTitle" idx="15"/>
          </p:nvPr>
        </p:nvSpPr>
        <p:spPr>
          <a:xfrm>
            <a:off x="353250" y="4598973"/>
            <a:ext cx="15879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DM Sans Light"/>
              <a:buNone/>
              <a:defRPr sz="900">
                <a:solidFill>
                  <a:schemeClr val="accent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36" name="Google Shape;336;p41"/>
          <p:cNvSpPr txBox="1">
            <a:spLocks noGrp="1"/>
          </p:cNvSpPr>
          <p:nvPr>
            <p:ph type="subTitle" idx="16"/>
          </p:nvPr>
        </p:nvSpPr>
        <p:spPr>
          <a:xfrm>
            <a:off x="7188325" y="3248209"/>
            <a:ext cx="15879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37" name="Google Shape;337;p41"/>
          <p:cNvSpPr txBox="1">
            <a:spLocks noGrp="1"/>
          </p:cNvSpPr>
          <p:nvPr>
            <p:ph type="subTitle" idx="17"/>
          </p:nvPr>
        </p:nvSpPr>
        <p:spPr>
          <a:xfrm>
            <a:off x="7188325" y="3050375"/>
            <a:ext cx="15879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38" name="Google Shape;338;p41"/>
          <p:cNvSpPr txBox="1">
            <a:spLocks noGrp="1"/>
          </p:cNvSpPr>
          <p:nvPr>
            <p:ph type="subTitle" idx="18"/>
          </p:nvPr>
        </p:nvSpPr>
        <p:spPr>
          <a:xfrm>
            <a:off x="7188325" y="4598973"/>
            <a:ext cx="15879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DM Sans Light"/>
              <a:buNone/>
              <a:defRPr sz="900">
                <a:solidFill>
                  <a:schemeClr val="accent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39" name="Google Shape;339;p41"/>
          <p:cNvSpPr txBox="1">
            <a:spLocks noGrp="1"/>
          </p:cNvSpPr>
          <p:nvPr>
            <p:ph type="subTitle" idx="19"/>
          </p:nvPr>
        </p:nvSpPr>
        <p:spPr>
          <a:xfrm>
            <a:off x="4924850" y="3248209"/>
            <a:ext cx="15879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40" name="Google Shape;340;p41"/>
          <p:cNvSpPr txBox="1">
            <a:spLocks noGrp="1"/>
          </p:cNvSpPr>
          <p:nvPr>
            <p:ph type="subTitle" idx="20"/>
          </p:nvPr>
        </p:nvSpPr>
        <p:spPr>
          <a:xfrm>
            <a:off x="4924850" y="3050375"/>
            <a:ext cx="15879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1" name="Google Shape;341;p41"/>
          <p:cNvSpPr txBox="1">
            <a:spLocks noGrp="1"/>
          </p:cNvSpPr>
          <p:nvPr>
            <p:ph type="subTitle" idx="21"/>
          </p:nvPr>
        </p:nvSpPr>
        <p:spPr>
          <a:xfrm>
            <a:off x="4924850" y="4598973"/>
            <a:ext cx="15879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DM Sans Light"/>
              <a:buNone/>
              <a:defRPr sz="900">
                <a:solidFill>
                  <a:schemeClr val="accent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42" name="Google Shape;342;p41"/>
          <p:cNvSpPr txBox="1">
            <a:spLocks noGrp="1"/>
          </p:cNvSpPr>
          <p:nvPr>
            <p:ph type="subTitle" idx="22"/>
          </p:nvPr>
        </p:nvSpPr>
        <p:spPr>
          <a:xfrm>
            <a:off x="2643513" y="3248209"/>
            <a:ext cx="15879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343" name="Google Shape;343;p41"/>
          <p:cNvSpPr txBox="1">
            <a:spLocks noGrp="1"/>
          </p:cNvSpPr>
          <p:nvPr>
            <p:ph type="subTitle" idx="23"/>
          </p:nvPr>
        </p:nvSpPr>
        <p:spPr>
          <a:xfrm>
            <a:off x="2643513" y="3050375"/>
            <a:ext cx="15879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4" name="Google Shape;344;p41"/>
          <p:cNvSpPr txBox="1">
            <a:spLocks noGrp="1"/>
          </p:cNvSpPr>
          <p:nvPr>
            <p:ph type="subTitle" idx="24"/>
          </p:nvPr>
        </p:nvSpPr>
        <p:spPr>
          <a:xfrm>
            <a:off x="2643513" y="4598973"/>
            <a:ext cx="15879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DM Sans Light"/>
              <a:buNone/>
              <a:defRPr sz="900">
                <a:solidFill>
                  <a:schemeClr val="accent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 - Eight members">
  <p:cSld name="CUSTOM_6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2"/>
          <p:cNvSpPr txBox="1">
            <a:spLocks noGrp="1"/>
          </p:cNvSpPr>
          <p:nvPr>
            <p:ph type="subTitle" idx="1"/>
          </p:nvPr>
        </p:nvSpPr>
        <p:spPr>
          <a:xfrm>
            <a:off x="6750600" y="1283963"/>
            <a:ext cx="2026200" cy="18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47" name="Google Shape;347;p42"/>
          <p:cNvSpPr txBox="1">
            <a:spLocks noGrp="1"/>
          </p:cNvSpPr>
          <p:nvPr>
            <p:ph type="subTitle" idx="2"/>
          </p:nvPr>
        </p:nvSpPr>
        <p:spPr>
          <a:xfrm>
            <a:off x="6750600" y="1054750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348" name="Google Shape;348;p42"/>
          <p:cNvSpPr txBox="1">
            <a:spLocks noGrp="1"/>
          </p:cNvSpPr>
          <p:nvPr>
            <p:ph type="subTitle" idx="3"/>
          </p:nvPr>
        </p:nvSpPr>
        <p:spPr>
          <a:xfrm>
            <a:off x="6750600" y="1427900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49" name="Google Shape;349;p42"/>
          <p:cNvSpPr>
            <a:spLocks noGrp="1"/>
          </p:cNvSpPr>
          <p:nvPr>
            <p:ph type="pic" idx="4"/>
          </p:nvPr>
        </p:nvSpPr>
        <p:spPr>
          <a:xfrm>
            <a:off x="6080709" y="1066100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50" name="Google Shape;350;p42"/>
          <p:cNvSpPr txBox="1">
            <a:spLocks noGrp="1"/>
          </p:cNvSpPr>
          <p:nvPr>
            <p:ph type="subTitle" idx="5"/>
          </p:nvPr>
        </p:nvSpPr>
        <p:spPr>
          <a:xfrm>
            <a:off x="3824550" y="1283963"/>
            <a:ext cx="2026200" cy="18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51" name="Google Shape;351;p42"/>
          <p:cNvSpPr txBox="1">
            <a:spLocks noGrp="1"/>
          </p:cNvSpPr>
          <p:nvPr>
            <p:ph type="subTitle" idx="6"/>
          </p:nvPr>
        </p:nvSpPr>
        <p:spPr>
          <a:xfrm>
            <a:off x="3824550" y="1054750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352" name="Google Shape;352;p42"/>
          <p:cNvSpPr txBox="1">
            <a:spLocks noGrp="1"/>
          </p:cNvSpPr>
          <p:nvPr>
            <p:ph type="subTitle" idx="7"/>
          </p:nvPr>
        </p:nvSpPr>
        <p:spPr>
          <a:xfrm>
            <a:off x="3824550" y="1427900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53" name="Google Shape;353;p42"/>
          <p:cNvSpPr>
            <a:spLocks noGrp="1"/>
          </p:cNvSpPr>
          <p:nvPr>
            <p:ph type="pic" idx="8"/>
          </p:nvPr>
        </p:nvSpPr>
        <p:spPr>
          <a:xfrm>
            <a:off x="3154659" y="1066100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54" name="Google Shape;354;p42"/>
          <p:cNvSpPr txBox="1">
            <a:spLocks noGrp="1"/>
          </p:cNvSpPr>
          <p:nvPr>
            <p:ph type="subTitle" idx="9"/>
          </p:nvPr>
        </p:nvSpPr>
        <p:spPr>
          <a:xfrm>
            <a:off x="6750600" y="2193728"/>
            <a:ext cx="2026200" cy="18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55" name="Google Shape;355;p42"/>
          <p:cNvSpPr txBox="1">
            <a:spLocks noGrp="1"/>
          </p:cNvSpPr>
          <p:nvPr>
            <p:ph type="subTitle" idx="13"/>
          </p:nvPr>
        </p:nvSpPr>
        <p:spPr>
          <a:xfrm>
            <a:off x="6750600" y="1964514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356" name="Google Shape;356;p42"/>
          <p:cNvSpPr txBox="1">
            <a:spLocks noGrp="1"/>
          </p:cNvSpPr>
          <p:nvPr>
            <p:ph type="subTitle" idx="14"/>
          </p:nvPr>
        </p:nvSpPr>
        <p:spPr>
          <a:xfrm>
            <a:off x="6750600" y="2337664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57" name="Google Shape;357;p42"/>
          <p:cNvSpPr>
            <a:spLocks noGrp="1"/>
          </p:cNvSpPr>
          <p:nvPr>
            <p:ph type="pic" idx="15"/>
          </p:nvPr>
        </p:nvSpPr>
        <p:spPr>
          <a:xfrm>
            <a:off x="6080709" y="1975864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58" name="Google Shape;358;p42"/>
          <p:cNvSpPr txBox="1">
            <a:spLocks noGrp="1"/>
          </p:cNvSpPr>
          <p:nvPr>
            <p:ph type="subTitle" idx="16"/>
          </p:nvPr>
        </p:nvSpPr>
        <p:spPr>
          <a:xfrm>
            <a:off x="3824550" y="2193728"/>
            <a:ext cx="2026200" cy="18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59" name="Google Shape;359;p42"/>
          <p:cNvSpPr txBox="1">
            <a:spLocks noGrp="1"/>
          </p:cNvSpPr>
          <p:nvPr>
            <p:ph type="subTitle" idx="17"/>
          </p:nvPr>
        </p:nvSpPr>
        <p:spPr>
          <a:xfrm>
            <a:off x="3824550" y="1964514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360" name="Google Shape;360;p42"/>
          <p:cNvSpPr txBox="1">
            <a:spLocks noGrp="1"/>
          </p:cNvSpPr>
          <p:nvPr>
            <p:ph type="subTitle" idx="18"/>
          </p:nvPr>
        </p:nvSpPr>
        <p:spPr>
          <a:xfrm>
            <a:off x="3824550" y="2337664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61" name="Google Shape;361;p42"/>
          <p:cNvSpPr>
            <a:spLocks noGrp="1"/>
          </p:cNvSpPr>
          <p:nvPr>
            <p:ph type="pic" idx="19"/>
          </p:nvPr>
        </p:nvSpPr>
        <p:spPr>
          <a:xfrm>
            <a:off x="3154659" y="1975864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62" name="Google Shape;362;p42"/>
          <p:cNvSpPr txBox="1">
            <a:spLocks noGrp="1"/>
          </p:cNvSpPr>
          <p:nvPr>
            <p:ph type="subTitle" idx="20"/>
          </p:nvPr>
        </p:nvSpPr>
        <p:spPr>
          <a:xfrm>
            <a:off x="6750600" y="3101715"/>
            <a:ext cx="2026200" cy="18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63" name="Google Shape;363;p42"/>
          <p:cNvSpPr txBox="1">
            <a:spLocks noGrp="1"/>
          </p:cNvSpPr>
          <p:nvPr>
            <p:ph type="subTitle" idx="21"/>
          </p:nvPr>
        </p:nvSpPr>
        <p:spPr>
          <a:xfrm>
            <a:off x="6750600" y="2872502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364" name="Google Shape;364;p42"/>
          <p:cNvSpPr txBox="1">
            <a:spLocks noGrp="1"/>
          </p:cNvSpPr>
          <p:nvPr>
            <p:ph type="subTitle" idx="22"/>
          </p:nvPr>
        </p:nvSpPr>
        <p:spPr>
          <a:xfrm>
            <a:off x="6750600" y="3245652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65" name="Google Shape;365;p42"/>
          <p:cNvSpPr>
            <a:spLocks noGrp="1"/>
          </p:cNvSpPr>
          <p:nvPr>
            <p:ph type="pic" idx="23"/>
          </p:nvPr>
        </p:nvSpPr>
        <p:spPr>
          <a:xfrm>
            <a:off x="6080709" y="2883852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66" name="Google Shape;366;p42"/>
          <p:cNvSpPr txBox="1">
            <a:spLocks noGrp="1"/>
          </p:cNvSpPr>
          <p:nvPr>
            <p:ph type="subTitle" idx="24"/>
          </p:nvPr>
        </p:nvSpPr>
        <p:spPr>
          <a:xfrm>
            <a:off x="3824550" y="3101715"/>
            <a:ext cx="2026200" cy="18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67" name="Google Shape;367;p42"/>
          <p:cNvSpPr txBox="1">
            <a:spLocks noGrp="1"/>
          </p:cNvSpPr>
          <p:nvPr>
            <p:ph type="subTitle" idx="25"/>
          </p:nvPr>
        </p:nvSpPr>
        <p:spPr>
          <a:xfrm>
            <a:off x="3824550" y="2872502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368" name="Google Shape;368;p42"/>
          <p:cNvSpPr txBox="1">
            <a:spLocks noGrp="1"/>
          </p:cNvSpPr>
          <p:nvPr>
            <p:ph type="subTitle" idx="26"/>
          </p:nvPr>
        </p:nvSpPr>
        <p:spPr>
          <a:xfrm>
            <a:off x="3824550" y="3245652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69" name="Google Shape;369;p42"/>
          <p:cNvSpPr>
            <a:spLocks noGrp="1"/>
          </p:cNvSpPr>
          <p:nvPr>
            <p:ph type="pic" idx="27"/>
          </p:nvPr>
        </p:nvSpPr>
        <p:spPr>
          <a:xfrm>
            <a:off x="3154659" y="2883852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70" name="Google Shape;370;p42"/>
          <p:cNvSpPr txBox="1">
            <a:spLocks noGrp="1"/>
          </p:cNvSpPr>
          <p:nvPr>
            <p:ph type="subTitle" idx="28"/>
          </p:nvPr>
        </p:nvSpPr>
        <p:spPr>
          <a:xfrm>
            <a:off x="6750600" y="4022919"/>
            <a:ext cx="2026200" cy="18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71" name="Google Shape;371;p42"/>
          <p:cNvSpPr txBox="1">
            <a:spLocks noGrp="1"/>
          </p:cNvSpPr>
          <p:nvPr>
            <p:ph type="subTitle" idx="29"/>
          </p:nvPr>
        </p:nvSpPr>
        <p:spPr>
          <a:xfrm>
            <a:off x="6750600" y="3793706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372" name="Google Shape;372;p42"/>
          <p:cNvSpPr txBox="1">
            <a:spLocks noGrp="1"/>
          </p:cNvSpPr>
          <p:nvPr>
            <p:ph type="subTitle" idx="30"/>
          </p:nvPr>
        </p:nvSpPr>
        <p:spPr>
          <a:xfrm>
            <a:off x="6750600" y="4166856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73" name="Google Shape;373;p42"/>
          <p:cNvSpPr>
            <a:spLocks noGrp="1"/>
          </p:cNvSpPr>
          <p:nvPr>
            <p:ph type="pic" idx="31"/>
          </p:nvPr>
        </p:nvSpPr>
        <p:spPr>
          <a:xfrm>
            <a:off x="6080709" y="3805056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74" name="Google Shape;374;p42"/>
          <p:cNvSpPr txBox="1">
            <a:spLocks noGrp="1"/>
          </p:cNvSpPr>
          <p:nvPr>
            <p:ph type="subTitle" idx="32"/>
          </p:nvPr>
        </p:nvSpPr>
        <p:spPr>
          <a:xfrm>
            <a:off x="3824550" y="4022919"/>
            <a:ext cx="2026200" cy="18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75" name="Google Shape;375;p42"/>
          <p:cNvSpPr txBox="1">
            <a:spLocks noGrp="1"/>
          </p:cNvSpPr>
          <p:nvPr>
            <p:ph type="subTitle" idx="33"/>
          </p:nvPr>
        </p:nvSpPr>
        <p:spPr>
          <a:xfrm>
            <a:off x="3824550" y="3793706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376" name="Google Shape;376;p42"/>
          <p:cNvSpPr txBox="1">
            <a:spLocks noGrp="1"/>
          </p:cNvSpPr>
          <p:nvPr>
            <p:ph type="subTitle" idx="34"/>
          </p:nvPr>
        </p:nvSpPr>
        <p:spPr>
          <a:xfrm>
            <a:off x="3824550" y="4166856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77" name="Google Shape;377;p42"/>
          <p:cNvSpPr>
            <a:spLocks noGrp="1"/>
          </p:cNvSpPr>
          <p:nvPr>
            <p:ph type="pic" idx="35"/>
          </p:nvPr>
        </p:nvSpPr>
        <p:spPr>
          <a:xfrm>
            <a:off x="3154659" y="3805056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78" name="Google Shape;378;p42"/>
          <p:cNvSpPr txBox="1">
            <a:spLocks noGrp="1"/>
          </p:cNvSpPr>
          <p:nvPr>
            <p:ph type="title"/>
          </p:nvPr>
        </p:nvSpPr>
        <p:spPr>
          <a:xfrm>
            <a:off x="361975" y="962100"/>
            <a:ext cx="24507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>
            <a:endParaRPr/>
          </a:p>
        </p:txBody>
      </p:sp>
      <p:sp>
        <p:nvSpPr>
          <p:cNvPr id="379" name="Google Shape;379;p42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0" name="Google Shape;380;p42"/>
          <p:cNvSpPr txBox="1">
            <a:spLocks noGrp="1"/>
          </p:cNvSpPr>
          <p:nvPr>
            <p:ph type="subTitle" idx="36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otlight - Alt 2">
  <p:cSld name="CUSTOM_7_1">
    <p:bg>
      <p:bgPr>
        <a:solidFill>
          <a:schemeClr val="accent2"/>
        </a:solidFill>
        <a:effectLst/>
      </p:bgPr>
    </p:bg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3"/>
          <p:cNvSpPr/>
          <p:nvPr/>
        </p:nvSpPr>
        <p:spPr>
          <a:xfrm>
            <a:off x="0" y="0"/>
            <a:ext cx="45675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83" name="Google Shape;383;p43"/>
          <p:cNvSpPr txBox="1">
            <a:spLocks noGrp="1"/>
          </p:cNvSpPr>
          <p:nvPr>
            <p:ph type="title"/>
          </p:nvPr>
        </p:nvSpPr>
        <p:spPr>
          <a:xfrm>
            <a:off x="4975925" y="989088"/>
            <a:ext cx="37836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>
            <a:endParaRPr/>
          </a:p>
        </p:txBody>
      </p:sp>
      <p:sp>
        <p:nvSpPr>
          <p:cNvPr id="384" name="Google Shape;384;p43"/>
          <p:cNvSpPr>
            <a:spLocks noGrp="1"/>
          </p:cNvSpPr>
          <p:nvPr>
            <p:ph type="pic" idx="2"/>
          </p:nvPr>
        </p:nvSpPr>
        <p:spPr>
          <a:xfrm flipH="1">
            <a:off x="953803" y="1066100"/>
            <a:ext cx="2664300" cy="3002700"/>
          </a:xfrm>
          <a:prstGeom prst="rect">
            <a:avLst/>
          </a:prstGeom>
          <a:noFill/>
          <a:ln>
            <a:noFill/>
          </a:ln>
        </p:spPr>
      </p:sp>
      <p:sp>
        <p:nvSpPr>
          <p:cNvPr id="385" name="Google Shape;385;p43"/>
          <p:cNvSpPr txBox="1">
            <a:spLocks noGrp="1"/>
          </p:cNvSpPr>
          <p:nvPr>
            <p:ph type="body" idx="1"/>
          </p:nvPr>
        </p:nvSpPr>
        <p:spPr>
          <a:xfrm>
            <a:off x="4975925" y="4125662"/>
            <a:ext cx="3783600" cy="461700"/>
          </a:xfrm>
          <a:prstGeom prst="rect">
            <a:avLst/>
          </a:prstGeom>
          <a:noFill/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86" name="Google Shape;386;p43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87" name="Google Shape;387;p43"/>
          <p:cNvSpPr txBox="1">
            <a:spLocks noGrp="1"/>
          </p:cNvSpPr>
          <p:nvPr>
            <p:ph type="body" idx="3"/>
          </p:nvPr>
        </p:nvSpPr>
        <p:spPr>
          <a:xfrm>
            <a:off x="4975925" y="1943891"/>
            <a:ext cx="3783600" cy="12432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●"/>
              <a:defRPr sz="1600">
                <a:latin typeface="Newsreader"/>
                <a:ea typeface="Newsreader"/>
                <a:cs typeface="Newsreader"/>
                <a:sym typeface="Newsreader"/>
              </a:defRPr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○"/>
              <a:defRPr sz="1600">
                <a:latin typeface="Newsreader"/>
                <a:ea typeface="Newsreader"/>
                <a:cs typeface="Newsreader"/>
                <a:sym typeface="Newsreader"/>
              </a:defRPr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■"/>
              <a:defRPr sz="1600">
                <a:latin typeface="Newsreader"/>
                <a:ea typeface="Newsreader"/>
                <a:cs typeface="Newsreader"/>
                <a:sym typeface="Newsreader"/>
              </a:defRPr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●"/>
              <a:defRPr sz="1600">
                <a:latin typeface="Newsreader"/>
                <a:ea typeface="Newsreader"/>
                <a:cs typeface="Newsreader"/>
                <a:sym typeface="Newsreader"/>
              </a:defRPr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○"/>
              <a:defRPr sz="1600">
                <a:latin typeface="Newsreader"/>
                <a:ea typeface="Newsreader"/>
                <a:cs typeface="Newsreader"/>
                <a:sym typeface="Newsreader"/>
              </a:defRPr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■"/>
              <a:defRPr sz="1600">
                <a:latin typeface="Newsreader"/>
                <a:ea typeface="Newsreader"/>
                <a:cs typeface="Newsreader"/>
                <a:sym typeface="Newsreader"/>
              </a:defRPr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●"/>
              <a:defRPr sz="1600">
                <a:latin typeface="Newsreader"/>
                <a:ea typeface="Newsreader"/>
                <a:cs typeface="Newsreader"/>
                <a:sym typeface="Newsreader"/>
              </a:defRPr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○"/>
              <a:defRPr sz="1600">
                <a:latin typeface="Newsreader"/>
                <a:ea typeface="Newsreader"/>
                <a:cs typeface="Newsreader"/>
                <a:sym typeface="Newsreader"/>
              </a:defRPr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■"/>
              <a:defRPr sz="1600">
                <a:latin typeface="Newsreader"/>
                <a:ea typeface="Newsreader"/>
                <a:cs typeface="Newsreader"/>
                <a:sym typeface="Newsreader"/>
              </a:defRPr>
            </a:lvl9pPr>
          </a:lstStyle>
          <a:p>
            <a:endParaRPr/>
          </a:p>
        </p:txBody>
      </p:sp>
      <p:sp>
        <p:nvSpPr>
          <p:cNvPr id="388" name="Google Shape;388;p43"/>
          <p:cNvSpPr txBox="1">
            <a:spLocks noGrp="1"/>
          </p:cNvSpPr>
          <p:nvPr>
            <p:ph type="subTitle" idx="4"/>
          </p:nvPr>
        </p:nvSpPr>
        <p:spPr>
          <a:xfrm>
            <a:off x="4975925" y="732775"/>
            <a:ext cx="37836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89" name="Google Shape;389;p43"/>
          <p:cNvSpPr txBox="1">
            <a:spLocks noGrp="1"/>
          </p:cNvSpPr>
          <p:nvPr>
            <p:ph type="subTitle" idx="5"/>
          </p:nvPr>
        </p:nvSpPr>
        <p:spPr>
          <a:xfrm>
            <a:off x="4975925" y="1647132"/>
            <a:ext cx="3783600" cy="13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90" name="Google Shape;390;p43"/>
          <p:cNvSpPr txBox="1">
            <a:spLocks noGrp="1"/>
          </p:cNvSpPr>
          <p:nvPr>
            <p:ph type="subTitle" idx="6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r chart background">
  <p:cSld name="CUSTOM_8"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2" name="Google Shape;392;p44"/>
          <p:cNvGrpSpPr/>
          <p:nvPr/>
        </p:nvGrpSpPr>
        <p:grpSpPr>
          <a:xfrm>
            <a:off x="49" y="514398"/>
            <a:ext cx="9144297" cy="4115162"/>
            <a:chOff x="-18500" y="514395"/>
            <a:chExt cx="9219900" cy="4115162"/>
          </a:xfrm>
        </p:grpSpPr>
        <p:cxnSp>
          <p:nvCxnSpPr>
            <p:cNvPr id="393" name="Google Shape;393;p44"/>
            <p:cNvCxnSpPr/>
            <p:nvPr/>
          </p:nvCxnSpPr>
          <p:spPr>
            <a:xfrm>
              <a:off x="-18500" y="1028790"/>
              <a:ext cx="92199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4" name="Google Shape;394;p44"/>
            <p:cNvCxnSpPr/>
            <p:nvPr/>
          </p:nvCxnSpPr>
          <p:spPr>
            <a:xfrm>
              <a:off x="-18500" y="4629557"/>
              <a:ext cx="92199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5" name="Google Shape;395;p44"/>
            <p:cNvCxnSpPr/>
            <p:nvPr/>
          </p:nvCxnSpPr>
          <p:spPr>
            <a:xfrm>
              <a:off x="-18500" y="4115162"/>
              <a:ext cx="92199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6" name="Google Shape;396;p44"/>
            <p:cNvCxnSpPr/>
            <p:nvPr/>
          </p:nvCxnSpPr>
          <p:spPr>
            <a:xfrm>
              <a:off x="-18500" y="3600767"/>
              <a:ext cx="92199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7" name="Google Shape;397;p44"/>
            <p:cNvCxnSpPr/>
            <p:nvPr/>
          </p:nvCxnSpPr>
          <p:spPr>
            <a:xfrm>
              <a:off x="-18500" y="3086371"/>
              <a:ext cx="92199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8" name="Google Shape;398;p44"/>
            <p:cNvCxnSpPr/>
            <p:nvPr/>
          </p:nvCxnSpPr>
          <p:spPr>
            <a:xfrm>
              <a:off x="-18500" y="2571976"/>
              <a:ext cx="92199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99" name="Google Shape;399;p44"/>
            <p:cNvCxnSpPr/>
            <p:nvPr/>
          </p:nvCxnSpPr>
          <p:spPr>
            <a:xfrm>
              <a:off x="-18500" y="2057581"/>
              <a:ext cx="92199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0" name="Google Shape;400;p44"/>
            <p:cNvCxnSpPr/>
            <p:nvPr/>
          </p:nvCxnSpPr>
          <p:spPr>
            <a:xfrm>
              <a:off x="-18500" y="1543186"/>
              <a:ext cx="92199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1" name="Google Shape;401;p44"/>
            <p:cNvCxnSpPr/>
            <p:nvPr/>
          </p:nvCxnSpPr>
          <p:spPr>
            <a:xfrm>
              <a:off x="-18500" y="514395"/>
              <a:ext cx="92199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402" name="Google Shape;402;p44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03" name="Google Shape;403;p44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44"/>
          <p:cNvSpPr txBox="1">
            <a:spLocks noGrp="1"/>
          </p:cNvSpPr>
          <p:nvPr>
            <p:ph type="subTitle" idx="2"/>
          </p:nvPr>
        </p:nvSpPr>
        <p:spPr>
          <a:xfrm>
            <a:off x="361975" y="732775"/>
            <a:ext cx="4163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 slide">
  <p:cSld name="CUSTOM_8_1">
    <p:bg>
      <p:bgPr>
        <a:solidFill>
          <a:schemeClr val="accent2"/>
        </a:solidFill>
        <a:effectLst/>
      </p:bgPr>
    </p:bg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5"/>
          <p:cNvSpPr/>
          <p:nvPr/>
        </p:nvSpPr>
        <p:spPr>
          <a:xfrm>
            <a:off x="50" y="-300"/>
            <a:ext cx="67089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07" name="Google Shape;407;p45"/>
          <p:cNvSpPr txBox="1">
            <a:spLocks noGrp="1"/>
          </p:cNvSpPr>
          <p:nvPr>
            <p:ph type="title"/>
          </p:nvPr>
        </p:nvSpPr>
        <p:spPr>
          <a:xfrm>
            <a:off x="451472" y="2024100"/>
            <a:ext cx="4163100" cy="1372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08" name="Google Shape;408;p45"/>
          <p:cNvSpPr txBox="1">
            <a:spLocks noGrp="1"/>
          </p:cNvSpPr>
          <p:nvPr>
            <p:ph type="subTitle" idx="1"/>
          </p:nvPr>
        </p:nvSpPr>
        <p:spPr>
          <a:xfrm>
            <a:off x="451475" y="3776250"/>
            <a:ext cx="4163100" cy="426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4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11" name="Google Shape;411;p4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4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 and body"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6" name="Google Shape;416;p4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 and two columns"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4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9" name="Google Shape;419;p4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20" name="Google Shape;420;p4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25" name="Google Shape;425;p5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5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0" name="Google Shape;430;p5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31" name="Google Shape;431;p5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5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5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36" name="Google Shape;436;p5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57"/>
          <p:cNvSpPr txBox="1">
            <a:spLocks noGrp="1"/>
          </p:cNvSpPr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0" name="Google Shape;440;p57"/>
          <p:cNvSpPr txBox="1">
            <a:spLocks noGrp="1"/>
          </p:cNvSpPr>
          <p:nvPr>
            <p:ph type="subTitle" idx="1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41" name="Google Shape;441;p57"/>
          <p:cNvSpPr txBox="1">
            <a:spLocks noGrp="1"/>
          </p:cNvSpPr>
          <p:nvPr>
            <p:ph type="subTitle" idx="2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42" name="Google Shape;442;p57"/>
          <p:cNvSpPr txBox="1">
            <a:spLocks noGrp="1"/>
          </p:cNvSpPr>
          <p:nvPr>
            <p:ph type="subTitle" idx="3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43" name="Google Shape;443;p57"/>
          <p:cNvSpPr txBox="1">
            <a:spLocks noGrp="1"/>
          </p:cNvSpPr>
          <p:nvPr>
            <p:ph type="subTitle" idx="4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44" name="Google Shape;444;p57"/>
          <p:cNvSpPr txBox="1">
            <a:spLocks noGrp="1"/>
          </p:cNvSpPr>
          <p:nvPr>
            <p:ph type="subTitle" idx="5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45" name="Google Shape;445;p57"/>
          <p:cNvSpPr txBox="1">
            <a:spLocks noGrp="1"/>
          </p:cNvSpPr>
          <p:nvPr>
            <p:ph type="subTitle" idx="6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 and image">
  <p:cSld name="Title, body and image"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5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8" name="Google Shape;448;p5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49" name="Google Shape;449;p58"/>
          <p:cNvSpPr>
            <a:spLocks noGrp="1"/>
          </p:cNvSpPr>
          <p:nvPr>
            <p:ph type="pic" idx="2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big ideas">
  <p:cSld name="Two big ideas"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59"/>
          <p:cNvSpPr txBox="1">
            <a:spLocks noGrp="1"/>
          </p:cNvSpPr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52" name="Google Shape;452;p59"/>
          <p:cNvSpPr txBox="1">
            <a:spLocks noGrp="1"/>
          </p:cNvSpPr>
          <p:nvPr>
            <p:ph type="body" idx="1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53" name="Google Shape;453;p59"/>
          <p:cNvSpPr txBox="1">
            <a:spLocks noGrp="1"/>
          </p:cNvSpPr>
          <p:nvPr>
            <p:ph type="body" idx="2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54" name="Google Shape;454;p59"/>
          <p:cNvSpPr txBox="1">
            <a:spLocks noGrp="1"/>
          </p:cNvSpPr>
          <p:nvPr>
            <p:ph type="subTitle" idx="3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55" name="Google Shape;455;p59"/>
          <p:cNvSpPr txBox="1">
            <a:spLocks noGrp="1"/>
          </p:cNvSpPr>
          <p:nvPr>
            <p:ph type="subTitle" idx="4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">
  <p:cSld name="Three big ideas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60"/>
          <p:cNvSpPr txBox="1">
            <a:spLocks noGrp="1"/>
          </p:cNvSpPr>
          <p:nvPr>
            <p:ph type="body" idx="1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58" name="Google Shape;458;p60"/>
          <p:cNvSpPr txBox="1">
            <a:spLocks noGrp="1"/>
          </p:cNvSpPr>
          <p:nvPr>
            <p:ph type="body" idx="2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59" name="Google Shape;459;p60"/>
          <p:cNvSpPr txBox="1">
            <a:spLocks noGrp="1"/>
          </p:cNvSpPr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60" name="Google Shape;460;p60"/>
          <p:cNvSpPr txBox="1">
            <a:spLocks noGrp="1"/>
          </p:cNvSpPr>
          <p:nvPr>
            <p:ph type="subTitle" idx="3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61" name="Google Shape;461;p60"/>
          <p:cNvSpPr txBox="1">
            <a:spLocks noGrp="1"/>
          </p:cNvSpPr>
          <p:nvPr>
            <p:ph type="subTitle" idx="4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62" name="Google Shape;462;p60"/>
          <p:cNvSpPr txBox="1">
            <a:spLocks noGrp="1"/>
          </p:cNvSpPr>
          <p:nvPr>
            <p:ph type="subTitle" idx="5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63" name="Google Shape;463;p60"/>
          <p:cNvSpPr txBox="1">
            <a:spLocks noGrp="1"/>
          </p:cNvSpPr>
          <p:nvPr>
            <p:ph type="body" idx="6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ig ideas">
  <p:cSld name="Four big ideas"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61"/>
          <p:cNvSpPr txBox="1">
            <a:spLocks noGrp="1"/>
          </p:cNvSpPr>
          <p:nvPr>
            <p:ph type="body" idx="1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66" name="Google Shape;466;p61"/>
          <p:cNvSpPr txBox="1">
            <a:spLocks noGrp="1"/>
          </p:cNvSpPr>
          <p:nvPr>
            <p:ph type="body" idx="2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67" name="Google Shape;467;p61"/>
          <p:cNvSpPr txBox="1">
            <a:spLocks noGrp="1"/>
          </p:cNvSpPr>
          <p:nvPr>
            <p:ph type="body" idx="3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68" name="Google Shape;468;p61"/>
          <p:cNvSpPr txBox="1">
            <a:spLocks noGrp="1"/>
          </p:cNvSpPr>
          <p:nvPr>
            <p:ph type="body" idx="4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69" name="Google Shape;469;p61"/>
          <p:cNvSpPr txBox="1">
            <a:spLocks noGrp="1"/>
          </p:cNvSpPr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70" name="Google Shape;470;p61"/>
          <p:cNvSpPr txBox="1">
            <a:spLocks noGrp="1"/>
          </p:cNvSpPr>
          <p:nvPr>
            <p:ph type="subTitle" idx="5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71" name="Google Shape;471;p61"/>
          <p:cNvSpPr txBox="1">
            <a:spLocks noGrp="1"/>
          </p:cNvSpPr>
          <p:nvPr>
            <p:ph type="subTitle" idx="6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72" name="Google Shape;472;p61"/>
          <p:cNvSpPr txBox="1">
            <a:spLocks noGrp="1"/>
          </p:cNvSpPr>
          <p:nvPr>
            <p:ph type="subTitle" idx="7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73" name="Google Shape;473;p61"/>
          <p:cNvSpPr txBox="1">
            <a:spLocks noGrp="1"/>
          </p:cNvSpPr>
          <p:nvPr>
            <p:ph type="subTitle" idx="8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">
  <p:cSld name="Title and image"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6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6" name="Google Shape;476;p62"/>
          <p:cNvSpPr>
            <a:spLocks noGrp="1"/>
          </p:cNvSpPr>
          <p:nvPr>
            <p:ph type="pic" idx="2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storyboards">
  <p:cSld name="Two storyboards">
    <p:spTree>
      <p:nvGrpSpPr>
        <p:cNvPr id="1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63"/>
          <p:cNvSpPr txBox="1">
            <a:spLocks noGrp="1"/>
          </p:cNvSpPr>
          <p:nvPr>
            <p:ph type="body" idx="1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79" name="Google Shape;479;p63"/>
          <p:cNvSpPr>
            <a:spLocks noGrp="1"/>
          </p:cNvSpPr>
          <p:nvPr>
            <p:ph type="pic" idx="2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80" name="Google Shape;480;p63"/>
          <p:cNvSpPr>
            <a:spLocks noGrp="1"/>
          </p:cNvSpPr>
          <p:nvPr>
            <p:ph type="pic" idx="3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81" name="Google Shape;481;p63"/>
          <p:cNvSpPr txBox="1">
            <a:spLocks noGrp="1"/>
          </p:cNvSpPr>
          <p:nvPr>
            <p:ph type="body" idx="4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82" name="Google Shape;482;p6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3" name="Google Shape;483;p63"/>
          <p:cNvSpPr txBox="1">
            <a:spLocks noGrp="1"/>
          </p:cNvSpPr>
          <p:nvPr>
            <p:ph type="subTitle" idx="5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84" name="Google Shape;484;p63"/>
          <p:cNvSpPr txBox="1">
            <a:spLocks noGrp="1"/>
          </p:cNvSpPr>
          <p:nvPr>
            <p:ph type="subTitle" idx="6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storyboards">
  <p:cSld name="Three storyboards"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64"/>
          <p:cNvSpPr txBox="1">
            <a:spLocks noGrp="1"/>
          </p:cNvSpPr>
          <p:nvPr>
            <p:ph type="body" idx="1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87" name="Google Shape;487;p64"/>
          <p:cNvSpPr>
            <a:spLocks noGrp="1"/>
          </p:cNvSpPr>
          <p:nvPr>
            <p:ph type="pic" idx="2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88" name="Google Shape;488;p64"/>
          <p:cNvSpPr>
            <a:spLocks noGrp="1"/>
          </p:cNvSpPr>
          <p:nvPr>
            <p:ph type="pic" idx="3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89" name="Google Shape;489;p64"/>
          <p:cNvSpPr txBox="1">
            <a:spLocks noGrp="1"/>
          </p:cNvSpPr>
          <p:nvPr>
            <p:ph type="body" idx="4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90" name="Google Shape;490;p64"/>
          <p:cNvSpPr>
            <a:spLocks noGrp="1"/>
          </p:cNvSpPr>
          <p:nvPr>
            <p:ph type="pic" idx="5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91" name="Google Shape;491;p64"/>
          <p:cNvSpPr txBox="1">
            <a:spLocks noGrp="1"/>
          </p:cNvSpPr>
          <p:nvPr>
            <p:ph type="body" idx="6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92" name="Google Shape;492;p6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3" name="Google Shape;493;p64"/>
          <p:cNvSpPr txBox="1">
            <a:spLocks noGrp="1"/>
          </p:cNvSpPr>
          <p:nvPr>
            <p:ph type="subTitle" idx="7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94" name="Google Shape;494;p64"/>
          <p:cNvSpPr txBox="1">
            <a:spLocks noGrp="1"/>
          </p:cNvSpPr>
          <p:nvPr>
            <p:ph type="subTitle" idx="8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95" name="Google Shape;495;p64"/>
          <p:cNvSpPr txBox="1">
            <a:spLocks noGrp="1"/>
          </p:cNvSpPr>
          <p:nvPr>
            <p:ph type="subTitle" idx="9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only">
  <p:cSld name="Image only"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65"/>
          <p:cNvSpPr>
            <a:spLocks noGrp="1"/>
          </p:cNvSpPr>
          <p:nvPr>
            <p:ph type="pic" idx="2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grid">
  <p:cSld name="Image grid"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66"/>
          <p:cNvSpPr>
            <a:spLocks noGrp="1"/>
          </p:cNvSpPr>
          <p:nvPr>
            <p:ph type="pic" idx="2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00" name="Google Shape;500;p66"/>
          <p:cNvSpPr>
            <a:spLocks noGrp="1"/>
          </p:cNvSpPr>
          <p:nvPr>
            <p:ph type="pic" idx="3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01" name="Google Shape;501;p66"/>
          <p:cNvSpPr>
            <a:spLocks noGrp="1"/>
          </p:cNvSpPr>
          <p:nvPr>
            <p:ph type="pic" idx="4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02" name="Google Shape;502;p66"/>
          <p:cNvSpPr>
            <a:spLocks noGrp="1"/>
          </p:cNvSpPr>
          <p:nvPr>
            <p:ph type="pic" idx="5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03" name="Google Shape;503;p66"/>
          <p:cNvSpPr>
            <a:spLocks noGrp="1"/>
          </p:cNvSpPr>
          <p:nvPr>
            <p:ph type="pic" idx="6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04" name="Google Shape;504;p66"/>
          <p:cNvSpPr>
            <a:spLocks noGrp="1"/>
          </p:cNvSpPr>
          <p:nvPr>
            <p:ph type="pic" idx="7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05" name="Google Shape;505;p66"/>
          <p:cNvSpPr txBox="1">
            <a:spLocks noGrp="1"/>
          </p:cNvSpPr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6" name="Google Shape;506;p66"/>
          <p:cNvSpPr>
            <a:spLocks noGrp="1"/>
          </p:cNvSpPr>
          <p:nvPr>
            <p:ph type="pic" idx="8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07" name="Google Shape;507;p66"/>
          <p:cNvSpPr>
            <a:spLocks noGrp="1"/>
          </p:cNvSpPr>
          <p:nvPr>
            <p:ph type="pic" idx="9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508" name="Google Shape;508;p66"/>
          <p:cNvSpPr>
            <a:spLocks noGrp="1"/>
          </p:cNvSpPr>
          <p:nvPr>
            <p:ph type="pic" idx="13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50.xml"/><Relationship Id="rId21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45.xml"/><Relationship Id="rId42" Type="http://schemas.openxmlformats.org/officeDocument/2006/relationships/slideLayout" Target="../slideLayouts/slideLayout53.xml"/><Relationship Id="rId47" Type="http://schemas.openxmlformats.org/officeDocument/2006/relationships/slideLayout" Target="../slideLayouts/slideLayout58.xml"/><Relationship Id="rId50" Type="http://schemas.openxmlformats.org/officeDocument/2006/relationships/slideLayout" Target="../slideLayouts/slideLayout61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37" Type="http://schemas.openxmlformats.org/officeDocument/2006/relationships/slideLayout" Target="../slideLayouts/slideLayout48.xml"/><Relationship Id="rId40" Type="http://schemas.openxmlformats.org/officeDocument/2006/relationships/slideLayout" Target="../slideLayouts/slideLayout51.xml"/><Relationship Id="rId45" Type="http://schemas.openxmlformats.org/officeDocument/2006/relationships/slideLayout" Target="../slideLayouts/slideLayout56.xml"/><Relationship Id="rId53" Type="http://schemas.openxmlformats.org/officeDocument/2006/relationships/slideLayout" Target="../slideLayouts/slideLayout64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55.xml"/><Relationship Id="rId52" Type="http://schemas.openxmlformats.org/officeDocument/2006/relationships/slideLayout" Target="../slideLayouts/slideLayout63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Relationship Id="rId35" Type="http://schemas.openxmlformats.org/officeDocument/2006/relationships/slideLayout" Target="../slideLayouts/slideLayout46.xml"/><Relationship Id="rId43" Type="http://schemas.openxmlformats.org/officeDocument/2006/relationships/slideLayout" Target="../slideLayouts/slideLayout54.xml"/><Relationship Id="rId48" Type="http://schemas.openxmlformats.org/officeDocument/2006/relationships/slideLayout" Target="../slideLayouts/slideLayout59.xml"/><Relationship Id="rId8" Type="http://schemas.openxmlformats.org/officeDocument/2006/relationships/slideLayout" Target="../slideLayouts/slideLayout19.xml"/><Relationship Id="rId51" Type="http://schemas.openxmlformats.org/officeDocument/2006/relationships/slideLayout" Target="../slideLayouts/slideLayout62.xml"/><Relationship Id="rId3" Type="http://schemas.openxmlformats.org/officeDocument/2006/relationships/slideLayout" Target="../slideLayouts/slideLayout14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38" Type="http://schemas.openxmlformats.org/officeDocument/2006/relationships/slideLayout" Target="../slideLayouts/slideLayout49.xml"/><Relationship Id="rId4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31.xml"/><Relationship Id="rId41" Type="http://schemas.openxmlformats.org/officeDocument/2006/relationships/slideLayout" Target="../slideLayouts/slideLayout52.xml"/><Relationship Id="rId54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36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6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body" idx="1"/>
          </p:nvPr>
        </p:nvSpPr>
        <p:spPr>
          <a:xfrm>
            <a:off x="361850" y="2004025"/>
            <a:ext cx="5627400" cy="25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04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04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■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04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04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04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■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304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304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30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200"/>
              <a:buFont typeface="DM Sans"/>
              <a:buChar char="■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438150" y="524575"/>
            <a:ext cx="5433000" cy="9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ewsreader"/>
              <a:buNone/>
              <a:defRPr sz="3000">
                <a:solidFill>
                  <a:schemeClr val="lt1"/>
                </a:solidFill>
                <a:latin typeface="Newsreader"/>
                <a:ea typeface="Newsreader"/>
                <a:cs typeface="Newsreader"/>
                <a:sym typeface="Newsread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body" idx="2"/>
          </p:nvPr>
        </p:nvSpPr>
        <p:spPr>
          <a:xfrm>
            <a:off x="4700200" y="1614100"/>
            <a:ext cx="3756600" cy="25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■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■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■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  <p:sldLayoutId id="2147483699" r:id="rId41"/>
    <p:sldLayoutId id="2147483700" r:id="rId42"/>
    <p:sldLayoutId id="2147483701" r:id="rId43"/>
    <p:sldLayoutId id="2147483702" r:id="rId44"/>
    <p:sldLayoutId id="2147483703" r:id="rId45"/>
    <p:sldLayoutId id="2147483704" r:id="rId46"/>
    <p:sldLayoutId id="2147483705" r:id="rId47"/>
    <p:sldLayoutId id="2147483706" r:id="rId48"/>
    <p:sldLayoutId id="2147483707" r:id="rId49"/>
    <p:sldLayoutId id="2147483708" r:id="rId50"/>
    <p:sldLayoutId id="2147483709" r:id="rId51"/>
    <p:sldLayoutId id="2147483710" r:id="rId52"/>
    <p:sldLayoutId id="2147483711" r:id="rId5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5529">
          <p15:clr>
            <a:srgbClr val="E46962"/>
          </p15:clr>
        </p15:guide>
        <p15:guide id="2" orient="horz" pos="233">
          <p15:clr>
            <a:srgbClr val="E46962"/>
          </p15:clr>
        </p15:guide>
        <p15:guide id="3" orient="horz" pos="3011">
          <p15:clr>
            <a:srgbClr val="E46962"/>
          </p15:clr>
        </p15:guide>
        <p15:guide id="4" pos="2850">
          <p15:clr>
            <a:srgbClr val="E46962"/>
          </p15:clr>
        </p15:guide>
        <p15:guide id="5" pos="2910">
          <p15:clr>
            <a:srgbClr val="E46962"/>
          </p15:clr>
        </p15:guide>
        <p15:guide id="6" pos="1468">
          <p15:clr>
            <a:srgbClr val="E46962"/>
          </p15:clr>
        </p15:guide>
        <p15:guide id="7" pos="1527">
          <p15:clr>
            <a:srgbClr val="E46962"/>
          </p15:clr>
        </p15:guide>
        <p15:guide id="8" pos="4226">
          <p15:clr>
            <a:srgbClr val="E46962"/>
          </p15:clr>
        </p15:guide>
        <p15:guide id="9" pos="4285">
          <p15:clr>
            <a:srgbClr val="E46962"/>
          </p15:clr>
        </p15:guide>
        <p15:guide id="10" pos="3773">
          <p15:clr>
            <a:srgbClr val="E46962"/>
          </p15:clr>
        </p15:guide>
        <p15:guide id="11" pos="3830">
          <p15:clr>
            <a:srgbClr val="E46962"/>
          </p15:clr>
        </p15:guide>
        <p15:guide id="12" pos="1930">
          <p15:clr>
            <a:srgbClr val="E46962"/>
          </p15:clr>
        </p15:guide>
        <p15:guide id="13" pos="1987">
          <p15:clr>
            <a:srgbClr val="E46962"/>
          </p15:clr>
        </p15:guide>
        <p15:guide id="14" orient="horz" pos="2867">
          <p15:clr>
            <a:srgbClr val="E46962"/>
          </p15:clr>
        </p15:guide>
        <p15:guide id="15" orient="horz" pos="1135">
          <p15:clr>
            <a:srgbClr val="E46962"/>
          </p15:clr>
        </p15:guide>
        <p15:guide id="16" orient="horz" pos="1194">
          <p15:clr>
            <a:srgbClr val="E46962"/>
          </p15:clr>
        </p15:guide>
        <p15:guide id="17" orient="horz" pos="2043">
          <p15:clr>
            <a:srgbClr val="E46962"/>
          </p15:clr>
        </p15:guide>
        <p15:guide id="18" orient="horz" pos="2103">
          <p15:clr>
            <a:srgbClr val="E46962"/>
          </p15:clr>
        </p15:guide>
        <p15:guide id="19" pos="228">
          <p15:clr>
            <a:srgbClr val="E46962"/>
          </p15:clr>
        </p15:guide>
        <p15:guide id="20" orient="horz" pos="672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67"/>
          <p:cNvSpPr txBox="1">
            <a:spLocks noGrp="1"/>
          </p:cNvSpPr>
          <p:nvPr>
            <p:ph type="title"/>
          </p:nvPr>
        </p:nvSpPr>
        <p:spPr>
          <a:xfrm>
            <a:off x="233175" y="1567775"/>
            <a:ext cx="3860100" cy="15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Sanofi Put Simply</a:t>
            </a:r>
            <a:endParaRPr/>
          </a:p>
        </p:txBody>
      </p:sp>
      <p:sp>
        <p:nvSpPr>
          <p:cNvPr id="514" name="Google Shape;514;p67"/>
          <p:cNvSpPr txBox="1">
            <a:spLocks noGrp="1"/>
          </p:cNvSpPr>
          <p:nvPr>
            <p:ph type="body" idx="3"/>
          </p:nvPr>
        </p:nvSpPr>
        <p:spPr>
          <a:xfrm>
            <a:off x="416925" y="2012101"/>
            <a:ext cx="3492600" cy="111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By Ben Touhill</a:t>
            </a:r>
            <a:endParaRPr/>
          </a:p>
        </p:txBody>
      </p:sp>
      <p:pic>
        <p:nvPicPr>
          <p:cNvPr id="515" name="Google Shape;515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93275" y="0"/>
            <a:ext cx="505072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68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</p:spPr>
        <p:txBody>
          <a:bodyPr spcFirstLastPara="1" wrap="square" lIns="0" tIns="91425" rIns="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521" name="Google Shape;521;p68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Company Name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68"/>
          <p:cNvSpPr txBox="1">
            <a:spLocks noGrp="1"/>
          </p:cNvSpPr>
          <p:nvPr>
            <p:ph type="subTitle" idx="2"/>
          </p:nvPr>
        </p:nvSpPr>
        <p:spPr>
          <a:xfrm>
            <a:off x="3063300" y="1051460"/>
            <a:ext cx="4163100" cy="3078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Sanofi’s Mission Statement</a:t>
            </a:r>
            <a:endParaRPr/>
          </a:p>
        </p:txBody>
      </p:sp>
      <p:sp>
        <p:nvSpPr>
          <p:cNvPr id="523" name="Google Shape;523;p68"/>
          <p:cNvSpPr txBox="1">
            <a:spLocks noGrp="1"/>
          </p:cNvSpPr>
          <p:nvPr>
            <p:ph type="title"/>
          </p:nvPr>
        </p:nvSpPr>
        <p:spPr>
          <a:xfrm>
            <a:off x="3154650" y="1801500"/>
            <a:ext cx="5622000" cy="2832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/>
              <a:t>We chase the miracles of science to improve people's lives.</a:t>
            </a:r>
            <a:endParaRPr sz="4600"/>
          </a:p>
        </p:txBody>
      </p:sp>
      <p:sp>
        <p:nvSpPr>
          <p:cNvPr id="524" name="Google Shape;524;p68"/>
          <p:cNvSpPr>
            <a:spLocks noGrp="1"/>
          </p:cNvSpPr>
          <p:nvPr>
            <p:ph type="pic" idx="3"/>
          </p:nvPr>
        </p:nvSpPr>
        <p:spPr>
          <a:xfrm>
            <a:off x="456000" y="2044313"/>
            <a:ext cx="1967700" cy="1311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525" name="Google Shape;525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675" y="1750400"/>
            <a:ext cx="2849850" cy="1899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6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ourier New"/>
                <a:ea typeface="Courier New"/>
                <a:cs typeface="Courier New"/>
                <a:sym typeface="Courier New"/>
              </a:rPr>
              <a:t>3 Things Sanofi Has Done in the Past Year</a:t>
            </a:r>
            <a:endParaRPr>
              <a:solidFill>
                <a:schemeClr val="lt1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31" name="Google Shape;531;p6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2398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346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Acquired Dynavax Technologies</a:t>
            </a:r>
            <a:endParaRPr sz="8346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4205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ct val="104382"/>
              <a:buChar char="●"/>
            </a:pPr>
            <a:r>
              <a:rPr lang="en" sz="6846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Added HEPLISAV-B, an adult hepatitis B vaccine </a:t>
            </a:r>
            <a:endParaRPr sz="6846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37287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omic Sans MS"/>
              <a:buChar char="●"/>
            </a:pPr>
            <a:r>
              <a:rPr lang="en" sz="6846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Also obtained a shingles vaccine and other vaccine candidates. </a:t>
            </a:r>
            <a:endParaRPr sz="6846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100">
              <a:solidFill>
                <a:schemeClr val="dk1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100">
              <a:solidFill>
                <a:schemeClr val="dk1"/>
              </a:solidFill>
            </a:endParaRPr>
          </a:p>
        </p:txBody>
      </p:sp>
      <p:sp>
        <p:nvSpPr>
          <p:cNvPr id="532" name="Google Shape;532;p69"/>
          <p:cNvSpPr txBox="1">
            <a:spLocks noGrp="1"/>
          </p:cNvSpPr>
          <p:nvPr>
            <p:ph type="body" idx="2"/>
          </p:nvPr>
        </p:nvSpPr>
        <p:spPr>
          <a:xfrm>
            <a:off x="2989200" y="1152475"/>
            <a:ext cx="2837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</a:rPr>
              <a:t>Expanded the Uses of Dupixent</a:t>
            </a:r>
            <a:endParaRPr sz="2100">
              <a:solidFill>
                <a:schemeClr val="lt1"/>
              </a:solidFill>
            </a:endParaRPr>
          </a:p>
          <a:p>
            <a:pPr marL="457200" lvl="0" indent="-311150" algn="l" rtl="0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Comic Sans MS"/>
              <a:buChar char="●"/>
            </a:pPr>
            <a:r>
              <a:rPr lang="en" sz="13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 2026, Dupixent got approved at a higher level. </a:t>
            </a:r>
            <a:endParaRPr sz="13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Comic Sans MS"/>
              <a:buChar char="●"/>
            </a:pPr>
            <a:r>
              <a:rPr lang="en" sz="13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 April 2026, Dupixent became the first medicine was approved in the EU for young children with chronic spontaneous urticaria. </a:t>
            </a:r>
            <a:endParaRPr sz="13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Comic Sans MS"/>
              <a:buChar char="●"/>
            </a:pPr>
            <a:r>
              <a:rPr lang="en" sz="13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Because of these numbers, it shows how important Sanofi is in the world of medicine. </a:t>
            </a:r>
            <a:endParaRPr sz="13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533" name="Google Shape;533;p69"/>
          <p:cNvSpPr txBox="1"/>
          <p:nvPr/>
        </p:nvSpPr>
        <p:spPr>
          <a:xfrm>
            <a:off x="6032300" y="1171175"/>
            <a:ext cx="2799900" cy="34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Financial Gain</a:t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mic Sans MS"/>
              <a:buChar char="●"/>
            </a:pPr>
            <a:r>
              <a:rPr lang="en" sz="18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In quarter 2 of 2026 Sanofi reported a 17.8% increase in sales </a:t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mic Sans MS"/>
              <a:buChar char="●"/>
            </a:pPr>
            <a:r>
              <a:rPr lang="en" sz="18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Dupixent Sales increased up to 37.6%</a:t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omic Sans MS"/>
              <a:buChar char="●"/>
            </a:pPr>
            <a:r>
              <a:rPr lang="en" sz="1800">
                <a:solidFill>
                  <a:schemeClr val="lt1"/>
                </a:solidFill>
                <a:latin typeface="Comic Sans MS"/>
                <a:ea typeface="Comic Sans MS"/>
                <a:cs typeface="Comic Sans MS"/>
                <a:sym typeface="Comic Sans MS"/>
              </a:rPr>
              <a:t>Overall yearly sale increased by 10%</a:t>
            </a:r>
            <a:endParaRPr sz="1800">
              <a:solidFill>
                <a:schemeClr val="lt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7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7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usiness Plan Presentation">
  <a:themeElements>
    <a:clrScheme name="Simple Light">
      <a:dk1>
        <a:srgbClr val="F9F9F9"/>
      </a:dk1>
      <a:lt1>
        <a:srgbClr val="183C40"/>
      </a:lt1>
      <a:dk2>
        <a:srgbClr val="20494D"/>
      </a:dk2>
      <a:lt2>
        <a:srgbClr val="799DA7"/>
      </a:lt2>
      <a:accent1>
        <a:srgbClr val="B0D5CD"/>
      </a:accent1>
      <a:accent2>
        <a:srgbClr val="A6DAEA"/>
      </a:accent2>
      <a:accent3>
        <a:srgbClr val="B78D43"/>
      </a:accent3>
      <a:accent4>
        <a:srgbClr val="9AA864"/>
      </a:accent4>
      <a:accent5>
        <a:srgbClr val="426345"/>
      </a:accent5>
      <a:accent6>
        <a:srgbClr val="DCDCDC"/>
      </a:accent6>
      <a:hlink>
        <a:srgbClr val="B0D5C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</Words>
  <Application>Microsoft Office PowerPoint</Application>
  <PresentationFormat>On-screen Show (16:9)</PresentationFormat>
  <Paragraphs>20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4" baseType="lpstr">
      <vt:lpstr>Arial</vt:lpstr>
      <vt:lpstr>Comic Sans MS</vt:lpstr>
      <vt:lpstr>Courier New</vt:lpstr>
      <vt:lpstr>DM Sans</vt:lpstr>
      <vt:lpstr>DM Sans Light</vt:lpstr>
      <vt:lpstr>DM Sans SemiBold</vt:lpstr>
      <vt:lpstr>Newsreader</vt:lpstr>
      <vt:lpstr>Newsreader SemiBold</vt:lpstr>
      <vt:lpstr>Simple Light</vt:lpstr>
      <vt:lpstr>Business Plan Presentation</vt:lpstr>
      <vt:lpstr>Sanofi Put Simply</vt:lpstr>
      <vt:lpstr>We chase the miracles of science to improve people's lives.</vt:lpstr>
      <vt:lpstr>3 Things Sanofi Has Done in the Past Year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Nazneen</dc:creator>
  <cp:lastModifiedBy>Nazneen Merchant</cp:lastModifiedBy>
  <cp:revision>1</cp:revision>
  <dcterms:modified xsi:type="dcterms:W3CDTF">2026-08-14T19:48:52Z</dcterms:modified>
</cp:coreProperties>
</file>