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8"/>
  </p:notesMasterIdLst>
  <p:sldIdLst>
    <p:sldId id="256" r:id="rId5"/>
    <p:sldId id="257" r:id="rId6"/>
    <p:sldId id="258" r:id="rId7"/>
  </p:sldIdLst>
  <p:sldSz cx="9144000" cy="5143500" type="screen16x9"/>
  <p:notesSz cx="6858000" cy="9144000"/>
  <p:embeddedFontLst>
    <p:embeddedFont>
      <p:font typeface="Merriweather" panose="00000500000000000000" pitchFamily="2" charset="0"/>
      <p:regular r:id="rId9"/>
      <p:bold r:id="rId10"/>
      <p:italic r:id="rId11"/>
      <p:boldItalic r:id="rId12"/>
    </p:embeddedFont>
    <p:embeddedFont>
      <p:font typeface="Roboto" panose="02000000000000000000" pitchFamily="2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f6f1f0e7a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f6f1f0e7a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f6f1f0e7a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f6f1f0e7a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xfrm>
            <a:off x="301850" y="561800"/>
            <a:ext cx="8707200" cy="1282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Getting to Know Sanofi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412300" y="2017275"/>
            <a:ext cx="2043000" cy="5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73763"/>
                </a:solidFill>
                <a:latin typeface="Merriweather"/>
                <a:ea typeface="Merriweather"/>
                <a:cs typeface="Merriweather"/>
                <a:sym typeface="Merriweather"/>
              </a:rPr>
              <a:t>Danna Cordero</a:t>
            </a:r>
            <a:endParaRPr sz="1300">
              <a:solidFill>
                <a:srgbClr val="07376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6" name="Google Shape;66;p13" descr="Karate sports vector logo design. Martial art logo concept.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1000" y="3100500"/>
            <a:ext cx="2042998" cy="2042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100"/>
              <a:t>Who Is Sanofi?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100"/>
              <a:t>SANOFI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100"/>
              <a:t>A global healthcare &amp; pharmaceutical company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100"/>
              <a:t>🧬 What they do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100"/>
              <a:t>-Develop medicines and vaccines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100"/>
              <a:t>- Research new treatments for different diseases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100"/>
              <a:t>- Focus on areas like immunology, vaccines, and rare diseases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100"/>
              <a:t>🌎 Global Impact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100"/>
              <a:t>- Sanofi works with healthcare professionals and patients around the world.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100"/>
              <a:t>-Their goal is to use science and innovation to improve people’s health and lives.</a:t>
            </a:r>
            <a:endParaRPr sz="1100"/>
          </a:p>
        </p:txBody>
      </p:sp>
      <p:pic>
        <p:nvPicPr>
          <p:cNvPr id="72" name="Google Shape;72;p14" descr="File:Logo Sanofi (2022).pn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4450" y="185125"/>
            <a:ext cx="3127501" cy="1441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 descr="a cartoon of a penguin looking through a microscope with a comb in its hair (Provided by Tenor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4600" y="185128"/>
            <a:ext cx="1829100" cy="182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 descr="633 MDG prepares for flu season with flu mist, shot &gt; Joint Base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7325" y="3314400"/>
            <a:ext cx="2744335" cy="182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 descr="Learn How TRICARE Covers Laboratory Services and Diagnostic ...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0100" y="2459800"/>
            <a:ext cx="2517600" cy="167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255200" y="472650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What Sanofi Does &amp; Opportunities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SCIENCE → HEALTHCARE → IMPACT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💉 Vaccines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-They  create vaccines that help prevent serious diseases and protect communities.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🔬 Research &amp; Development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-Scientists research and test new medicines and treatments to help patients.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💼 Career Opportunities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-Careers include research, clinical studies, manufacturing, healthcare, technology, and business.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* Sanofi also offers internships and early-career opportunities for students</a:t>
            </a:r>
            <a:endParaRPr sz="1100"/>
          </a:p>
        </p:txBody>
      </p:sp>
      <p:pic>
        <p:nvPicPr>
          <p:cNvPr id="81" name="Google Shape;81;p15" descr="Female medical employee takes a dose of vaccine into syringe during vaccination.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7525" y="197675"/>
            <a:ext cx="2240251" cy="149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 descr="Scientist using equipment in lab (Provided by Getty Images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5125" y="1820575"/>
            <a:ext cx="3127501" cy="170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 descr="Doctor with health insurance healthcare graphic. (Provided by Getty Images)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13750" y="3744275"/>
            <a:ext cx="2727798" cy="122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E2A5A8ADBAB947AE4975BA24BB8B27" ma:contentTypeVersion="10" ma:contentTypeDescription="Create a new document." ma:contentTypeScope="" ma:versionID="d5d5099198a9a0292e7fd5647a9e5fba">
  <xsd:schema xmlns:xsd="http://www.w3.org/2001/XMLSchema" xmlns:xs="http://www.w3.org/2001/XMLSchema" xmlns:p="http://schemas.microsoft.com/office/2006/metadata/properties" xmlns:ns3="becae4ab-988b-48f6-8733-f3969f1a086a" targetNamespace="http://schemas.microsoft.com/office/2006/metadata/properties" ma:root="true" ma:fieldsID="d99780bd5dc112a666890102c6312414" ns3:_="">
    <xsd:import namespace="becae4ab-988b-48f6-8733-f3969f1a086a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cae4ab-988b-48f6-8733-f3969f1a086a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53D3A6-E442-4B7B-B3E3-C032276A61C2}">
  <ds:schemaRefs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purl.org/dc/terms/"/>
    <ds:schemaRef ds:uri="becae4ab-988b-48f6-8733-f3969f1a086a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60C3CE2-EFA6-44EB-AC03-D64C1ED15E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cae4ab-988b-48f6-8733-f3969f1a08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AFF954-0CF2-46F4-AFC2-0436DF2EA6F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</Words>
  <Application>Microsoft Office PowerPoint</Application>
  <PresentationFormat>On-screen Show (16:9)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Merriweather</vt:lpstr>
      <vt:lpstr>Roboto</vt:lpstr>
      <vt:lpstr>Paradigm</vt:lpstr>
      <vt:lpstr>Getting to Know Sanofi     </vt:lpstr>
      <vt:lpstr>Who Is Sanofi?  SANOFI  A global healthcare &amp; pharmaceutical company  🧬 What they do  -Develop medicines and vaccines - Research new treatments for different diseases - Focus on areas like immunology, vaccines, and rare diseases  🌎 Global Impact  - Sanofi works with healthcare professionals and patients around the world. -Their goal is to use science and innovation to improve people’s health and lives.</vt:lpstr>
      <vt:lpstr>What Sanofi Does &amp; Opportunities  SCIENCE → HEALTHCARE → IMPACT  💉 Vaccines  -They  create vaccines that help prevent serious diseases and protect communities.  🔬 Research &amp; Development  -Scientists research and test new medicines and treatments to help patients.  💼 Career Opportunities  -Careers include research, clinical studies, manufacturing, healthcare, technology, and business. * Sanofi also offers internships and early-career opportunities for students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Nazneen</dc:creator>
  <cp:lastModifiedBy>Nazneen Merchant</cp:lastModifiedBy>
  <cp:revision>2</cp:revision>
  <dcterms:modified xsi:type="dcterms:W3CDTF">2026-08-14T20:12:21Z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0x01010091E2A5A8ADBAB947AE4975BA24BB8B27</vt:lpwstr>
  </property>
</Properties>
</file>