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6f3ba02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6f3ba027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6f3ba027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6f3ba027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4885"/>
          <a:stretch/>
        </p:blipFill>
        <p:spPr>
          <a:xfrm>
            <a:off x="-7950" y="370547"/>
            <a:ext cx="9159876" cy="33068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311708" y="-740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Comic Sans MS"/>
                <a:ea typeface="Comic Sans MS"/>
                <a:cs typeface="Comic Sans MS"/>
                <a:sym typeface="Comic Sans MS"/>
              </a:rPr>
              <a:t>Why Sanofi Inspires Me</a:t>
            </a:r>
            <a:endParaRPr u="sng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11688" y="41902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By Ethan Carey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latin typeface="Comic Sans MS"/>
                <a:ea typeface="Comic Sans MS"/>
                <a:cs typeface="Comic Sans MS"/>
                <a:sym typeface="Comic Sans MS"/>
              </a:rPr>
              <a:t>Sanofi and the  2024 Olympics</a:t>
            </a:r>
            <a:endParaRPr sz="3000" u="sng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07400"/>
            <a:ext cx="8045100" cy="39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Comic Sans MS"/>
              <a:buChar char="●"/>
            </a:pPr>
            <a:r>
              <a:rPr lang="en" b="1">
                <a:solidFill>
                  <a:srgbClr val="3C78D8"/>
                </a:solidFill>
                <a:latin typeface="Comic Sans MS"/>
                <a:ea typeface="Comic Sans MS"/>
                <a:cs typeface="Comic Sans MS"/>
                <a:sym typeface="Comic Sans MS"/>
              </a:rPr>
              <a:t>Sanofi was a partner of the 2024 Paris Olympic and Paralympic Games</a:t>
            </a:r>
            <a:endParaRPr b="1">
              <a:solidFill>
                <a:srgbClr val="3C78D8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Comic Sans MS"/>
              <a:buChar char="●"/>
            </a:pPr>
            <a:r>
              <a:rPr lang="en" b="1">
                <a:solidFill>
                  <a:srgbClr val="CC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partnership focused on health, science, and human performance</a:t>
            </a:r>
            <a:endParaRPr b="1">
              <a:solidFill>
                <a:srgbClr val="CC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ts val="1800"/>
              <a:buFont typeface="Comic Sans MS"/>
              <a:buChar char="●"/>
            </a:pPr>
            <a:r>
              <a:rPr lang="en" b="1">
                <a:solidFill>
                  <a:srgbClr val="F1C232"/>
                </a:solidFill>
                <a:latin typeface="Comic Sans MS"/>
                <a:ea typeface="Comic Sans MS"/>
                <a:cs typeface="Comic Sans MS"/>
                <a:sym typeface="Comic Sans MS"/>
              </a:rPr>
              <a:t>Sanofi used the Olympics to promote awareness about health and disease prevention</a:t>
            </a:r>
            <a:endParaRPr b="1">
              <a:solidFill>
                <a:srgbClr val="F1C23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Font typeface="Comic Sans MS"/>
              <a:buChar char="●"/>
            </a:pPr>
            <a:r>
              <a:rPr lang="en" b="1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They also supported the Meningitis Flag to raise awareness about meningitis</a:t>
            </a:r>
            <a:endParaRPr b="1">
              <a:solidFill>
                <a:srgbClr val="6AA84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b="1">
              <a:solidFill>
                <a:srgbClr val="85200C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9784" y="4031725"/>
            <a:ext cx="1410698" cy="94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18241"/>
          <a:stretch/>
        </p:blipFill>
        <p:spPr>
          <a:xfrm>
            <a:off x="7168175" y="207700"/>
            <a:ext cx="1808174" cy="14783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latin typeface="Comic Sans MS"/>
                <a:ea typeface="Comic Sans MS"/>
                <a:cs typeface="Comic Sans MS"/>
                <a:sym typeface="Comic Sans MS"/>
              </a:rPr>
              <a:t>Why Sanofi Inspires Me</a:t>
            </a:r>
            <a:endParaRPr sz="3000" u="sng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10000"/>
          </a:bodyPr>
          <a:lstStyle/>
          <a:p>
            <a:pPr marL="457200" lvl="0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AutoNum type="arabicPeriod"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Sports and health</a:t>
            </a:r>
            <a:b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 an athlete, I understand how important health is for performance and recovery. 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AutoNum type="arabicPeriod"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Science and the human body</a:t>
            </a:r>
            <a:b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Sanofi uses science to better understand diseases and develop new treatments. As someone who plans to pursue a career in healthcare, I find this especially inspiring because I want to help improve people's health and quality of life. 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AutoNum type="arabicPeriod"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Teamwork</a:t>
            </a:r>
            <a:b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Sanofi brings together scientists, athletes, patients, and communities who all work together to make the world a better place. 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AutoNum type="arabicPeriod"/>
            </a:pP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Global impact</a:t>
            </a:r>
            <a:b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Olympics gave Sanofi an opportunity to reach new people from around the world!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On-screen Show (16:9)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Comic Sans MS</vt:lpstr>
      <vt:lpstr>Simple Light</vt:lpstr>
      <vt:lpstr>Why Sanofi Inspires Me</vt:lpstr>
      <vt:lpstr>Sanofi and the  2024 Olympics</vt:lpstr>
      <vt:lpstr>Why Sanofi Inspires 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Nazneen</dc:creator>
  <cp:lastModifiedBy>Nazneen Merchant</cp:lastModifiedBy>
  <cp:revision>1</cp:revision>
  <dcterms:modified xsi:type="dcterms:W3CDTF">2026-08-14T20:05:57Z</dcterms:modified>
</cp:coreProperties>
</file>