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5075"/>
    <a:srgbClr val="C04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41"/>
    <p:restoredTop sz="94646"/>
  </p:normalViewPr>
  <p:slideViewPr>
    <p:cSldViewPr snapToGrid="0">
      <p:cViewPr varScale="1">
        <p:scale>
          <a:sx n="105" d="100"/>
          <a:sy n="10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836C4-797C-C417-79B0-57393599C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6E5337-1288-2897-9124-EBC47EB4E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5B02A-4FCC-97C2-888D-286261701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A5675-0F3E-C5AE-1206-C3933982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F81B4-7EA4-BC03-A7A4-5AF0C93A3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9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765B-1552-CB34-A351-DF6D4E1C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B1393-0571-476A-5A48-517DDC6AB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C128D-3D57-7F1B-A195-0B72FBF94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2E9DD-6086-69AA-E242-BE336333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180D5-DCD8-7925-A92A-DFB55288B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89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7029-11ED-D566-5FAC-F229F6C8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50403-EFD3-88F0-26AD-980D98F1D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BEDBC-A565-E666-B2C1-DE37EB4C4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1DDA9-F020-1DEC-D35F-98665CEE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FD710-9035-9252-EFE7-711F70782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7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2C0C-B5F4-82FA-0E55-126801BB3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767AB-9382-B8AA-2F70-4249AF7404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DB138-9065-062E-D454-8E7B0D142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D7538-5DF2-E83D-934C-5F6AF6C26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0DA6A-B2C8-2229-D86E-D9467C7E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E9B93-37AA-46D1-55CC-60B4CBEB9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0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3192-F3F9-E99E-BF43-BC00F1D39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48D97-F6C2-2DAB-D63E-008E4AA17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EE597-C0CE-4EEA-FAB6-E98B10DDE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6E1E6D-6098-106B-FACD-28B54746B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234EDB-6105-7EFA-844B-6055B4FE6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0DFB30-7350-91A7-A332-D752997BD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E35E0-5B87-0E99-DFFC-ADA2AD6FD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5499DD-CEBE-1BCD-3A37-DA5C0F7A2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9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06ED-E8BE-4F9D-1485-9ACC09D3A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6B302F-CC41-0862-240C-1A6C04E7C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2AC22-DF3F-3393-A29D-B7695A2BD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0E1B9-26DC-F082-22FD-0BDD4A2A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5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302B09-4D76-B3E8-30C1-4E37F8F88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30401-D396-1956-5D7E-ABB2DE9A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2E9A8-5B78-B4E9-7737-10D2180AE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8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7BFC-1EB5-C223-3EAE-B9D5E5C7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7D565-2648-2BDB-6733-4D8981073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AD901-9C6C-2329-352A-066FAF725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E575C-83E7-0EA8-DD6D-58ABCEC5C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776B9-4C2F-456A-F7D6-EB2A81A4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40D42-716A-8708-A37C-CB58A6F0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9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AF7CF-D07D-0910-9A06-455355AF2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4FE15-A69A-E439-62E9-47330EF41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23F2C-9DDD-42A6-571E-B00357F08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5F700-BB77-5907-0A4B-79A636D2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2D3F6-1E5D-A091-098C-3B1B9B1CE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27039-DD96-B216-6F10-DF0C9F5E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7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E9D2-4A16-740E-7C9C-C5DD59D8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BA4EF-F5B8-2D59-E867-5A7FEAAA7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A74CA-0E50-148C-0BDA-F05DF2AE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A2E7-232F-FB0D-C4C4-9D320B1E0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FE9A8-69EA-2859-5099-531CA7E2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63F4A5-2EAA-4E22-8A68-C0A6B23FF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984D7-EBFC-BC08-2295-3BF640E82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2EE6-5B71-3301-37C6-E52C298D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15C6B-D443-2041-FF50-3E9A8E9BA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E79C2-7865-9BC8-8FA0-B1A9D826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9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73909A-FBD3-3008-C352-437F0680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D59D9-9CF0-5182-9617-BCE51510C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E78A2-65EF-8C09-3649-3E9D1F6B8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A31230-6678-394A-96CC-6BD1C0B8935E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9DE7C-234F-313F-EA8D-9BF095666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D8B75-3CD3-2C38-2ABA-907CB2352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9DEA5-6554-0D4C-8604-D0285960D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1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CEEAD5-292A-023D-C57A-9F454D7112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273" y="1294711"/>
            <a:ext cx="10558405" cy="3044335"/>
          </a:xfrm>
        </p:spPr>
        <p:txBody>
          <a:bodyPr anchor="b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At a Glance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A9588-161A-40E3-ABD2-2302F8E01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418" y="4623515"/>
            <a:ext cx="10558405" cy="2234485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Natalie Jimenez-Garcia</a:t>
            </a:r>
          </a:p>
        </p:txBody>
      </p:sp>
      <p:pic>
        <p:nvPicPr>
          <p:cNvPr id="6" name="Picture 5" descr="Sanofi | March of Dimes">
            <a:extLst>
              <a:ext uri="{FF2B5EF4-FFF2-40B4-BE49-F238E27FC236}">
                <a16:creationId xmlns:a16="http://schemas.microsoft.com/office/drawing/2014/main" id="{8C1E64F2-B744-0E70-4284-D950D9CAE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475" y="671883"/>
            <a:ext cx="76200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7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4C08B37-F942-F24F-4D82-F07616F9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5" y="2197387"/>
            <a:ext cx="5204216" cy="390316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C27D4F-860B-32AF-001D-989B04673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576072"/>
            <a:ext cx="10377484" cy="1546533"/>
          </a:xfrm>
        </p:spPr>
        <p:txBody>
          <a:bodyPr anchor="t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Sanofi: Purpose &amp;  Core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84AF9-7944-12B5-A90B-63E0DEDFB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2197386"/>
            <a:ext cx="4699459" cy="3903163"/>
          </a:xfrm>
        </p:spPr>
        <p:txBody>
          <a:bodyPr anchor="ctr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Code of Conduct: “We chase the miracles of science to improve people’s lives. </a:t>
            </a:r>
          </a:p>
          <a:p>
            <a:r>
              <a:rPr lang="en-US" sz="1800">
                <a:solidFill>
                  <a:schemeClr val="bg1"/>
                </a:solidFill>
              </a:rPr>
              <a:t>The company’s primary objective is on discovering, developing, and delivering innovative medicines and vaccines to build a healthier, more resilient and sustainable world. </a:t>
            </a:r>
          </a:p>
          <a:p>
            <a:r>
              <a:rPr lang="en-US" sz="1800">
                <a:solidFill>
                  <a:schemeClr val="bg1"/>
                </a:solidFill>
              </a:rPr>
              <a:t>Four Core Values: Aim Higher, Act for Patients, Be Bold and Lead Together </a:t>
            </a:r>
          </a:p>
          <a:p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5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50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A02E8-2600-A95A-E2E4-9A96B3EFD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Products &amp;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5A776-B6CD-F8D1-9223-82B80F198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The global healthcare company manufactures prescription medicines, vaccines and consumer health products. 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Key Sectors Include: Immunology, rare diseases, neurology, oncology and public health vaccines</a:t>
            </a:r>
          </a:p>
          <a:p>
            <a:r>
              <a:rPr lang="en-US" sz="1400" dirty="0">
                <a:solidFill>
                  <a:schemeClr val="bg1"/>
                </a:solidFill>
              </a:rPr>
              <a:t>Top Selling Blockbuster drug: Dupixent (dupilumab) that treats eczema, asthma and COPD</a:t>
            </a:r>
          </a:p>
          <a:p>
            <a:r>
              <a:rPr lang="en-US" sz="1400" dirty="0">
                <a:solidFill>
                  <a:schemeClr val="bg1"/>
                </a:solidFill>
              </a:rPr>
              <a:t>Other Major Services: 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For Patients: CareConnect, Patient Connection and Resource Connection 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Healthcare Professional: Campus Sanofi and Payer Medical 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Employees &amp; Corporate Partners: Secure Access Gateway and Employee Well-being Programs</a:t>
            </a:r>
          </a:p>
        </p:txBody>
      </p:sp>
      <p:pic>
        <p:nvPicPr>
          <p:cNvPr id="5" name="Picture 4" descr="Glass ampules with colored liquids">
            <a:extLst>
              <a:ext uri="{FF2B5EF4-FFF2-40B4-BE49-F238E27FC236}">
                <a16:creationId xmlns:a16="http://schemas.microsoft.com/office/drawing/2014/main" id="{B19AC641-1F23-BAF0-2211-C5C6FFF1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53" r="8005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69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</TotalTime>
  <Words>153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At a Glance</vt:lpstr>
      <vt:lpstr>Sanofi: Purpose &amp;  Core Values</vt:lpstr>
      <vt:lpstr>Products &amp; Services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Jimenez-Garcia, Natalie</dc:creator>
  <cp:lastModifiedBy>Nazneen Merchant</cp:lastModifiedBy>
  <cp:revision>1</cp:revision>
  <dcterms:created xsi:type="dcterms:W3CDTF">2026-08-12T14:51:23Z</dcterms:created>
  <dcterms:modified xsi:type="dcterms:W3CDTF">2026-08-17T13:57:59Z</dcterms:modified>
</cp:coreProperties>
</file>